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839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0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222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4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9449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466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113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68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349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55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63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75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11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428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2B7E-DE69-43C1-9C83-0314270CEFE7}" type="datetimeFigureOut">
              <a:rPr lang="he-IL" smtClean="0"/>
              <a:t>א'/טבת/תשע"ו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643488-09B5-48D3-9717-1DAFDB3F1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85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מצגת לדוגמה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3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עמוד מצגת </a:t>
            </a:r>
            <a:r>
              <a:rPr lang="he-IL" sz="8000" dirty="0" smtClean="0"/>
              <a:t>1</a:t>
            </a:r>
            <a:endParaRPr lang="he-IL" sz="8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045132" y="3256500"/>
            <a:ext cx="1861072" cy="168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7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עמוד מצגת </a:t>
            </a:r>
            <a:r>
              <a:rPr lang="he-IL" sz="8000" dirty="0" smtClean="0"/>
              <a:t>2</a:t>
            </a:r>
            <a:endParaRPr lang="he-IL" sz="8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 rot="2700000">
            <a:off x="3876724" y="2925742"/>
            <a:ext cx="2117592" cy="2182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7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9</Words>
  <Application>Microsoft Office PowerPoint</Application>
  <PresentationFormat>מסך רחב</PresentationFormat>
  <Paragraphs>4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Gisha</vt:lpstr>
      <vt:lpstr>Trebuchet MS</vt:lpstr>
      <vt:lpstr>Wingdings 3</vt:lpstr>
      <vt:lpstr>פיאה</vt:lpstr>
      <vt:lpstr>מצגת לדוגמה</vt:lpstr>
      <vt:lpstr>עמוד מצגת 1</vt:lpstr>
      <vt:lpstr>עמוד מצגת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לדוגמא</dc:title>
  <dc:creator>user</dc:creator>
  <cp:lastModifiedBy>user</cp:lastModifiedBy>
  <cp:revision>5</cp:revision>
  <dcterms:created xsi:type="dcterms:W3CDTF">2014-02-19T09:43:04Z</dcterms:created>
  <dcterms:modified xsi:type="dcterms:W3CDTF">2015-12-13T13:43:04Z</dcterms:modified>
</cp:coreProperties>
</file>