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notesMasterIdLst>
    <p:notesMasterId r:id="rId8"/>
  </p:notesMasterIdLst>
  <p:sldIdLst>
    <p:sldId id="266" r:id="rId3"/>
    <p:sldId id="267" r:id="rId4"/>
    <p:sldId id="269" r:id="rId5"/>
    <p:sldId id="271" r:id="rId6"/>
    <p:sldId id="284" r:id="rId7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16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n Arisha" userId="576eaaaa7b72ef4b" providerId="LiveId" clId="{73630240-2040-430B-9009-C11F61303C75}"/>
    <pc:docChg chg="delSld modSld delMainMaster">
      <pc:chgData name="Anan Arisha" userId="576eaaaa7b72ef4b" providerId="LiveId" clId="{73630240-2040-430B-9009-C11F61303C75}" dt="2024-02-12T05:37:43.296" v="89" actId="20577"/>
      <pc:docMkLst>
        <pc:docMk/>
      </pc:docMkLst>
      <pc:sldChg chg="del">
        <pc:chgData name="Anan Arisha" userId="576eaaaa7b72ef4b" providerId="LiveId" clId="{73630240-2040-430B-9009-C11F61303C75}" dt="2024-02-12T05:31:42.560" v="0" actId="2696"/>
        <pc:sldMkLst>
          <pc:docMk/>
          <pc:sldMk cId="4217667253" sldId="256"/>
        </pc:sldMkLst>
      </pc:sldChg>
      <pc:sldChg chg="del">
        <pc:chgData name="Anan Arisha" userId="576eaaaa7b72ef4b" providerId="LiveId" clId="{73630240-2040-430B-9009-C11F61303C75}" dt="2024-02-12T05:31:44.004" v="1" actId="2696"/>
        <pc:sldMkLst>
          <pc:docMk/>
          <pc:sldMk cId="3263977442" sldId="257"/>
        </pc:sldMkLst>
      </pc:sldChg>
      <pc:sldChg chg="del">
        <pc:chgData name="Anan Arisha" userId="576eaaaa7b72ef4b" providerId="LiveId" clId="{73630240-2040-430B-9009-C11F61303C75}" dt="2024-02-12T05:32:00.781" v="2" actId="2696"/>
        <pc:sldMkLst>
          <pc:docMk/>
          <pc:sldMk cId="505451362" sldId="258"/>
        </pc:sldMkLst>
      </pc:sldChg>
      <pc:sldChg chg="del">
        <pc:chgData name="Anan Arisha" userId="576eaaaa7b72ef4b" providerId="LiveId" clId="{73630240-2040-430B-9009-C11F61303C75}" dt="2024-02-12T05:32:02.254" v="3" actId="2696"/>
        <pc:sldMkLst>
          <pc:docMk/>
          <pc:sldMk cId="4259387226" sldId="259"/>
        </pc:sldMkLst>
      </pc:sldChg>
      <pc:sldChg chg="del">
        <pc:chgData name="Anan Arisha" userId="576eaaaa7b72ef4b" providerId="LiveId" clId="{73630240-2040-430B-9009-C11F61303C75}" dt="2024-02-12T05:32:02.993" v="4" actId="2696"/>
        <pc:sldMkLst>
          <pc:docMk/>
          <pc:sldMk cId="3499492367" sldId="260"/>
        </pc:sldMkLst>
      </pc:sldChg>
      <pc:sldChg chg="del">
        <pc:chgData name="Anan Arisha" userId="576eaaaa7b72ef4b" providerId="LiveId" clId="{73630240-2040-430B-9009-C11F61303C75}" dt="2024-02-12T05:32:03.952" v="5" actId="2696"/>
        <pc:sldMkLst>
          <pc:docMk/>
          <pc:sldMk cId="1806620336" sldId="261"/>
        </pc:sldMkLst>
      </pc:sldChg>
      <pc:sldChg chg="del">
        <pc:chgData name="Anan Arisha" userId="576eaaaa7b72ef4b" providerId="LiveId" clId="{73630240-2040-430B-9009-C11F61303C75}" dt="2024-02-12T05:32:04.831" v="6" actId="2696"/>
        <pc:sldMkLst>
          <pc:docMk/>
          <pc:sldMk cId="460629234" sldId="262"/>
        </pc:sldMkLst>
      </pc:sldChg>
      <pc:sldChg chg="del">
        <pc:chgData name="Anan Arisha" userId="576eaaaa7b72ef4b" providerId="LiveId" clId="{73630240-2040-430B-9009-C11F61303C75}" dt="2024-02-12T05:32:05.927" v="7" actId="2696"/>
        <pc:sldMkLst>
          <pc:docMk/>
          <pc:sldMk cId="359062762" sldId="263"/>
        </pc:sldMkLst>
      </pc:sldChg>
      <pc:sldChg chg="del">
        <pc:chgData name="Anan Arisha" userId="576eaaaa7b72ef4b" providerId="LiveId" clId="{73630240-2040-430B-9009-C11F61303C75}" dt="2024-02-12T05:32:08.732" v="8" actId="2696"/>
        <pc:sldMkLst>
          <pc:docMk/>
          <pc:sldMk cId="29920446" sldId="264"/>
        </pc:sldMkLst>
      </pc:sldChg>
      <pc:sldChg chg="del">
        <pc:chgData name="Anan Arisha" userId="576eaaaa7b72ef4b" providerId="LiveId" clId="{73630240-2040-430B-9009-C11F61303C75}" dt="2024-02-12T05:32:10.004" v="9" actId="2696"/>
        <pc:sldMkLst>
          <pc:docMk/>
          <pc:sldMk cId="604377325" sldId="265"/>
        </pc:sldMkLst>
      </pc:sldChg>
      <pc:sldChg chg="modSp mod">
        <pc:chgData name="Anan Arisha" userId="576eaaaa7b72ef4b" providerId="LiveId" clId="{73630240-2040-430B-9009-C11F61303C75}" dt="2024-02-12T05:35:41.338" v="34" actId="20577"/>
        <pc:sldMkLst>
          <pc:docMk/>
          <pc:sldMk cId="61054915" sldId="266"/>
        </pc:sldMkLst>
        <pc:spChg chg="mod">
          <ac:chgData name="Anan Arisha" userId="576eaaaa7b72ef4b" providerId="LiveId" clId="{73630240-2040-430B-9009-C11F61303C75}" dt="2024-02-12T05:35:41.338" v="34" actId="20577"/>
          <ac:spMkLst>
            <pc:docMk/>
            <pc:sldMk cId="61054915" sldId="266"/>
            <ac:spMk id="8" creationId="{4F40EE0A-02C6-9688-B2B6-C0AC88810389}"/>
          </ac:spMkLst>
        </pc:spChg>
      </pc:sldChg>
      <pc:sldChg chg="modSp mod">
        <pc:chgData name="Anan Arisha" userId="576eaaaa7b72ef4b" providerId="LiveId" clId="{73630240-2040-430B-9009-C11F61303C75}" dt="2024-02-12T05:36:23.752" v="48" actId="14100"/>
        <pc:sldMkLst>
          <pc:docMk/>
          <pc:sldMk cId="3188064326" sldId="267"/>
        </pc:sldMkLst>
        <pc:spChg chg="mod">
          <ac:chgData name="Anan Arisha" userId="576eaaaa7b72ef4b" providerId="LiveId" clId="{73630240-2040-430B-9009-C11F61303C75}" dt="2024-02-12T05:36:23.752" v="48" actId="14100"/>
          <ac:spMkLst>
            <pc:docMk/>
            <pc:sldMk cId="3188064326" sldId="267"/>
            <ac:spMk id="2" creationId="{00000000-0000-0000-0000-000000000000}"/>
          </ac:spMkLst>
        </pc:spChg>
      </pc:sldChg>
      <pc:sldChg chg="del">
        <pc:chgData name="Anan Arisha" userId="576eaaaa7b72ef4b" providerId="LiveId" clId="{73630240-2040-430B-9009-C11F61303C75}" dt="2024-02-12T05:32:28.735" v="10" actId="2696"/>
        <pc:sldMkLst>
          <pc:docMk/>
          <pc:sldMk cId="3503073364" sldId="268"/>
        </pc:sldMkLst>
      </pc:sldChg>
      <pc:sldChg chg="modSp mod">
        <pc:chgData name="Anan Arisha" userId="576eaaaa7b72ef4b" providerId="LiveId" clId="{73630240-2040-430B-9009-C11F61303C75}" dt="2024-02-12T05:36:53.936" v="62" actId="20577"/>
        <pc:sldMkLst>
          <pc:docMk/>
          <pc:sldMk cId="1018785875" sldId="269"/>
        </pc:sldMkLst>
        <pc:spChg chg="mod">
          <ac:chgData name="Anan Arisha" userId="576eaaaa7b72ef4b" providerId="LiveId" clId="{73630240-2040-430B-9009-C11F61303C75}" dt="2024-02-12T05:36:53.936" v="62" actId="20577"/>
          <ac:spMkLst>
            <pc:docMk/>
            <pc:sldMk cId="1018785875" sldId="269"/>
            <ac:spMk id="6" creationId="{719F8230-67BA-1C29-A89C-12DFFF097256}"/>
          </ac:spMkLst>
        </pc:spChg>
      </pc:sldChg>
      <pc:sldChg chg="del">
        <pc:chgData name="Anan Arisha" userId="576eaaaa7b72ef4b" providerId="LiveId" clId="{73630240-2040-430B-9009-C11F61303C75}" dt="2024-02-12T05:32:30.129" v="11" actId="2696"/>
        <pc:sldMkLst>
          <pc:docMk/>
          <pc:sldMk cId="3181452324" sldId="270"/>
        </pc:sldMkLst>
      </pc:sldChg>
      <pc:sldChg chg="modSp mod">
        <pc:chgData name="Anan Arisha" userId="576eaaaa7b72ef4b" providerId="LiveId" clId="{73630240-2040-430B-9009-C11F61303C75}" dt="2024-02-12T05:36:45.356" v="58" actId="14100"/>
        <pc:sldMkLst>
          <pc:docMk/>
          <pc:sldMk cId="861425055" sldId="271"/>
        </pc:sldMkLst>
        <pc:spChg chg="mod">
          <ac:chgData name="Anan Arisha" userId="576eaaaa7b72ef4b" providerId="LiveId" clId="{73630240-2040-430B-9009-C11F61303C75}" dt="2024-02-12T05:36:45.356" v="58" actId="14100"/>
          <ac:spMkLst>
            <pc:docMk/>
            <pc:sldMk cId="861425055" sldId="271"/>
            <ac:spMk id="2" creationId="{00000000-0000-0000-0000-000000000000}"/>
          </ac:spMkLst>
        </pc:spChg>
      </pc:sldChg>
      <pc:sldChg chg="del">
        <pc:chgData name="Anan Arisha" userId="576eaaaa7b72ef4b" providerId="LiveId" clId="{73630240-2040-430B-9009-C11F61303C75}" dt="2024-02-12T05:32:38.874" v="12" actId="2696"/>
        <pc:sldMkLst>
          <pc:docMk/>
          <pc:sldMk cId="1329790859" sldId="272"/>
        </pc:sldMkLst>
      </pc:sldChg>
      <pc:sldChg chg="del">
        <pc:chgData name="Anan Arisha" userId="576eaaaa7b72ef4b" providerId="LiveId" clId="{73630240-2040-430B-9009-C11F61303C75}" dt="2024-02-12T05:32:40.441" v="13" actId="2696"/>
        <pc:sldMkLst>
          <pc:docMk/>
          <pc:sldMk cId="4161272918" sldId="273"/>
        </pc:sldMkLst>
      </pc:sldChg>
      <pc:sldChg chg="del">
        <pc:chgData name="Anan Arisha" userId="576eaaaa7b72ef4b" providerId="LiveId" clId="{73630240-2040-430B-9009-C11F61303C75}" dt="2024-02-12T05:32:42.258" v="14" actId="2696"/>
        <pc:sldMkLst>
          <pc:docMk/>
          <pc:sldMk cId="1943440848" sldId="274"/>
        </pc:sldMkLst>
      </pc:sldChg>
      <pc:sldChg chg="del">
        <pc:chgData name="Anan Arisha" userId="576eaaaa7b72ef4b" providerId="LiveId" clId="{73630240-2040-430B-9009-C11F61303C75}" dt="2024-02-12T05:32:43.199" v="15" actId="2696"/>
        <pc:sldMkLst>
          <pc:docMk/>
          <pc:sldMk cId="1282165545" sldId="275"/>
        </pc:sldMkLst>
      </pc:sldChg>
      <pc:sldChg chg="del">
        <pc:chgData name="Anan Arisha" userId="576eaaaa7b72ef4b" providerId="LiveId" clId="{73630240-2040-430B-9009-C11F61303C75}" dt="2024-02-12T05:32:43.933" v="16" actId="2696"/>
        <pc:sldMkLst>
          <pc:docMk/>
          <pc:sldMk cId="3588349607" sldId="276"/>
        </pc:sldMkLst>
      </pc:sldChg>
      <pc:sldChg chg="del">
        <pc:chgData name="Anan Arisha" userId="576eaaaa7b72ef4b" providerId="LiveId" clId="{73630240-2040-430B-9009-C11F61303C75}" dt="2024-02-12T05:32:44.825" v="17" actId="2696"/>
        <pc:sldMkLst>
          <pc:docMk/>
          <pc:sldMk cId="3131656575" sldId="277"/>
        </pc:sldMkLst>
      </pc:sldChg>
      <pc:sldChg chg="del">
        <pc:chgData name="Anan Arisha" userId="576eaaaa7b72ef4b" providerId="LiveId" clId="{73630240-2040-430B-9009-C11F61303C75}" dt="2024-02-12T05:32:48.309" v="19" actId="2696"/>
        <pc:sldMkLst>
          <pc:docMk/>
          <pc:sldMk cId="2100745808" sldId="278"/>
        </pc:sldMkLst>
      </pc:sldChg>
      <pc:sldChg chg="del">
        <pc:chgData name="Anan Arisha" userId="576eaaaa7b72ef4b" providerId="LiveId" clId="{73630240-2040-430B-9009-C11F61303C75}" dt="2024-02-12T05:32:46.734" v="18" actId="2696"/>
        <pc:sldMkLst>
          <pc:docMk/>
          <pc:sldMk cId="3261975409" sldId="280"/>
        </pc:sldMkLst>
      </pc:sldChg>
      <pc:sldChg chg="del">
        <pc:chgData name="Anan Arisha" userId="576eaaaa7b72ef4b" providerId="LiveId" clId="{73630240-2040-430B-9009-C11F61303C75}" dt="2024-02-12T05:32:49.411" v="20" actId="2696"/>
        <pc:sldMkLst>
          <pc:docMk/>
          <pc:sldMk cId="3157723580" sldId="281"/>
        </pc:sldMkLst>
      </pc:sldChg>
      <pc:sldChg chg="del">
        <pc:chgData name="Anan Arisha" userId="576eaaaa7b72ef4b" providerId="LiveId" clId="{73630240-2040-430B-9009-C11F61303C75}" dt="2024-02-12T05:32:52.571" v="21" actId="2696"/>
        <pc:sldMkLst>
          <pc:docMk/>
          <pc:sldMk cId="3097808560" sldId="282"/>
        </pc:sldMkLst>
      </pc:sldChg>
      <pc:sldChg chg="del">
        <pc:chgData name="Anan Arisha" userId="576eaaaa7b72ef4b" providerId="LiveId" clId="{73630240-2040-430B-9009-C11F61303C75}" dt="2024-02-12T05:32:53.619" v="22" actId="2696"/>
        <pc:sldMkLst>
          <pc:docMk/>
          <pc:sldMk cId="3022297816" sldId="283"/>
        </pc:sldMkLst>
      </pc:sldChg>
      <pc:sldChg chg="modSp mod">
        <pc:chgData name="Anan Arisha" userId="576eaaaa7b72ef4b" providerId="LiveId" clId="{73630240-2040-430B-9009-C11F61303C75}" dt="2024-02-12T05:37:43.296" v="89" actId="20577"/>
        <pc:sldMkLst>
          <pc:docMk/>
          <pc:sldMk cId="1069836888" sldId="284"/>
        </pc:sldMkLst>
        <pc:spChg chg="mod">
          <ac:chgData name="Anan Arisha" userId="576eaaaa7b72ef4b" providerId="LiveId" clId="{73630240-2040-430B-9009-C11F61303C75}" dt="2024-02-12T05:37:18.804" v="69" actId="20577"/>
          <ac:spMkLst>
            <pc:docMk/>
            <pc:sldMk cId="1069836888" sldId="284"/>
            <ac:spMk id="4" creationId="{53B57F82-624B-D27E-CBD6-54088EBCB176}"/>
          </ac:spMkLst>
        </pc:spChg>
        <pc:spChg chg="mod">
          <ac:chgData name="Anan Arisha" userId="576eaaaa7b72ef4b" providerId="LiveId" clId="{73630240-2040-430B-9009-C11F61303C75}" dt="2024-02-12T05:37:34.776" v="80" actId="20577"/>
          <ac:spMkLst>
            <pc:docMk/>
            <pc:sldMk cId="1069836888" sldId="284"/>
            <ac:spMk id="18" creationId="{59F02CB3-7BE7-7AA9-3140-E7D864DED0A7}"/>
          </ac:spMkLst>
        </pc:spChg>
        <pc:spChg chg="mod">
          <ac:chgData name="Anan Arisha" userId="576eaaaa7b72ef4b" providerId="LiveId" clId="{73630240-2040-430B-9009-C11F61303C75}" dt="2024-02-12T05:37:43.296" v="89" actId="20577"/>
          <ac:spMkLst>
            <pc:docMk/>
            <pc:sldMk cId="1069836888" sldId="284"/>
            <ac:spMk id="19" creationId="{FFBCAE27-1D02-5278-7BE1-69057B15CF06}"/>
          </ac:spMkLst>
        </pc:spChg>
      </pc:sldChg>
      <pc:sldChg chg="del">
        <pc:chgData name="Anan Arisha" userId="576eaaaa7b72ef4b" providerId="LiveId" clId="{73630240-2040-430B-9009-C11F61303C75}" dt="2024-02-12T05:32:58.284" v="23" actId="2696"/>
        <pc:sldMkLst>
          <pc:docMk/>
          <pc:sldMk cId="733355791" sldId="285"/>
        </pc:sldMkLst>
      </pc:sldChg>
      <pc:sldMasterChg chg="del delSldLayout">
        <pc:chgData name="Anan Arisha" userId="576eaaaa7b72ef4b" providerId="LiveId" clId="{73630240-2040-430B-9009-C11F61303C75}" dt="2024-02-12T05:32:58.284" v="23" actId="2696"/>
        <pc:sldMasterMkLst>
          <pc:docMk/>
          <pc:sldMasterMk cId="0" sldId="2147483648"/>
        </pc:sldMasterMkLst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49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0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1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3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5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6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7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8"/>
          </pc:sldLayoutMkLst>
        </pc:sldLayoutChg>
        <pc:sldLayoutChg chg="del">
          <pc:chgData name="Anan Arisha" userId="576eaaaa7b72ef4b" providerId="LiveId" clId="{73630240-2040-430B-9009-C11F61303C75}" dt="2024-02-12T05:32:58.284" v="23" actId="2696"/>
          <pc:sldLayoutMkLst>
            <pc:docMk/>
            <pc:sldMasterMk cId="0" sldId="2147483648"/>
            <pc:sldLayoutMk cId="0" sldId="2147483659"/>
          </pc:sldLayoutMkLst>
        </pc:sldLayoutChg>
      </pc:sldMasterChg>
      <pc:sldMasterChg chg="del delSldLayout">
        <pc:chgData name="Anan Arisha" userId="576eaaaa7b72ef4b" providerId="LiveId" clId="{73630240-2040-430B-9009-C11F61303C75}" dt="2024-02-12T05:32:46.734" v="18" actId="2696"/>
        <pc:sldMasterMkLst>
          <pc:docMk/>
          <pc:sldMasterMk cId="669979133" sldId="2147483684"/>
        </pc:sldMasterMkLst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4251477357" sldId="2147483685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3054765112" sldId="2147483686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2601681615" sldId="2147483687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1487074312" sldId="2147483688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3027816273" sldId="2147483689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1119261166" sldId="2147483690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3745186981" sldId="2147483691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1944758798" sldId="2147483692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2920068355" sldId="2147483693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445554260" sldId="2147483694"/>
          </pc:sldLayoutMkLst>
        </pc:sldLayoutChg>
        <pc:sldLayoutChg chg="del">
          <pc:chgData name="Anan Arisha" userId="576eaaaa7b72ef4b" providerId="LiveId" clId="{73630240-2040-430B-9009-C11F61303C75}" dt="2024-02-12T05:32:46.734" v="18" actId="2696"/>
          <pc:sldLayoutMkLst>
            <pc:docMk/>
            <pc:sldMasterMk cId="669979133" sldId="2147483684"/>
            <pc:sldLayoutMk cId="92296742" sldId="2147483695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6CEECBE-6FE2-454C-AB7B-C2CEFDA9E52E}" type="datetimeFigureOut">
              <a:rPr lang="he-IL" smtClean="0"/>
              <a:t>ג'/אדר א/תשפ"ד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C77555E-DDBE-42EC-A96D-9425CBE9A9D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2491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EF087-0803-417D-8713-FF5DDE54F500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52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7418-2905-41E9-9A11-2541F6A9BDA9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090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76FD5-3F19-470C-93A4-01D822B3A871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952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28737-E49E-4B85-9CCE-895DB03E122E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1965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73992-9491-47A3-B3B8-28F8772A1567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27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F2FAB-007A-4491-BE47-60DA197AEEA5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304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111B6-0C95-458C-BE3D-3D6A9E05C851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7642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D0E87-E7B0-49B3-92A5-A97BFC6EB1B8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286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77C025-6FBC-463C-93C2-4501A6136B14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864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5419-E41B-46EB-8434-D83D4F3731C9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1258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2B85E-E564-4169-B5A6-9680A81BDDF8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80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E894E-0AB2-4CFC-8C41-EB75B6377670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056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1394-F5C9-4682-A2FF-3FF1CB0756EC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9859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F45B1-A7D4-4575-8F6E-61A729D580C9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899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869F9-1448-44A0-9239-C2458C2C10D3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54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97EA2-4FA4-4D3A-9249-3560313970D5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86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7DB5-7593-429D-9D7D-3EF661CA8D94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53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14B8B-1114-41EB-8EE4-7A78A9D259E2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498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34D52-75B4-47A8-A199-7E43531C3397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47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E9E-417C-4B5D-AC2F-5F00BAC33E51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8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11E7E-5FA8-49FF-82AD-DEDEFD06558A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985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ציור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4CB5-E29B-4C5B-8128-CBDD26A11D66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71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B70C1-F286-4022-9234-705A2D8656D8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431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7347F-66FE-4DE8-A7C7-BA5047D980BB}" type="datetime8">
              <a:rPr lang="he-IL" smtClean="0">
                <a:solidFill>
                  <a:prstClr val="black">
                    <a:tint val="75000"/>
                  </a:prstClr>
                </a:solidFill>
              </a:rPr>
              <a:t>12 פברואר 24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01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ענאן\AppData\Local\Temp\Rar$EX02.904\chapter19\19_u0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424937" cy="2940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11760" y="1235936"/>
            <a:ext cx="324036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ClO       </a:t>
            </a:r>
          </a:p>
          <a:p>
            <a:pPr algn="ctr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IR: 1715 cm</a:t>
            </a:r>
            <a:r>
              <a:rPr lang="en-US" sz="32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he-IL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F40EE0A-02C6-9688-B2B6-C0AC88810389}"/>
              </a:ext>
            </a:extLst>
          </p:cNvPr>
          <p:cNvSpPr txBox="1"/>
          <p:nvPr/>
        </p:nvSpPr>
        <p:spPr>
          <a:xfrm>
            <a:off x="457200" y="138381"/>
            <a:ext cx="837361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>
                <a:latin typeface="David" pitchFamily="34" charset="-79"/>
                <a:cs typeface="David" pitchFamily="34" charset="-79"/>
              </a:rPr>
              <a:t>שאלה 31 א: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הצע מבנה עבור התרכובת 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en-US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ClO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על פי ספקטרום </a:t>
            </a:r>
            <a:r>
              <a:rPr lang="en-GB" baseline="30000" dirty="0"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r>
              <a:rPr lang="en-GB" dirty="0">
                <a:latin typeface="David" panose="020E0502060401010101" pitchFamily="34" charset="-79"/>
                <a:cs typeface="David" panose="020E0502060401010101" pitchFamily="34" charset="-79"/>
              </a:rPr>
              <a:t>H-NMR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en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35F9A2-F368-FC63-FCBB-01CFE85BA1DC}"/>
              </a:ext>
            </a:extLst>
          </p:cNvPr>
          <p:cNvSpPr txBox="1"/>
          <p:nvPr/>
        </p:nvSpPr>
        <p:spPr>
          <a:xfrm>
            <a:off x="3540832" y="553879"/>
            <a:ext cx="5374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u="sng" dirty="0">
                <a:latin typeface="David" pitchFamily="34" charset="-79"/>
                <a:cs typeface="David" pitchFamily="34" charset="-79"/>
              </a:rPr>
              <a:t>הערה: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ספקטרום </a:t>
            </a:r>
            <a:r>
              <a:rPr lang="en-US" dirty="0">
                <a:latin typeface="David" pitchFamily="34" charset="-79"/>
                <a:cs typeface="David" pitchFamily="34" charset="-79"/>
              </a:rPr>
              <a:t>IR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מראה קבוצות פונקציונליות ולפי ספקטרום זה התרכובת מכילה קבוצה </a:t>
            </a:r>
            <a:r>
              <a:rPr lang="he-IL" dirty="0" err="1">
                <a:latin typeface="David" pitchFamily="34" charset="-79"/>
                <a:cs typeface="David" pitchFamily="34" charset="-79"/>
              </a:rPr>
              <a:t>קרבונילית</a:t>
            </a: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1054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3848" y="836712"/>
            <a:ext cx="3782596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פתרון שאלה 31 א: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5075" y="1660988"/>
            <a:ext cx="3363069" cy="458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06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ענאן\AppData\Local\Temp\Rar$EX01.728\chapter19\19_u1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420312"/>
            <a:ext cx="8496944" cy="302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51720" y="1200210"/>
            <a:ext cx="3456384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2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  <a:p>
            <a:pPr algn="ctr" rtl="0"/>
            <a:r>
              <a:rPr lang="en-US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IR: 1715 cm</a:t>
            </a:r>
            <a:r>
              <a:rPr lang="en-US" sz="3200" b="1" baseline="30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he-IL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" name="מציין מיקום של כותרת תחתונה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19F8230-67BA-1C29-A89C-12DFFF097256}"/>
              </a:ext>
            </a:extLst>
          </p:cNvPr>
          <p:cNvSpPr txBox="1"/>
          <p:nvPr/>
        </p:nvSpPr>
        <p:spPr>
          <a:xfrm>
            <a:off x="457200" y="138381"/>
            <a:ext cx="837361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u="sng" dirty="0">
                <a:latin typeface="David" pitchFamily="34" charset="-79"/>
                <a:cs typeface="David" pitchFamily="34" charset="-79"/>
              </a:rPr>
              <a:t>שאלה  31 ב: </a:t>
            </a:r>
            <a:r>
              <a:rPr lang="he-IL" b="1" dirty="0">
                <a:latin typeface="David" pitchFamily="34" charset="-79"/>
                <a:cs typeface="David" pitchFamily="34" charset="-79"/>
              </a:rPr>
              <a:t> 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הצע מבנה עבור התרכובת 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18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sz="18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sz="18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he-IL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על פי ספקטרום </a:t>
            </a:r>
            <a:r>
              <a:rPr lang="en-GB" baseline="30000" dirty="0">
                <a:latin typeface="David" panose="020E0502060401010101" pitchFamily="34" charset="-79"/>
                <a:cs typeface="David" panose="020E0502060401010101" pitchFamily="34" charset="-79"/>
              </a:rPr>
              <a:t>1</a:t>
            </a:r>
            <a:r>
              <a:rPr lang="en-GB" dirty="0">
                <a:latin typeface="David" panose="020E0502060401010101" pitchFamily="34" charset="-79"/>
                <a:cs typeface="David" panose="020E0502060401010101" pitchFamily="34" charset="-79"/>
              </a:rPr>
              <a:t>H-NMR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endParaRPr lang="en-IL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endParaRPr lang="he-IL" sz="2400" b="1" u="sng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859DDF-CF52-8693-CBF4-E1D0A1770456}"/>
              </a:ext>
            </a:extLst>
          </p:cNvPr>
          <p:cNvSpPr txBox="1"/>
          <p:nvPr/>
        </p:nvSpPr>
        <p:spPr>
          <a:xfrm>
            <a:off x="3540832" y="553879"/>
            <a:ext cx="53747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e-IL" u="sng" dirty="0">
                <a:latin typeface="David" pitchFamily="34" charset="-79"/>
                <a:cs typeface="David" pitchFamily="34" charset="-79"/>
              </a:rPr>
              <a:t>הערה: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ספקטרום </a:t>
            </a:r>
            <a:r>
              <a:rPr lang="en-US" dirty="0">
                <a:latin typeface="David" pitchFamily="34" charset="-79"/>
                <a:cs typeface="David" pitchFamily="34" charset="-79"/>
              </a:rPr>
              <a:t>IR</a:t>
            </a:r>
            <a:r>
              <a:rPr lang="he-IL" dirty="0">
                <a:latin typeface="David" pitchFamily="34" charset="-79"/>
                <a:cs typeface="David" pitchFamily="34" charset="-79"/>
              </a:rPr>
              <a:t> מראה קבוצות פונקציונליות ולפי ספקטרום זה התרכובת מכילה קבוצה </a:t>
            </a:r>
            <a:r>
              <a:rPr lang="he-IL" dirty="0" err="1">
                <a:latin typeface="David" pitchFamily="34" charset="-79"/>
                <a:cs typeface="David" pitchFamily="34" charset="-79"/>
              </a:rPr>
              <a:t>קרבונילית</a:t>
            </a:r>
            <a:r>
              <a:rPr lang="he-IL" dirty="0">
                <a:latin typeface="David" pitchFamily="34" charset="-79"/>
                <a:cs typeface="David" pitchFamily="34" charset="-79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8785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369091"/>
            <a:ext cx="32970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solidFill>
                  <a:prstClr val="black"/>
                </a:solidFill>
                <a:latin typeface="David" pitchFamily="34" charset="-79"/>
                <a:cs typeface="David" pitchFamily="34" charset="-79"/>
              </a:rPr>
              <a:t>פתרון שאלה 31 ב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5016027" cy="542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</p:spTree>
    <p:extLst>
      <p:ext uri="{BB962C8B-B14F-4D97-AF65-F5344CB8AC3E}">
        <p14:creationId xmlns:p14="http://schemas.microsoft.com/office/powerpoint/2010/main" val="861425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B954EDC-654C-FD9F-CA32-5766F441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>
                <a:solidFill>
                  <a:prstClr val="black">
                    <a:tint val="75000"/>
                  </a:prstClr>
                </a:solidFill>
              </a:rPr>
              <a:t>תרגיל קביעת מבנה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6DA11DB-C93F-FFA2-BE74-B071948DE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B57F82-624B-D27E-CBD6-54088EBCB176}"/>
              </a:ext>
            </a:extLst>
          </p:cNvPr>
          <p:cNvSpPr txBox="1"/>
          <p:nvPr/>
        </p:nvSpPr>
        <p:spPr>
          <a:xfrm>
            <a:off x="7236296" y="29154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שאלה 32</a:t>
            </a:r>
            <a:endParaRPr lang="en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5A6C536-EAAD-618D-5646-60C5185D1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943" y="646001"/>
            <a:ext cx="7416533" cy="249394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70BEAF6-E7D7-A27F-8C7E-3B80D5731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943" y="2372400"/>
            <a:ext cx="7643770" cy="3437807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9F02CB3-7BE7-7AA9-3140-E7D864DED0A7}"/>
              </a:ext>
            </a:extLst>
          </p:cNvPr>
          <p:cNvSpPr txBox="1"/>
          <p:nvPr/>
        </p:nvSpPr>
        <p:spPr>
          <a:xfrm>
            <a:off x="7099613" y="101533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שאלה 32 א</a:t>
            </a:r>
            <a:endParaRPr lang="en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FBCAE27-1D02-5278-7BE1-69057B15CF06}"/>
              </a:ext>
            </a:extLst>
          </p:cNvPr>
          <p:cNvSpPr txBox="1"/>
          <p:nvPr/>
        </p:nvSpPr>
        <p:spPr>
          <a:xfrm>
            <a:off x="6927548" y="350100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e-IL" b="1" u="sng" dirty="0">
                <a:latin typeface="David" panose="020E0502060401010101" pitchFamily="34" charset="-79"/>
                <a:cs typeface="David" panose="020E0502060401010101" pitchFamily="34" charset="-79"/>
              </a:rPr>
              <a:t>שאלה 32 ב</a:t>
            </a:r>
            <a:endParaRPr lang="en-IL" b="1" u="sng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69836888"/>
      </p:ext>
    </p:extLst>
  </p:cSld>
  <p:clrMapOvr>
    <a:masterClrMapping/>
  </p:clrMapOvr>
</p:sld>
</file>

<file path=ppt/theme/theme1.xml><?xml version="1.0" encoding="utf-8"?>
<a:theme xmlns:a="http://schemas.openxmlformats.org/drawingml/2006/main" name="1_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ערכת נושא של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103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David</vt:lpstr>
      <vt:lpstr>Times New Roman</vt:lpstr>
      <vt:lpstr>1_ערכת נושא של Office</vt:lpstr>
      <vt:lpstr>2_ערכת נושא של Office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ענאן</dc:creator>
  <cp:lastModifiedBy>Arisha Anan Hadj Yiehye</cp:lastModifiedBy>
  <cp:revision>65</cp:revision>
  <dcterms:created xsi:type="dcterms:W3CDTF">2013-04-26T11:22:51Z</dcterms:created>
  <dcterms:modified xsi:type="dcterms:W3CDTF">2024-02-12T05:37:46Z</dcterms:modified>
</cp:coreProperties>
</file>