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8200" cy="20378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9" y="1766436"/>
            <a:ext cx="3505200" cy="5091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048000"/>
            <a:ext cx="3810000" cy="369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4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3851088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28600"/>
            <a:ext cx="3962400" cy="41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5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3475163" cy="68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1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</cp:revision>
  <dcterms:created xsi:type="dcterms:W3CDTF">2006-08-16T00:00:00Z</dcterms:created>
  <dcterms:modified xsi:type="dcterms:W3CDTF">2020-02-05T05:08:44Z</dcterms:modified>
</cp:coreProperties>
</file>