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63" r:id="rId4"/>
    <p:sldId id="264" r:id="rId5"/>
    <p:sldId id="257" r:id="rId6"/>
    <p:sldId id="256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E3580F-8DCD-4D8B-A491-24C06154F697}" type="datetimeFigureOut">
              <a:rPr lang="he-IL" smtClean="0"/>
              <a:t>כ"ט/אב/תשע"ג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CB43AC-52CD-4737-ADCD-903A679EF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23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5775-43DA-4C11-BA30-CD5B62B37842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9E1-FF0B-4691-B081-8C1034B437B3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318-BEDA-43C6-86D8-DFFD6EDBBB1A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E972D872-8450-4A63-976E-E4CC271AE71A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AD2810D-C6CA-490D-BC2C-76FDE6EFB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001A23A8-7442-449F-88D4-68879847862F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ABFD16E-0462-45AA-9388-C05D14D9B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B3778C23-4D78-4DCA-B06C-F90C0506FA6F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347EC81-496C-4F6B-90CF-C9DFC3F5F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6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38E5CBF8-F77F-4442-9662-CE9BCF86771F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AF73653-D840-4F7F-A170-BFBDD7A4B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5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2B020686-787B-4725-B98C-70BBFCBFA106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09EFE99-762B-4202-A35E-61573F657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7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65D8FD7C-CA79-4E4C-9669-2077A165D8E2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2098E13-B7D2-4574-A306-27736174D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97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DD15350B-2E42-4F7E-AD34-4ECE7E119A08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A54A95C-7536-4620-8A7F-4A8BE8CC1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5E4E3AF3-62D0-4B62-B9BD-A4ED44E07831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AB7A552-5B4F-4189-BBCB-FAF21D8FA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4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B2C9-5795-4F60-95C3-0A19ADFFFAD8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F9816640-6F24-453B-B533-1465AE741F55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B885477-8260-4790-967D-0A1C418F5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03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3824EE9D-AD88-4CA9-ABC1-AE0FF4C80F45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83056F8-359C-458F-AD12-A3870B4E0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8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8777345C-CFC7-4001-BDD3-572FC22ED6D6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2B91800-698F-4109-B25E-8997C3F9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9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854C-D782-46DA-B802-01C110D71352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891-F1BB-4C97-A03D-D8BB78580297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F060-76F2-455A-B17D-C4B1E7653511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7C79-E78D-4A3C-B76C-3CAEECA9F22F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7871-7BA0-4DDB-915B-A1EE103C2557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2736-6318-41B6-93C3-AFBABD3B2ECF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5D9E-6958-4386-90AB-7C0BB231D0C5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5F8F-6879-45A1-A807-93BAF59C3D87}" type="datetime8">
              <a:rPr lang="he-IL" smtClean="0"/>
              <a:t>05 אוגוסט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52FE999-1927-4B7C-9C76-95FE5DED2E76}" type="datetime8">
              <a:rPr lang="he-IL" smtClean="0"/>
              <a:t>05 אוגוסט 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CD424A0-F11F-479A-86DE-BA615D5AB06E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ea typeface="ヒラギノ角ゴ Pro W3" charset="-128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1147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charset="0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MS PGothic" pitchFamily="34" charset="-128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G13_05-06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49510"/>
            <a:ext cx="4357687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he-IL" dirty="0" smtClean="0"/>
              <a:t>טבלאות </a:t>
            </a:r>
            <a:r>
              <a:rPr lang="en-US" dirty="0" smtClean="0"/>
              <a:t>NMR  + I R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71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04813"/>
            <a:ext cx="61245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990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X:\50622 IRDVD Bruice Organic Chemistry\Working Files 50622\Visual PPT 50622\Component\ch15\15_03_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0"/>
            <a:ext cx="6908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he-IL" dirty="0" smtClean="0"/>
              <a:t>טבלאות </a:t>
            </a:r>
            <a:r>
              <a:rPr lang="en-US" dirty="0" smtClean="0"/>
              <a:t>NMR  + I R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2810D-C6CA-490D-BC2C-76FDE6EFBB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8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ענאן\AppData\Local\Temp\Rar$EX42.983\chapter12\12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" y="692696"/>
            <a:ext cx="8869190" cy="48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2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G12_20-06T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40861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97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0p38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192338"/>
            <a:ext cx="8964612" cy="36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-22580" y="620688"/>
            <a:ext cx="8966200" cy="765175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Times" pitchFamily="28" charset="0"/>
              <a:buNone/>
            </a:pPr>
            <a:r>
              <a:rPr lang="en-US" smtClean="0"/>
              <a:t>Characteristic aromatic IR absorptions</a:t>
            </a:r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286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ענאן\AppData\Local\Temp\Rar$EX01.930\chapter19\19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724912" cy="471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115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ענאן\AppData\Local\Temp\Rar$EX01.730\chapter21\21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8977827" cy="59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658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79425"/>
            <a:ext cx="7747000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טבלאות </a:t>
            </a:r>
            <a:r>
              <a:rPr lang="en-US" smtClean="0"/>
              <a:t>NMR  + I R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785922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ehninger">
  <a:themeElements>
    <a:clrScheme name="Lehninger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9933"/>
      </a:hlink>
      <a:folHlink>
        <a:srgbClr val="B2B2B2"/>
      </a:folHlink>
    </a:clrScheme>
    <a:fontScheme name="Lehn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0" fontAlgn="base" latinLnBrk="0" hangingPunct="0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 typeface="Wingdings" charset="0"/>
          <a:buChar char="Ø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0" fontAlgn="base" latinLnBrk="0" hangingPunct="0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 typeface="Wingdings" charset="0"/>
          <a:buChar char="Ø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hnin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ning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58</Words>
  <Application>Microsoft Office PowerPoint</Application>
  <PresentationFormat>‫הצגה על המסך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9</vt:i4>
      </vt:variant>
    </vt:vector>
  </HeadingPairs>
  <TitlesOfParts>
    <vt:vector size="11" baseType="lpstr">
      <vt:lpstr>ערכת נושא של Office</vt:lpstr>
      <vt:lpstr>2_Lehninger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ענאן</dc:creator>
  <cp:lastModifiedBy>ענאן</cp:lastModifiedBy>
  <cp:revision>11</cp:revision>
  <dcterms:created xsi:type="dcterms:W3CDTF">2013-04-26T08:35:03Z</dcterms:created>
  <dcterms:modified xsi:type="dcterms:W3CDTF">2013-08-04T21:37:27Z</dcterms:modified>
</cp:coreProperties>
</file>