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5.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6.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7.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8.xml" ContentType="application/vnd.openxmlformats-officedocument.them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9.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0.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theme/theme11.xml" ContentType="application/vnd.openxmlformats-officedocument.theme+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77" r:id="rId2"/>
    <p:sldMasterId id="2147483686" r:id="rId3"/>
    <p:sldMasterId id="2147483706" r:id="rId4"/>
    <p:sldMasterId id="2147483726" r:id="rId5"/>
    <p:sldMasterId id="2147483746" r:id="rId6"/>
    <p:sldMasterId id="2147483760" r:id="rId7"/>
    <p:sldMasterId id="2147483780" r:id="rId8"/>
    <p:sldMasterId id="2147483800" r:id="rId9"/>
    <p:sldMasterId id="2147483820" r:id="rId10"/>
    <p:sldMasterId id="2147483840" r:id="rId11"/>
    <p:sldMasterId id="2147483924" r:id="rId12"/>
  </p:sldMasterIdLst>
  <p:notesMasterIdLst>
    <p:notesMasterId r:id="rId55"/>
  </p:notesMasterIdLst>
  <p:sldIdLst>
    <p:sldId id="317" r:id="rId13"/>
    <p:sldId id="257" r:id="rId14"/>
    <p:sldId id="258" r:id="rId15"/>
    <p:sldId id="319" r:id="rId16"/>
    <p:sldId id="318" r:id="rId17"/>
    <p:sldId id="264" r:id="rId18"/>
    <p:sldId id="265" r:id="rId19"/>
    <p:sldId id="267" r:id="rId20"/>
    <p:sldId id="266" r:id="rId21"/>
    <p:sldId id="270" r:id="rId22"/>
    <p:sldId id="268" r:id="rId23"/>
    <p:sldId id="273" r:id="rId24"/>
    <p:sldId id="269" r:id="rId25"/>
    <p:sldId id="274" r:id="rId26"/>
    <p:sldId id="271" r:id="rId27"/>
    <p:sldId id="275" r:id="rId28"/>
    <p:sldId id="276" r:id="rId29"/>
    <p:sldId id="277" r:id="rId30"/>
    <p:sldId id="279" r:id="rId31"/>
    <p:sldId id="320" r:id="rId32"/>
    <p:sldId id="321" r:id="rId33"/>
    <p:sldId id="282" r:id="rId34"/>
    <p:sldId id="284" r:id="rId35"/>
    <p:sldId id="283" r:id="rId36"/>
    <p:sldId id="285" r:id="rId37"/>
    <p:sldId id="287" r:id="rId38"/>
    <p:sldId id="290" r:id="rId39"/>
    <p:sldId id="288" r:id="rId40"/>
    <p:sldId id="292" r:id="rId41"/>
    <p:sldId id="293" r:id="rId42"/>
    <p:sldId id="294" r:id="rId43"/>
    <p:sldId id="295" r:id="rId44"/>
    <p:sldId id="301" r:id="rId45"/>
    <p:sldId id="297" r:id="rId46"/>
    <p:sldId id="298" r:id="rId47"/>
    <p:sldId id="299" r:id="rId48"/>
    <p:sldId id="300" r:id="rId49"/>
    <p:sldId id="322" r:id="rId50"/>
    <p:sldId id="323" r:id="rId51"/>
    <p:sldId id="306" r:id="rId52"/>
    <p:sldId id="311" r:id="rId53"/>
    <p:sldId id="312" r:id="rId54"/>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274" autoAdjust="0"/>
    <p:restoredTop sz="94660"/>
  </p:normalViewPr>
  <p:slideViewPr>
    <p:cSldViewPr snapToGrid="0">
      <p:cViewPr varScale="1">
        <p:scale>
          <a:sx n="86" d="100"/>
          <a:sy n="86" d="100"/>
        </p:scale>
        <p:origin x="528"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slide" Target="slides/slide29.xml"/><Relationship Id="rId54" Type="http://schemas.openxmlformats.org/officeDocument/2006/relationships/slide" Target="slides/slide4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9.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54FF043A-4AF8-4244-8105-82751FADC4AB}" type="datetimeFigureOut">
              <a:rPr lang="he-IL" smtClean="0"/>
              <a:t>כ"ב/סיון/תשפ"ב</a:t>
            </a:fld>
            <a:endParaRPr lang="he-I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C4B8CE74-B8D8-4011-801C-86A2D1CC41AE}" type="slidenum">
              <a:rPr lang="he-IL" smtClean="0"/>
              <a:t>‹#›</a:t>
            </a:fld>
            <a:endParaRPr lang="he-IL"/>
          </a:p>
        </p:txBody>
      </p:sp>
    </p:spTree>
    <p:extLst>
      <p:ext uri="{BB962C8B-B14F-4D97-AF65-F5344CB8AC3E}">
        <p14:creationId xmlns:p14="http://schemas.microsoft.com/office/powerpoint/2010/main" val="366268726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9A16B6D-B74D-7545-9145-3CA29876DE97}"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59395"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75625F2C-4B48-499B-AE88-764C8F950397}" type="slidenum">
              <a:rPr lang="en-US" altLang="en-US" smtClean="0">
                <a:solidFill>
                  <a:srgbClr val="000000"/>
                </a:solidFill>
              </a:rPr>
              <a:pPr>
                <a:spcBef>
                  <a:spcPct val="0"/>
                </a:spcBef>
              </a:pPr>
              <a:t>35</a:t>
            </a:fld>
            <a:endParaRPr lang="en-US" altLang="en-US">
              <a:solidFill>
                <a:srgbClr val="000000"/>
              </a:solidFill>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492283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0603349A-844D-42CC-AFDB-6441DB0B9293}" type="slidenum">
              <a:rPr lang="en-US" altLang="en-US" smtClean="0">
                <a:solidFill>
                  <a:srgbClr val="000000"/>
                </a:solidFill>
              </a:rPr>
              <a:pPr>
                <a:spcBef>
                  <a:spcPct val="0"/>
                </a:spcBef>
              </a:pPr>
              <a:t>36</a:t>
            </a:fld>
            <a:endParaRPr lang="en-US" altLang="en-US">
              <a:solidFill>
                <a:srgbClr val="000000"/>
              </a:solidFill>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0867055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C83C0579-6D5A-4E48-8F36-1BD0AEEE30C9}" type="slidenum">
              <a:rPr lang="en-US" altLang="en-US" smtClean="0">
                <a:solidFill>
                  <a:srgbClr val="000000"/>
                </a:solidFill>
              </a:rPr>
              <a:pPr>
                <a:spcBef>
                  <a:spcPct val="0"/>
                </a:spcBef>
              </a:pPr>
              <a:t>37</a:t>
            </a:fld>
            <a:endParaRPr lang="en-US" altLang="en-US">
              <a:solidFill>
                <a:srgbClr val="000000"/>
              </a:solidFill>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080048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20413512-5D08-4882-8A19-F3FD79C132AC}" type="slidenum">
              <a:rPr lang="en-US" altLang="en-US" smtClean="0">
                <a:solidFill>
                  <a:srgbClr val="000000"/>
                </a:solidFill>
              </a:rPr>
              <a:pPr>
                <a:spcBef>
                  <a:spcPct val="0"/>
                </a:spcBef>
              </a:pPr>
              <a:t>8</a:t>
            </a:fld>
            <a:endParaRPr lang="en-US" altLang="en-US">
              <a:solidFill>
                <a:srgbClr val="000000"/>
              </a:solidFill>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06485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70410B69-A1AD-4BC8-A000-F7A16184A574}" type="slidenum">
              <a:rPr lang="en-US" altLang="en-US" smtClean="0">
                <a:solidFill>
                  <a:srgbClr val="000000"/>
                </a:solidFill>
              </a:rPr>
              <a:pPr>
                <a:spcBef>
                  <a:spcPct val="0"/>
                </a:spcBef>
              </a:pPr>
              <a:t>12</a:t>
            </a:fld>
            <a:endParaRPr lang="en-US" altLang="en-US">
              <a:solidFill>
                <a:srgbClr val="000000"/>
              </a:solidFill>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0" dirty="0">
                <a:latin typeface="Arial" panose="020B0604020202020204" pitchFamily="34" charset="0"/>
                <a:ea typeface="ＭＳ Ｐゴシック" panose="020B0600070205080204" pitchFamily="34" charset="-128"/>
              </a:rPr>
              <a:t>Figure 5.10. Page 150. </a:t>
            </a:r>
          </a:p>
        </p:txBody>
      </p:sp>
    </p:spTree>
    <p:extLst>
      <p:ext uri="{BB962C8B-B14F-4D97-AF65-F5344CB8AC3E}">
        <p14:creationId xmlns:p14="http://schemas.microsoft.com/office/powerpoint/2010/main" val="3804257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799F53FE-B8C9-44D1-9D99-F88941B72FE4}" type="slidenum">
              <a:rPr lang="en-US" altLang="en-US" smtClean="0">
                <a:solidFill>
                  <a:srgbClr val="000000"/>
                </a:solidFill>
              </a:rPr>
              <a:pPr>
                <a:spcBef>
                  <a:spcPct val="0"/>
                </a:spcBef>
              </a:pPr>
              <a:t>14</a:t>
            </a:fld>
            <a:endParaRPr lang="en-US" altLang="en-US">
              <a:solidFill>
                <a:srgbClr val="000000"/>
              </a:solidFill>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rPr>
              <a:t>Figure 5.12. Page 153.  </a:t>
            </a:r>
          </a:p>
        </p:txBody>
      </p:sp>
    </p:spTree>
    <p:extLst>
      <p:ext uri="{BB962C8B-B14F-4D97-AF65-F5344CB8AC3E}">
        <p14:creationId xmlns:p14="http://schemas.microsoft.com/office/powerpoint/2010/main" val="3077107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B9EE0534-B056-4A67-ADDB-31A8EFA9BCDC}" type="slidenum">
              <a:rPr lang="en-US" altLang="en-US" smtClean="0">
                <a:solidFill>
                  <a:srgbClr val="000000"/>
                </a:solidFill>
              </a:rPr>
              <a:pPr>
                <a:spcBef>
                  <a:spcPct val="0"/>
                </a:spcBef>
              </a:pPr>
              <a:t>29</a:t>
            </a:fld>
            <a:endParaRPr lang="en-US" altLang="en-US">
              <a:solidFill>
                <a:srgbClr val="000000"/>
              </a:solidFill>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955174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EE108161-96F2-4CB6-B27B-80D0531B95D3}" type="slidenum">
              <a:rPr lang="en-US" altLang="en-US" smtClean="0">
                <a:solidFill>
                  <a:srgbClr val="000000"/>
                </a:solidFill>
              </a:rPr>
              <a:pPr>
                <a:spcBef>
                  <a:spcPct val="0"/>
                </a:spcBef>
              </a:pPr>
              <a:t>30</a:t>
            </a:fld>
            <a:endParaRPr lang="en-US" altLang="en-US">
              <a:solidFill>
                <a:srgbClr val="000000"/>
              </a:solidFill>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754223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672CC172-58B7-427C-BCB3-917CB8E2864A}" type="slidenum">
              <a:rPr lang="en-US" altLang="en-US" smtClean="0">
                <a:solidFill>
                  <a:srgbClr val="000000"/>
                </a:solidFill>
              </a:rPr>
              <a:pPr>
                <a:spcBef>
                  <a:spcPct val="0"/>
                </a:spcBef>
              </a:pPr>
              <a:t>31</a:t>
            </a:fld>
            <a:endParaRPr lang="en-US" altLang="en-US">
              <a:solidFill>
                <a:srgbClr val="000000"/>
              </a:solidFill>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252419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6C5D4A90-A80E-44F1-A56A-09D63ABD5E5A}" type="slidenum">
              <a:rPr lang="en-US" altLang="en-US" smtClean="0">
                <a:solidFill>
                  <a:srgbClr val="000000"/>
                </a:solidFill>
              </a:rPr>
              <a:pPr>
                <a:spcBef>
                  <a:spcPct val="0"/>
                </a:spcBef>
              </a:pPr>
              <a:t>32</a:t>
            </a:fld>
            <a:endParaRPr lang="en-US" altLang="en-US">
              <a:solidFill>
                <a:srgbClr val="000000"/>
              </a:solidFill>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218832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B2353F6C-D51D-4351-9F70-51AFD175FEB4}" type="slidenum">
              <a:rPr lang="en-US" altLang="en-US" smtClean="0">
                <a:solidFill>
                  <a:srgbClr val="000000"/>
                </a:solidFill>
              </a:rPr>
              <a:pPr>
                <a:spcBef>
                  <a:spcPct val="0"/>
                </a:spcBef>
              </a:pPr>
              <a:t>34</a:t>
            </a:fld>
            <a:endParaRPr lang="en-US" altLang="en-US">
              <a:solidFill>
                <a:srgbClr val="000000"/>
              </a:solidFill>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ea typeface="ＭＳ Ｐゴシック" panose="020B0600070205080204" pitchFamily="34" charset="-128"/>
              </a:rPr>
              <a:t>Table 5.6. Page 165</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en-US" baseline="0" dirty="0">
              <a:latin typeface="Arial" panose="020B0604020202020204" pitchFamily="34" charset="0"/>
              <a:ea typeface="ＭＳ Ｐゴシック" panose="020B0600070205080204" pitchFamily="34" charset="-128"/>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en-US" baseline="0" dirty="0">
              <a:latin typeface="Arial" panose="020B0604020202020204" pitchFamily="34" charset="0"/>
              <a:ea typeface="ＭＳ Ｐゴシック" panose="020B0600070205080204" pitchFamily="34" charset="-128"/>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en-US" baseline="0" dirty="0">
              <a:latin typeface="Arial" panose="020B0604020202020204" pitchFamily="34" charset="0"/>
              <a:ea typeface="ＭＳ Ｐゴシック" panose="020B0600070205080204" pitchFamily="34" charset="-128"/>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en-US" baseline="0" dirty="0">
              <a:latin typeface="Arial" panose="020B0604020202020204" pitchFamily="34" charset="0"/>
              <a:ea typeface="ＭＳ Ｐゴシック" panose="020B0600070205080204" pitchFamily="34" charset="-128"/>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en-US" baseline="0" dirty="0">
              <a:latin typeface="Arial" panose="020B0604020202020204" pitchFamily="34" charset="0"/>
              <a:ea typeface="ＭＳ Ｐゴシック" panose="020B0600070205080204" pitchFamily="34" charset="-128"/>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en-US" baseline="0" dirty="0">
              <a:latin typeface="Arial" panose="020B0604020202020204" pitchFamily="34" charset="0"/>
              <a:ea typeface="ＭＳ Ｐゴシック" panose="020B0600070205080204" pitchFamily="34" charset="-128"/>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en-US" baseline="0" dirty="0">
              <a:latin typeface="Arial" panose="020B0604020202020204" pitchFamily="34" charset="0"/>
              <a:ea typeface="ＭＳ Ｐゴシック" panose="020B0600070205080204" pitchFamily="34" charset="-128"/>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en-US" baseline="0" dirty="0">
              <a:latin typeface="Arial" panose="020B0604020202020204" pitchFamily="34" charset="0"/>
              <a:ea typeface="ＭＳ Ｐゴシック" panose="020B0600070205080204" pitchFamily="34" charset="-128"/>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en-US" baseline="0" dirty="0">
              <a:latin typeface="Arial" panose="020B0604020202020204" pitchFamily="34" charset="0"/>
              <a:ea typeface="ＭＳ Ｐゴシック" panose="020B0600070205080204" pitchFamily="34" charset="-128"/>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en-US" baseline="0" dirty="0">
              <a:latin typeface="Arial" panose="020B0604020202020204" pitchFamily="34" charset="0"/>
              <a:ea typeface="ＭＳ Ｐゴシック" panose="020B0600070205080204" pitchFamily="34" charset="-128"/>
            </a:endParaRPr>
          </a:p>
          <a:p>
            <a:pPr eaLnBrk="1" hangingPunct="1"/>
            <a:endParaRPr lang="en-US" altLang="en-US" baseline="0" dirty="0">
              <a:latin typeface="Arial" panose="020B0604020202020204" pitchFamily="34" charset="0"/>
              <a:ea typeface="ＭＳ Ｐゴシック" panose="020B0600070205080204" pitchFamily="34" charset="-128"/>
            </a:endParaRPr>
          </a:p>
          <a:p>
            <a:pPr eaLnBrk="1" hangingPunct="1"/>
            <a:endParaRPr lang="en-US" altLang="en-US" baseline="0" dirty="0">
              <a:latin typeface="Arial" panose="020B0604020202020204" pitchFamily="34" charset="0"/>
              <a:ea typeface="ＭＳ Ｐゴシック" panose="020B0600070205080204" pitchFamily="34" charset="-128"/>
            </a:endParaRPr>
          </a:p>
          <a:p>
            <a:pPr eaLnBrk="1" hangingPunct="1"/>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848159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academic.cengage.com/chemistry/moore" TargetMode="External"/><Relationship Id="rId1" Type="http://schemas.openxmlformats.org/officeDocument/2006/relationships/slideMaster" Target="../slideMasters/slideMaster2.xml"/><Relationship Id="rId4" Type="http://schemas.openxmlformats.org/officeDocument/2006/relationships/image" Target="../media/image2.jpg"/></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he-IL"/>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he-IL"/>
          </a:p>
        </p:txBody>
      </p:sp>
      <p:sp>
        <p:nvSpPr>
          <p:cNvPr id="4" name="Date Placeholder 3"/>
          <p:cNvSpPr>
            <a:spLocks noGrp="1"/>
          </p:cNvSpPr>
          <p:nvPr>
            <p:ph type="dt" sz="half" idx="10"/>
          </p:nvPr>
        </p:nvSpPr>
        <p:spPr/>
        <p:txBody>
          <a:bodyPr/>
          <a:lstStyle/>
          <a:p>
            <a:endParaRPr lang="he-IL"/>
          </a:p>
        </p:txBody>
      </p:sp>
      <p:sp>
        <p:nvSpPr>
          <p:cNvPr id="5" name="Footer Placeholder 4"/>
          <p:cNvSpPr>
            <a:spLocks noGrp="1"/>
          </p:cNvSpPr>
          <p:nvPr>
            <p:ph type="ftr" sz="quarter" idx="11"/>
          </p:nvPr>
        </p:nvSpPr>
        <p:spPr/>
        <p:txBody>
          <a:bodyPr/>
          <a:lstStyle/>
          <a:p>
            <a:r>
              <a:rPr lang="he-IL"/>
              <a:t>גזים</a:t>
            </a:r>
          </a:p>
        </p:txBody>
      </p:sp>
      <p:sp>
        <p:nvSpPr>
          <p:cNvPr id="6" name="Slide Number Placeholder 5"/>
          <p:cNvSpPr>
            <a:spLocks noGrp="1"/>
          </p:cNvSpPr>
          <p:nvPr>
            <p:ph type="sldNum" sz="quarter" idx="12"/>
          </p:nvPr>
        </p:nvSpPr>
        <p:spPr/>
        <p:txBody>
          <a:bodyPr/>
          <a:lstStyle/>
          <a:p>
            <a:fld id="{BEED0BD4-50B7-4D58-AAEE-360038BFFB62}" type="slidenum">
              <a:rPr lang="he-IL" smtClean="0"/>
              <a:t>‹#›</a:t>
            </a:fld>
            <a:endParaRPr lang="he-IL"/>
          </a:p>
        </p:txBody>
      </p:sp>
    </p:spTree>
    <p:extLst>
      <p:ext uri="{BB962C8B-B14F-4D97-AF65-F5344CB8AC3E}">
        <p14:creationId xmlns:p14="http://schemas.microsoft.com/office/powerpoint/2010/main" val="849699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p>
            <a:endParaRPr lang="he-IL"/>
          </a:p>
        </p:txBody>
      </p:sp>
      <p:sp>
        <p:nvSpPr>
          <p:cNvPr id="5" name="Footer Placeholder 4"/>
          <p:cNvSpPr>
            <a:spLocks noGrp="1"/>
          </p:cNvSpPr>
          <p:nvPr>
            <p:ph type="ftr" sz="quarter" idx="11"/>
          </p:nvPr>
        </p:nvSpPr>
        <p:spPr/>
        <p:txBody>
          <a:bodyPr/>
          <a:lstStyle/>
          <a:p>
            <a:r>
              <a:rPr lang="he-IL"/>
              <a:t>גזים</a:t>
            </a:r>
          </a:p>
        </p:txBody>
      </p:sp>
      <p:sp>
        <p:nvSpPr>
          <p:cNvPr id="6" name="Slide Number Placeholder 5"/>
          <p:cNvSpPr>
            <a:spLocks noGrp="1"/>
          </p:cNvSpPr>
          <p:nvPr>
            <p:ph type="sldNum" sz="quarter" idx="12"/>
          </p:nvPr>
        </p:nvSpPr>
        <p:spPr/>
        <p:txBody>
          <a:bodyPr/>
          <a:lstStyle/>
          <a:p>
            <a:fld id="{BEED0BD4-50B7-4D58-AAEE-360038BFFB62}" type="slidenum">
              <a:rPr lang="he-IL" smtClean="0"/>
              <a:t>‹#›</a:t>
            </a:fld>
            <a:endParaRPr lang="he-IL"/>
          </a:p>
        </p:txBody>
      </p:sp>
    </p:spTree>
    <p:extLst>
      <p:ext uri="{BB962C8B-B14F-4D97-AF65-F5344CB8AC3E}">
        <p14:creationId xmlns:p14="http://schemas.microsoft.com/office/powerpoint/2010/main" val="47997938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EA80F64A-EC0D-46AF-9923-59BFE6DA85BD}" type="slidenum">
              <a:rPr lang="en-US" altLang="en-US">
                <a:solidFill>
                  <a:srgbClr val="000000"/>
                </a:solidFill>
              </a:rPr>
              <a:pPr>
                <a:defRPr/>
              </a:pPr>
              <a:t>‹#›</a:t>
            </a:fld>
            <a:endParaRPr lang="en-US" altLang="en-US">
              <a:solidFill>
                <a:srgbClr val="000000"/>
              </a:solidFill>
            </a:endParaRPr>
          </a:p>
        </p:txBody>
      </p:sp>
      <p:sp>
        <p:nvSpPr>
          <p:cNvPr id="6"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גזים</a:t>
            </a:r>
            <a:endParaRPr lang="en-US" dirty="0">
              <a:solidFill>
                <a:srgbClr val="000000"/>
              </a:solidFill>
            </a:endParaRPr>
          </a:p>
        </p:txBody>
      </p:sp>
    </p:spTree>
    <p:extLst>
      <p:ext uri="{BB962C8B-B14F-4D97-AF65-F5344CB8AC3E}">
        <p14:creationId xmlns:p14="http://schemas.microsoft.com/office/powerpoint/2010/main" val="320699878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2C46BEE4-D2B2-4FAF-AB41-EEA01301D32B}" type="slidenum">
              <a:rPr lang="en-US" altLang="en-US">
                <a:solidFill>
                  <a:srgbClr val="000000"/>
                </a:solidFill>
              </a:rPr>
              <a:pPr>
                <a:defRPr/>
              </a:pPr>
              <a:t>‹#›</a:t>
            </a:fld>
            <a:endParaRPr lang="en-US" altLang="en-US">
              <a:solidFill>
                <a:srgbClr val="000000"/>
              </a:solidFill>
            </a:endParaRPr>
          </a:p>
        </p:txBody>
      </p:sp>
      <p:sp>
        <p:nvSpPr>
          <p:cNvPr id="6"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גזים</a:t>
            </a:r>
            <a:endParaRPr lang="en-US" dirty="0">
              <a:solidFill>
                <a:srgbClr val="000000"/>
              </a:solidFill>
            </a:endParaRPr>
          </a:p>
        </p:txBody>
      </p:sp>
    </p:spTree>
    <p:extLst>
      <p:ext uri="{BB962C8B-B14F-4D97-AF65-F5344CB8AC3E}">
        <p14:creationId xmlns:p14="http://schemas.microsoft.com/office/powerpoint/2010/main" val="36686870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a:prstGeom prst="rect">
            <a:avLst/>
          </a:prstGeom>
        </p:spPr>
        <p:txBody>
          <a:bodyPr vert="horz"/>
          <a:lstStyle/>
          <a:p>
            <a:r>
              <a:rPr lang="en-US"/>
              <a:t>Click to edit Master title style</a:t>
            </a:r>
          </a:p>
        </p:txBody>
      </p:sp>
      <p:sp>
        <p:nvSpPr>
          <p:cNvPr id="3" name="Content Placeholder 2"/>
          <p:cNvSpPr>
            <a:spLocks noGrp="1"/>
          </p:cNvSpPr>
          <p:nvPr>
            <p:ph sz="quarter" idx="1"/>
          </p:nvPr>
        </p:nvSpPr>
        <p:spPr>
          <a:xfrm>
            <a:off x="609600" y="457200"/>
            <a:ext cx="5384800" cy="2757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457200"/>
            <a:ext cx="5384800" cy="2757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367089"/>
            <a:ext cx="5384800" cy="2759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367089"/>
            <a:ext cx="5384800" cy="2759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722CC5D7-F907-4F5C-8BCE-650DCAAE7896}" type="slidenum">
              <a:rPr lang="en-US" altLang="en-US">
                <a:solidFill>
                  <a:srgbClr val="000000"/>
                </a:solidFill>
              </a:rPr>
              <a:pPr>
                <a:defRPr/>
              </a:pPr>
              <a:t>‹#›</a:t>
            </a:fld>
            <a:endParaRPr lang="en-US" altLang="en-US">
              <a:solidFill>
                <a:srgbClr val="000000"/>
              </a:solidFill>
            </a:endParaRPr>
          </a:p>
        </p:txBody>
      </p:sp>
      <p:sp>
        <p:nvSpPr>
          <p:cNvPr id="9" name="Rectangle 7"/>
          <p:cNvSpPr>
            <a:spLocks noGrp="1" noChangeArrowheads="1"/>
          </p:cNvSpPr>
          <p:nvPr>
            <p:ph type="ftr" sz="quarter" idx="12"/>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גזים</a:t>
            </a:r>
            <a:endParaRPr lang="en-US" dirty="0">
              <a:solidFill>
                <a:srgbClr val="000000"/>
              </a:solidFill>
            </a:endParaRPr>
          </a:p>
        </p:txBody>
      </p:sp>
    </p:spTree>
    <p:extLst>
      <p:ext uri="{BB962C8B-B14F-4D97-AF65-F5344CB8AC3E}">
        <p14:creationId xmlns:p14="http://schemas.microsoft.com/office/powerpoint/2010/main" val="30073032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a:t>Click to edit Master title style</a:t>
            </a:r>
          </a:p>
        </p:txBody>
      </p:sp>
      <p:sp>
        <p:nvSpPr>
          <p:cNvPr id="3" name="Table Placeholder 2"/>
          <p:cNvSpPr>
            <a:spLocks noGrp="1"/>
          </p:cNvSpPr>
          <p:nvPr>
            <p:ph type="tbl" idx="1"/>
          </p:nvPr>
        </p:nvSpPr>
        <p:spPr>
          <a:xfrm>
            <a:off x="1828800" y="457200"/>
            <a:ext cx="9753600" cy="2438400"/>
          </a:xfrm>
        </p:spPr>
        <p:txBody>
          <a:bodyPr/>
          <a:lstStyle/>
          <a:p>
            <a:pPr lvl="0"/>
            <a:endParaRPr lang="en-US" noProof="0"/>
          </a:p>
        </p:txBody>
      </p:sp>
      <p:sp>
        <p:nvSpPr>
          <p:cNvPr id="5" name="Rectangle 9"/>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AF11A1E6-0A8F-4866-B415-7E8901319809}" type="slidenum">
              <a:rPr lang="en-US" altLang="en-US">
                <a:solidFill>
                  <a:srgbClr val="000000"/>
                </a:solidFill>
              </a:rPr>
              <a:pPr>
                <a:defRPr/>
              </a:pPr>
              <a:t>‹#›</a:t>
            </a:fld>
            <a:endParaRPr lang="en-US" altLang="en-US">
              <a:solidFill>
                <a:srgbClr val="000000"/>
              </a:solidFill>
            </a:endParaRPr>
          </a:p>
        </p:txBody>
      </p:sp>
      <p:sp>
        <p:nvSpPr>
          <p:cNvPr id="6"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גזים</a:t>
            </a:r>
            <a:endParaRPr lang="en-US" dirty="0">
              <a:solidFill>
                <a:srgbClr val="000000"/>
              </a:solidFill>
            </a:endParaRPr>
          </a:p>
        </p:txBody>
      </p:sp>
    </p:spTree>
    <p:extLst>
      <p:ext uri="{BB962C8B-B14F-4D97-AF65-F5344CB8AC3E}">
        <p14:creationId xmlns:p14="http://schemas.microsoft.com/office/powerpoint/2010/main" val="412961886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1D7718CA-99DF-41C0-A816-E656EC036A26}" type="slidenum">
              <a:rPr lang="en-US" altLang="en-US">
                <a:solidFill>
                  <a:srgbClr val="000000"/>
                </a:solidFill>
              </a:rPr>
              <a:pPr>
                <a:defRPr/>
              </a:pPr>
              <a:t>‹#›</a:t>
            </a:fld>
            <a:endParaRPr lang="en-US" altLang="en-US">
              <a:solidFill>
                <a:srgbClr val="000000"/>
              </a:solidFill>
            </a:endParaRPr>
          </a:p>
        </p:txBody>
      </p:sp>
      <p:sp>
        <p:nvSpPr>
          <p:cNvPr id="5"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גזים</a:t>
            </a:r>
            <a:endParaRPr lang="en-US" dirty="0">
              <a:solidFill>
                <a:srgbClr val="000000"/>
              </a:solidFill>
            </a:endParaRPr>
          </a:p>
        </p:txBody>
      </p:sp>
    </p:spTree>
    <p:extLst>
      <p:ext uri="{BB962C8B-B14F-4D97-AF65-F5344CB8AC3E}">
        <p14:creationId xmlns:p14="http://schemas.microsoft.com/office/powerpoint/2010/main" val="422371541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a:t>Click to edit Master title style</a:t>
            </a:r>
          </a:p>
        </p:txBody>
      </p:sp>
      <p:sp>
        <p:nvSpPr>
          <p:cNvPr id="3" name="Text Placeholder 2"/>
          <p:cNvSpPr>
            <a:spLocks noGrp="1"/>
          </p:cNvSpPr>
          <p:nvPr>
            <p:ph type="body" sz="half" idx="1"/>
          </p:nvPr>
        </p:nvSpPr>
        <p:spPr>
          <a:xfrm>
            <a:off x="609600" y="457201"/>
            <a:ext cx="5384800" cy="5668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457201"/>
            <a:ext cx="5384800" cy="5668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7"/>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825CC0E7-6071-40B8-AD2D-9B4C43FA8BCF}" type="slidenum">
              <a:rPr lang="en-US" altLang="en-US">
                <a:solidFill>
                  <a:srgbClr val="000000"/>
                </a:solidFill>
              </a:rPr>
              <a:pPr>
                <a:defRPr/>
              </a:pPr>
              <a:t>‹#›</a:t>
            </a:fld>
            <a:endParaRPr lang="en-US" altLang="en-US">
              <a:solidFill>
                <a:srgbClr val="000000"/>
              </a:solidFill>
            </a:endParaRPr>
          </a:p>
        </p:txBody>
      </p:sp>
      <p:sp>
        <p:nvSpPr>
          <p:cNvPr id="7"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גזים</a:t>
            </a:r>
            <a:endParaRPr lang="en-US" dirty="0">
              <a:solidFill>
                <a:srgbClr val="000000"/>
              </a:solidFill>
            </a:endParaRPr>
          </a:p>
        </p:txBody>
      </p:sp>
    </p:spTree>
    <p:extLst>
      <p:ext uri="{BB962C8B-B14F-4D97-AF65-F5344CB8AC3E}">
        <p14:creationId xmlns:p14="http://schemas.microsoft.com/office/powerpoint/2010/main" val="328138683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609600" y="457201"/>
            <a:ext cx="5384800" cy="5668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457200"/>
            <a:ext cx="5384800" cy="2757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367089"/>
            <a:ext cx="5384800" cy="2759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7B5F9C50-2BD7-4FC5-9323-4B474935C88D}" type="slidenum">
              <a:rPr lang="en-US" altLang="en-US">
                <a:solidFill>
                  <a:srgbClr val="000000"/>
                </a:solidFill>
              </a:rPr>
              <a:pPr>
                <a:defRPr/>
              </a:pPr>
              <a:t>‹#›</a:t>
            </a:fld>
            <a:endParaRPr lang="en-US" altLang="en-US">
              <a:solidFill>
                <a:srgbClr val="000000"/>
              </a:solidFill>
            </a:endParaRPr>
          </a:p>
        </p:txBody>
      </p:sp>
      <p:sp>
        <p:nvSpPr>
          <p:cNvPr id="8" name="Footer Placeholder 7"/>
          <p:cNvSpPr>
            <a:spLocks noGrp="1" noChangeArrowheads="1"/>
          </p:cNvSpPr>
          <p:nvPr>
            <p:ph type="ftr" sz="quarter" idx="12"/>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גזים</a:t>
            </a:r>
            <a:endParaRPr lang="en-US" dirty="0">
              <a:solidFill>
                <a:srgbClr val="000000"/>
              </a:solidFill>
            </a:endParaRPr>
          </a:p>
        </p:txBody>
      </p:sp>
    </p:spTree>
    <p:extLst>
      <p:ext uri="{BB962C8B-B14F-4D97-AF65-F5344CB8AC3E}">
        <p14:creationId xmlns:p14="http://schemas.microsoft.com/office/powerpoint/2010/main" val="320037254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a:t>Click to edit Master title style</a:t>
            </a:r>
          </a:p>
        </p:txBody>
      </p:sp>
      <p:sp>
        <p:nvSpPr>
          <p:cNvPr id="3" name="Text Placeholder 2"/>
          <p:cNvSpPr>
            <a:spLocks noGrp="1"/>
          </p:cNvSpPr>
          <p:nvPr>
            <p:ph type="body" sz="half" idx="1"/>
          </p:nvPr>
        </p:nvSpPr>
        <p:spPr>
          <a:xfrm>
            <a:off x="609600" y="457201"/>
            <a:ext cx="5384800" cy="5668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457200"/>
            <a:ext cx="5384800" cy="2757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367089"/>
            <a:ext cx="5384800" cy="2759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72D092C8-A20F-48A8-8896-9DB7A9F831C0}" type="slidenum">
              <a:rPr lang="en-US" altLang="en-US">
                <a:solidFill>
                  <a:srgbClr val="000000"/>
                </a:solidFill>
              </a:rPr>
              <a:pPr>
                <a:defRPr/>
              </a:pPr>
              <a:t>‹#›</a:t>
            </a:fld>
            <a:endParaRPr lang="en-US" altLang="en-US">
              <a:solidFill>
                <a:srgbClr val="000000"/>
              </a:solidFill>
            </a:endParaRPr>
          </a:p>
        </p:txBody>
      </p:sp>
      <p:sp>
        <p:nvSpPr>
          <p:cNvPr id="8" name="Footer Placeholder 7"/>
          <p:cNvSpPr>
            <a:spLocks noGrp="1" noChangeArrowheads="1"/>
          </p:cNvSpPr>
          <p:nvPr>
            <p:ph type="ftr" sz="quarter" idx="12"/>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גזים</a:t>
            </a:r>
            <a:endParaRPr lang="en-US" dirty="0">
              <a:solidFill>
                <a:srgbClr val="000000"/>
              </a:solidFill>
            </a:endParaRPr>
          </a:p>
        </p:txBody>
      </p:sp>
    </p:spTree>
    <p:extLst>
      <p:ext uri="{BB962C8B-B14F-4D97-AF65-F5344CB8AC3E}">
        <p14:creationId xmlns:p14="http://schemas.microsoft.com/office/powerpoint/2010/main" val="222016788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ftr" sz="quarter" idx="10"/>
          </p:nvPr>
        </p:nvSpPr>
        <p:spPr>
          <a:ln/>
        </p:spPr>
        <p:txBody>
          <a:bodyPr/>
          <a:lstStyle>
            <a:lvl1pPr>
              <a:defRPr/>
            </a:lvl1pPr>
          </a:lstStyle>
          <a:p>
            <a:pPr>
              <a:defRPr/>
            </a:pPr>
            <a:r>
              <a:rPr lang="he-IL">
                <a:solidFill>
                  <a:srgbClr val="000000"/>
                </a:solidFill>
              </a:rPr>
              <a:t>גזים</a:t>
            </a:r>
            <a:endParaRPr lang="en-US">
              <a:solidFill>
                <a:srgbClr val="000000"/>
              </a:solidFill>
            </a:endParaRPr>
          </a:p>
        </p:txBody>
      </p:sp>
      <p:sp>
        <p:nvSpPr>
          <p:cNvPr id="5" name="Rectangle 7"/>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2 | </a:t>
            </a:r>
            <a:fld id="{F5A18E5A-DB81-4AA5-8B30-1DB31189705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1664514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604000" y="762001"/>
            <a:ext cx="4978400" cy="3657599"/>
          </a:xfrm>
        </p:spPr>
        <p:txBody>
          <a:bodyPr/>
          <a:lstStyle/>
          <a:p>
            <a:r>
              <a:rPr lang="en-US"/>
              <a:t>Click to edit Master title style</a:t>
            </a:r>
          </a:p>
        </p:txBody>
      </p:sp>
      <p:sp>
        <p:nvSpPr>
          <p:cNvPr id="5"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A252B6D4-345A-4622-A26A-16172E782B7B}" type="slidenum">
              <a:rPr lang="en-US" altLang="en-US">
                <a:solidFill>
                  <a:srgbClr val="000000"/>
                </a:solidFill>
              </a:rPr>
              <a:pPr>
                <a:defRPr/>
              </a:pPr>
              <a:t>‹#›</a:t>
            </a:fld>
            <a:endParaRPr lang="en-US" altLang="en-US">
              <a:solidFill>
                <a:srgbClr val="000000"/>
              </a:solidFill>
            </a:endParaRPr>
          </a:p>
        </p:txBody>
      </p:sp>
      <p:pic>
        <p:nvPicPr>
          <p:cNvPr id="6" name="Picture 5" descr="C:\Users\EWoods\Documents\Books in Production\Ebbing 11e 9781305580343\Covers\9781305580343.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3201" y="381001"/>
            <a:ext cx="6184900" cy="5934075"/>
          </a:xfrm>
          <a:prstGeom prst="rect">
            <a:avLst/>
          </a:prstGeom>
          <a:noFill/>
          <a:ln>
            <a:noFill/>
          </a:ln>
        </p:spPr>
      </p:pic>
      <p:sp>
        <p:nvSpPr>
          <p:cNvPr id="7" name="Rectangle 7"/>
          <p:cNvSpPr txBox="1">
            <a:spLocks noChangeArrowheads="1"/>
          </p:cNvSpPr>
          <p:nvPr userDrawn="1"/>
        </p:nvSpPr>
        <p:spPr bwMode="auto">
          <a:xfrm>
            <a:off x="-5348" y="6458869"/>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20000"/>
              </a:spcBef>
              <a:spcAft>
                <a:spcPct val="0"/>
              </a:spcAft>
              <a:buSzPct val="75000"/>
              <a:buFont typeface="Wingdings" pitchFamily="2" charset="2"/>
              <a:buNone/>
              <a:defRPr sz="10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a:defRPr/>
            </a:pPr>
            <a:r>
              <a:rPr lang="en-US" sz="1000" dirty="0">
                <a:solidFill>
                  <a:srgbClr val="000000"/>
                </a:solidFill>
              </a:rPr>
              <a:t>©2017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1619496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he-IL"/>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p>
            <a:endParaRPr lang="he-IL"/>
          </a:p>
        </p:txBody>
      </p:sp>
      <p:sp>
        <p:nvSpPr>
          <p:cNvPr id="5" name="Footer Placeholder 4"/>
          <p:cNvSpPr>
            <a:spLocks noGrp="1"/>
          </p:cNvSpPr>
          <p:nvPr>
            <p:ph type="ftr" sz="quarter" idx="11"/>
          </p:nvPr>
        </p:nvSpPr>
        <p:spPr/>
        <p:txBody>
          <a:bodyPr/>
          <a:lstStyle/>
          <a:p>
            <a:r>
              <a:rPr lang="he-IL"/>
              <a:t>גזים</a:t>
            </a:r>
          </a:p>
        </p:txBody>
      </p:sp>
      <p:sp>
        <p:nvSpPr>
          <p:cNvPr id="6" name="Slide Number Placeholder 5"/>
          <p:cNvSpPr>
            <a:spLocks noGrp="1"/>
          </p:cNvSpPr>
          <p:nvPr>
            <p:ph type="sldNum" sz="quarter" idx="12"/>
          </p:nvPr>
        </p:nvSpPr>
        <p:spPr/>
        <p:txBody>
          <a:bodyPr/>
          <a:lstStyle/>
          <a:p>
            <a:fld id="{BEED0BD4-50B7-4D58-AAEE-360038BFFB62}" type="slidenum">
              <a:rPr lang="he-IL" smtClean="0"/>
              <a:t>‹#›</a:t>
            </a:fld>
            <a:endParaRPr lang="he-IL"/>
          </a:p>
        </p:txBody>
      </p:sp>
    </p:spTree>
    <p:extLst>
      <p:ext uri="{BB962C8B-B14F-4D97-AF65-F5344CB8AC3E}">
        <p14:creationId xmlns:p14="http://schemas.microsoft.com/office/powerpoint/2010/main" val="276265050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114300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sldNum" sz="quarter" idx="11"/>
          </p:nvPr>
        </p:nvSpPr>
        <p:spPr>
          <a:xfrm>
            <a:off x="8737600" y="6553201"/>
            <a:ext cx="2844800" cy="244475"/>
          </a:xfrm>
          <a:ln/>
        </p:spPr>
        <p:txBody>
          <a:bodyPr/>
          <a:lstStyle>
            <a:lvl1pPr>
              <a:defRPr/>
            </a:lvl1pPr>
          </a:lstStyle>
          <a:p>
            <a:pPr>
              <a:defRPr/>
            </a:pPr>
            <a:r>
              <a:rPr lang="en-US" altLang="en-US">
                <a:solidFill>
                  <a:srgbClr val="000000"/>
                </a:solidFill>
              </a:rPr>
              <a:t>1 | </a:t>
            </a:r>
            <a:fld id="{8A009EDF-87CB-4427-9734-9980D6C5FE8E}" type="slidenum">
              <a:rPr lang="en-US" altLang="en-US">
                <a:solidFill>
                  <a:srgbClr val="000000"/>
                </a:solidFill>
              </a:rPr>
              <a:pPr>
                <a:defRPr/>
              </a:pPr>
              <a:t>‹#›</a:t>
            </a:fld>
            <a:endParaRPr lang="en-US" altLang="en-US">
              <a:solidFill>
                <a:srgbClr val="000000"/>
              </a:solidFill>
            </a:endParaRPr>
          </a:p>
        </p:txBody>
      </p:sp>
      <p:sp>
        <p:nvSpPr>
          <p:cNvPr id="6"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גזים</a:t>
            </a:r>
            <a:endParaRPr lang="en-US" dirty="0">
              <a:solidFill>
                <a:srgbClr val="000000"/>
              </a:solidFill>
            </a:endParaRPr>
          </a:p>
        </p:txBody>
      </p:sp>
    </p:spTree>
    <p:extLst>
      <p:ext uri="{BB962C8B-B14F-4D97-AF65-F5344CB8AC3E}">
        <p14:creationId xmlns:p14="http://schemas.microsoft.com/office/powerpoint/2010/main" val="362981624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D5EAC67A-1EE0-4D73-9AA4-0CB9480BC67C}" type="slidenum">
              <a:rPr lang="en-US" altLang="en-US">
                <a:solidFill>
                  <a:srgbClr val="000000"/>
                </a:solidFill>
              </a:rPr>
              <a:pPr>
                <a:defRPr/>
              </a:pPr>
              <a:t>‹#›</a:t>
            </a:fld>
            <a:endParaRPr lang="en-US" altLang="en-US">
              <a:solidFill>
                <a:srgbClr val="000000"/>
              </a:solidFill>
            </a:endParaRPr>
          </a:p>
        </p:txBody>
      </p:sp>
      <p:sp>
        <p:nvSpPr>
          <p:cNvPr id="6"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גזים</a:t>
            </a:r>
            <a:endParaRPr lang="en-US" dirty="0">
              <a:solidFill>
                <a:srgbClr val="000000"/>
              </a:solidFill>
            </a:endParaRPr>
          </a:p>
        </p:txBody>
      </p:sp>
    </p:spTree>
    <p:extLst>
      <p:ext uri="{BB962C8B-B14F-4D97-AF65-F5344CB8AC3E}">
        <p14:creationId xmlns:p14="http://schemas.microsoft.com/office/powerpoint/2010/main" val="140649344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45DCDFD8-22BA-45FC-9CDD-B111DA8D0345}" type="slidenum">
              <a:rPr lang="en-US" altLang="en-US">
                <a:solidFill>
                  <a:srgbClr val="000000"/>
                </a:solidFill>
              </a:rPr>
              <a:pPr>
                <a:defRPr/>
              </a:pPr>
              <a:t>‹#›</a:t>
            </a:fld>
            <a:endParaRPr lang="en-US" altLang="en-US">
              <a:solidFill>
                <a:srgbClr val="000000"/>
              </a:solidFill>
            </a:endParaRPr>
          </a:p>
        </p:txBody>
      </p:sp>
      <p:sp>
        <p:nvSpPr>
          <p:cNvPr id="7"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גזים</a:t>
            </a:r>
            <a:endParaRPr lang="en-US" dirty="0">
              <a:solidFill>
                <a:srgbClr val="000000"/>
              </a:solidFill>
            </a:endParaRPr>
          </a:p>
        </p:txBody>
      </p:sp>
    </p:spTree>
    <p:extLst>
      <p:ext uri="{BB962C8B-B14F-4D97-AF65-F5344CB8AC3E}">
        <p14:creationId xmlns:p14="http://schemas.microsoft.com/office/powerpoint/2010/main" val="44287973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A8F469DD-EC24-4F98-B4EC-8634CF796D09}" type="slidenum">
              <a:rPr lang="en-US" altLang="en-US">
                <a:solidFill>
                  <a:srgbClr val="000000"/>
                </a:solidFill>
              </a:rPr>
              <a:pPr>
                <a:defRPr/>
              </a:pPr>
              <a:t>‹#›</a:t>
            </a:fld>
            <a:endParaRPr lang="en-US" altLang="en-US">
              <a:solidFill>
                <a:srgbClr val="000000"/>
              </a:solidFill>
            </a:endParaRPr>
          </a:p>
        </p:txBody>
      </p:sp>
      <p:sp>
        <p:nvSpPr>
          <p:cNvPr id="9" name="Rectangle 7"/>
          <p:cNvSpPr>
            <a:spLocks noGrp="1" noChangeArrowheads="1"/>
          </p:cNvSpPr>
          <p:nvPr>
            <p:ph type="ftr" sz="quarter" idx="12"/>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גזים</a:t>
            </a:r>
            <a:endParaRPr lang="en-US" dirty="0">
              <a:solidFill>
                <a:srgbClr val="000000"/>
              </a:solidFill>
            </a:endParaRPr>
          </a:p>
        </p:txBody>
      </p:sp>
    </p:spTree>
    <p:extLst>
      <p:ext uri="{BB962C8B-B14F-4D97-AF65-F5344CB8AC3E}">
        <p14:creationId xmlns:p14="http://schemas.microsoft.com/office/powerpoint/2010/main" val="205982220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5BB9AE76-BC0D-4BEC-AFB6-C2AB3E85B652}" type="slidenum">
              <a:rPr lang="en-US" altLang="en-US">
                <a:solidFill>
                  <a:srgbClr val="000000"/>
                </a:solidFill>
              </a:rPr>
              <a:pPr>
                <a:defRPr/>
              </a:pPr>
              <a:t>‹#›</a:t>
            </a:fld>
            <a:endParaRPr lang="en-US" altLang="en-US">
              <a:solidFill>
                <a:srgbClr val="000000"/>
              </a:solidFill>
            </a:endParaRPr>
          </a:p>
        </p:txBody>
      </p:sp>
      <p:sp>
        <p:nvSpPr>
          <p:cNvPr id="5"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גזים</a:t>
            </a:r>
            <a:endParaRPr lang="en-US" dirty="0">
              <a:solidFill>
                <a:srgbClr val="000000"/>
              </a:solidFill>
            </a:endParaRPr>
          </a:p>
        </p:txBody>
      </p:sp>
    </p:spTree>
    <p:extLst>
      <p:ext uri="{BB962C8B-B14F-4D97-AF65-F5344CB8AC3E}">
        <p14:creationId xmlns:p14="http://schemas.microsoft.com/office/powerpoint/2010/main" val="358880796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he-IL">
                <a:solidFill>
                  <a:srgbClr val="000000"/>
                </a:solidFill>
              </a:rPr>
              <a:t>גזים</a:t>
            </a:r>
            <a:endParaRPr lang="en-US" dirty="0">
              <a:solidFill>
                <a:srgbClr val="000000"/>
              </a:solidFill>
            </a:endParaRPr>
          </a:p>
        </p:txBody>
      </p:sp>
      <p:sp>
        <p:nvSpPr>
          <p:cNvPr id="4" name="Slide Number Placeholder 3"/>
          <p:cNvSpPr>
            <a:spLocks noGrp="1"/>
          </p:cNvSpPr>
          <p:nvPr>
            <p:ph type="sldNum" sz="quarter" idx="11"/>
          </p:nvPr>
        </p:nvSpPr>
        <p:spPr/>
        <p:txBody>
          <a:bodyPr/>
          <a:lstStyle/>
          <a:p>
            <a:pPr>
              <a:defRPr/>
            </a:pPr>
            <a:r>
              <a:rPr lang="en-US" altLang="en-US">
                <a:solidFill>
                  <a:srgbClr val="000000"/>
                </a:solidFill>
              </a:rPr>
              <a:t>1 | </a:t>
            </a:r>
            <a:fld id="{D2F0CFE6-CC64-4AD9-ADDA-E0C16E9B8EAA}" type="slidenum">
              <a:rPr lang="en-US" altLang="en-US">
                <a:solidFill>
                  <a:srgbClr val="000000"/>
                </a:solidFill>
              </a:rPr>
              <a:pPr>
                <a:defRPr/>
              </a:pPr>
              <a:t>‹#›</a:t>
            </a:fld>
            <a:endParaRPr lang="en-US" altLang="en-US">
              <a:solidFill>
                <a:srgbClr val="000000"/>
              </a:solidFill>
            </a:endParaRPr>
          </a:p>
        </p:txBody>
      </p:sp>
      <p:sp>
        <p:nvSpPr>
          <p:cNvPr id="5" name="Rectangle 3"/>
          <p:cNvSpPr>
            <a:spLocks noGrp="1" noChangeArrowheads="1"/>
          </p:cNvSpPr>
          <p:nvPr>
            <p:ph idx="1"/>
          </p:nvPr>
        </p:nvSpPr>
        <p:spPr bwMode="auto">
          <a:xfrm>
            <a:off x="609600" y="762001"/>
            <a:ext cx="10972800" cy="536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p:txBody>
      </p:sp>
    </p:spTree>
    <p:extLst>
      <p:ext uri="{BB962C8B-B14F-4D97-AF65-F5344CB8AC3E}">
        <p14:creationId xmlns:p14="http://schemas.microsoft.com/office/powerpoint/2010/main" val="207992238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FDAD441B-C1A8-44EA-A8B5-BDF351C4C6B6}" type="slidenum">
              <a:rPr lang="en-US" altLang="en-US">
                <a:solidFill>
                  <a:srgbClr val="000000"/>
                </a:solidFill>
              </a:rPr>
              <a:pPr>
                <a:defRPr/>
              </a:pPr>
              <a:t>‹#›</a:t>
            </a:fld>
            <a:endParaRPr lang="en-US" altLang="en-US">
              <a:solidFill>
                <a:srgbClr val="000000"/>
              </a:solidFill>
            </a:endParaRPr>
          </a:p>
        </p:txBody>
      </p:sp>
      <p:sp>
        <p:nvSpPr>
          <p:cNvPr id="4"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גזים</a:t>
            </a:r>
            <a:endParaRPr lang="en-US" dirty="0">
              <a:solidFill>
                <a:srgbClr val="000000"/>
              </a:solidFill>
            </a:endParaRPr>
          </a:p>
        </p:txBody>
      </p:sp>
    </p:spTree>
    <p:extLst>
      <p:ext uri="{BB962C8B-B14F-4D97-AF65-F5344CB8AC3E}">
        <p14:creationId xmlns:p14="http://schemas.microsoft.com/office/powerpoint/2010/main" val="113469407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33942C7C-E13D-4BE2-8D9E-C1D115BC0031}" type="slidenum">
              <a:rPr lang="en-US" altLang="en-US">
                <a:solidFill>
                  <a:srgbClr val="000000"/>
                </a:solidFill>
              </a:rPr>
              <a:pPr>
                <a:defRPr/>
              </a:pPr>
              <a:t>‹#›</a:t>
            </a:fld>
            <a:endParaRPr lang="en-US" altLang="en-US">
              <a:solidFill>
                <a:srgbClr val="000000"/>
              </a:solidFill>
            </a:endParaRPr>
          </a:p>
        </p:txBody>
      </p:sp>
      <p:sp>
        <p:nvSpPr>
          <p:cNvPr id="7"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גזים</a:t>
            </a:r>
            <a:endParaRPr lang="en-US" dirty="0">
              <a:solidFill>
                <a:srgbClr val="000000"/>
              </a:solidFill>
            </a:endParaRPr>
          </a:p>
        </p:txBody>
      </p:sp>
    </p:spTree>
    <p:extLst>
      <p:ext uri="{BB962C8B-B14F-4D97-AF65-F5344CB8AC3E}">
        <p14:creationId xmlns:p14="http://schemas.microsoft.com/office/powerpoint/2010/main" val="259293526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5AA8894C-7353-4680-B5E5-4BF2B8773540}" type="slidenum">
              <a:rPr lang="en-US" altLang="en-US">
                <a:solidFill>
                  <a:srgbClr val="000000"/>
                </a:solidFill>
              </a:rPr>
              <a:pPr>
                <a:defRPr/>
              </a:pPr>
              <a:t>‹#›</a:t>
            </a:fld>
            <a:endParaRPr lang="en-US" altLang="en-US">
              <a:solidFill>
                <a:srgbClr val="000000"/>
              </a:solidFill>
            </a:endParaRPr>
          </a:p>
        </p:txBody>
      </p:sp>
      <p:sp>
        <p:nvSpPr>
          <p:cNvPr id="7"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גזים</a:t>
            </a:r>
            <a:endParaRPr lang="en-US" dirty="0">
              <a:solidFill>
                <a:srgbClr val="000000"/>
              </a:solidFill>
            </a:endParaRPr>
          </a:p>
        </p:txBody>
      </p:sp>
    </p:spTree>
    <p:extLst>
      <p:ext uri="{BB962C8B-B14F-4D97-AF65-F5344CB8AC3E}">
        <p14:creationId xmlns:p14="http://schemas.microsoft.com/office/powerpoint/2010/main" val="189778760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EA80F64A-EC0D-46AF-9923-59BFE6DA85BD}" type="slidenum">
              <a:rPr lang="en-US" altLang="en-US">
                <a:solidFill>
                  <a:srgbClr val="000000"/>
                </a:solidFill>
              </a:rPr>
              <a:pPr>
                <a:defRPr/>
              </a:pPr>
              <a:t>‹#›</a:t>
            </a:fld>
            <a:endParaRPr lang="en-US" altLang="en-US">
              <a:solidFill>
                <a:srgbClr val="000000"/>
              </a:solidFill>
            </a:endParaRPr>
          </a:p>
        </p:txBody>
      </p:sp>
      <p:sp>
        <p:nvSpPr>
          <p:cNvPr id="6"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גזים</a:t>
            </a:r>
            <a:endParaRPr lang="en-US" dirty="0">
              <a:solidFill>
                <a:srgbClr val="000000"/>
              </a:solidFill>
            </a:endParaRPr>
          </a:p>
        </p:txBody>
      </p:sp>
    </p:spTree>
    <p:extLst>
      <p:ext uri="{BB962C8B-B14F-4D97-AF65-F5344CB8AC3E}">
        <p14:creationId xmlns:p14="http://schemas.microsoft.com/office/powerpoint/2010/main" val="17314073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a:off x="3501120" y="938214"/>
            <a:ext cx="2569934" cy="769441"/>
          </a:xfrm>
          <a:prstGeom prst="rect">
            <a:avLst/>
          </a:prstGeom>
          <a:noFill/>
          <a:ln>
            <a:noFill/>
          </a:ln>
          <a:effectLst/>
          <a:extLst>
            <a:ext uri="{909E8E84-426E-40DD-AFC4-6F175D3DCCD1}">
              <a14:hiddenFill xmlns:a14="http://schemas.microsoft.com/office/drawing/2010/main">
                <a:solidFill>
                  <a:srgbClr val="146430"/>
                </a:solidFill>
              </a14:hiddenFill>
            </a:ext>
            <a:ext uri="{91240B29-F687-4F45-9708-019B960494DF}">
              <a14:hiddenLine xmlns:a14="http://schemas.microsoft.com/office/drawing/2010/main" w="12700">
                <a:solidFill>
                  <a:srgbClr val="584F2B"/>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eaLnBrk="0" fontAlgn="base" hangingPunct="0">
              <a:spcBef>
                <a:spcPct val="0"/>
              </a:spcBef>
              <a:spcAft>
                <a:spcPct val="0"/>
              </a:spcAft>
            </a:pPr>
            <a:r>
              <a:rPr lang="en-US" sz="2200" dirty="0">
                <a:solidFill>
                  <a:srgbClr val="C33A40"/>
                </a:solidFill>
              </a:rPr>
              <a:t>John W. Moore</a:t>
            </a:r>
          </a:p>
          <a:p>
            <a:pPr algn="l" rtl="0" eaLnBrk="0" fontAlgn="base" hangingPunct="0">
              <a:spcBef>
                <a:spcPct val="0"/>
              </a:spcBef>
              <a:spcAft>
                <a:spcPct val="0"/>
              </a:spcAft>
            </a:pPr>
            <a:r>
              <a:rPr lang="en-US" sz="2200" dirty="0">
                <a:solidFill>
                  <a:srgbClr val="C33A40"/>
                </a:solidFill>
              </a:rPr>
              <a:t>Conrad L. </a:t>
            </a:r>
            <a:r>
              <a:rPr lang="en-US" sz="2200" dirty="0" err="1">
                <a:solidFill>
                  <a:srgbClr val="C33A40"/>
                </a:solidFill>
              </a:rPr>
              <a:t>Stanitski</a:t>
            </a:r>
            <a:endParaRPr lang="en-US" sz="2200" dirty="0">
              <a:solidFill>
                <a:srgbClr val="C33A40"/>
              </a:solidFill>
            </a:endParaRPr>
          </a:p>
        </p:txBody>
      </p:sp>
      <p:sp>
        <p:nvSpPr>
          <p:cNvPr id="5" name="Rectangle 11"/>
          <p:cNvSpPr>
            <a:spLocks noGrp="1" noChangeArrowheads="1"/>
          </p:cNvSpPr>
          <p:nvPr userDrawn="1"/>
        </p:nvSpPr>
        <p:spPr bwMode="auto">
          <a:xfrm>
            <a:off x="101600" y="6019800"/>
            <a:ext cx="1198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rtl="0" eaLnBrk="0" fontAlgn="base" hangingPunct="0">
              <a:spcBef>
                <a:spcPct val="0"/>
              </a:spcBef>
              <a:spcAft>
                <a:spcPct val="0"/>
              </a:spcAft>
            </a:pPr>
            <a:r>
              <a:rPr lang="en-US" sz="1800" i="1" dirty="0">
                <a:solidFill>
                  <a:srgbClr val="000000"/>
                </a:solidFill>
              </a:rPr>
              <a:t>Stephen C. Foster • Mississippi State University</a:t>
            </a:r>
          </a:p>
        </p:txBody>
      </p:sp>
      <p:sp>
        <p:nvSpPr>
          <p:cNvPr id="7" name="Rectangle 2"/>
          <p:cNvSpPr>
            <a:spLocks noGrp="1" noChangeArrowheads="1"/>
          </p:cNvSpPr>
          <p:nvPr>
            <p:ph type="ctrTitle"/>
          </p:nvPr>
        </p:nvSpPr>
        <p:spPr>
          <a:xfrm>
            <a:off x="914400" y="3124200"/>
            <a:ext cx="10363200" cy="1143000"/>
          </a:xfrm>
        </p:spPr>
        <p:txBody>
          <a:bodyPr/>
          <a:lstStyle>
            <a:lvl1pPr algn="ctr">
              <a:defRPr sz="4400" b="0">
                <a:solidFill>
                  <a:schemeClr val="tx1"/>
                </a:solidFill>
                <a:latin typeface="Arial" pitchFamily="34" charset="0"/>
                <a:cs typeface="Arial" pitchFamily="34" charset="0"/>
              </a:defRPr>
            </a:lvl1pPr>
          </a:lstStyle>
          <a:p>
            <a:pPr lvl="0"/>
            <a:r>
              <a:rPr lang="en-US" noProof="0" dirty="0"/>
              <a:t>Click to edit Master title style</a:t>
            </a:r>
          </a:p>
        </p:txBody>
      </p:sp>
      <p:sp>
        <p:nvSpPr>
          <p:cNvPr id="8" name="Rectangle 3"/>
          <p:cNvSpPr>
            <a:spLocks noGrp="1" noChangeArrowheads="1"/>
          </p:cNvSpPr>
          <p:nvPr>
            <p:ph type="subTitle" idx="1"/>
          </p:nvPr>
        </p:nvSpPr>
        <p:spPr>
          <a:xfrm>
            <a:off x="1828800" y="4876800"/>
            <a:ext cx="8534400" cy="762000"/>
          </a:xfrm>
        </p:spPr>
        <p:txBody>
          <a:bodyPr/>
          <a:lstStyle>
            <a:lvl1pPr marL="0" indent="0" algn="ctr">
              <a:defRPr/>
            </a:lvl1pPr>
          </a:lstStyle>
          <a:p>
            <a:pPr lvl="0"/>
            <a:r>
              <a:rPr lang="en-US" noProof="0" dirty="0"/>
              <a:t>Click to edit Master subtitle style</a:t>
            </a:r>
          </a:p>
        </p:txBody>
      </p:sp>
      <p:sp>
        <p:nvSpPr>
          <p:cNvPr id="9" name="Rectangle 14">
            <a:hlinkClick r:id="rId2"/>
          </p:cNvPr>
          <p:cNvSpPr>
            <a:spLocks noChangeArrowheads="1"/>
          </p:cNvSpPr>
          <p:nvPr userDrawn="1"/>
        </p:nvSpPr>
        <p:spPr bwMode="auto">
          <a:xfrm>
            <a:off x="4177081" y="2392364"/>
            <a:ext cx="361990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rtl="0" eaLnBrk="0" fontAlgn="base" hangingPunct="0">
              <a:spcBef>
                <a:spcPct val="0"/>
              </a:spcBef>
              <a:spcAft>
                <a:spcPct val="0"/>
              </a:spcAft>
            </a:pPr>
            <a:r>
              <a:rPr lang="en-US" sz="1200" b="1" dirty="0">
                <a:solidFill>
                  <a:srgbClr val="000000"/>
                </a:solidFill>
              </a:rPr>
              <a:t>http://academic.cengage.com/chemistry/moore</a:t>
            </a:r>
          </a:p>
        </p:txBody>
      </p:sp>
      <p:pic>
        <p:nvPicPr>
          <p:cNvPr id="10" name="Picture 9" descr="screenshot_4327.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0814" y="150067"/>
            <a:ext cx="2927409" cy="2937574"/>
          </a:xfrm>
          <a:prstGeom prst="rect">
            <a:avLst/>
          </a:prstGeom>
        </p:spPr>
      </p:pic>
      <p:grpSp>
        <p:nvGrpSpPr>
          <p:cNvPr id="11" name="Group 10"/>
          <p:cNvGrpSpPr/>
          <p:nvPr userDrawn="1"/>
        </p:nvGrpSpPr>
        <p:grpSpPr>
          <a:xfrm>
            <a:off x="9219606" y="0"/>
            <a:ext cx="3022372" cy="908373"/>
            <a:chOff x="6914704" y="0"/>
            <a:chExt cx="2266779" cy="908373"/>
          </a:xfrm>
        </p:grpSpPr>
        <p:sp>
          <p:nvSpPr>
            <p:cNvPr id="12" name="Rectangle 11"/>
            <p:cNvSpPr/>
            <p:nvPr userDrawn="1"/>
          </p:nvSpPr>
          <p:spPr bwMode="auto">
            <a:xfrm>
              <a:off x="6914704" y="0"/>
              <a:ext cx="2266779" cy="908373"/>
            </a:xfrm>
            <a:prstGeom prst="rect">
              <a:avLst/>
            </a:prstGeom>
            <a:solidFill>
              <a:schemeClr val="bg1"/>
            </a:solidFill>
            <a:ln>
              <a:solidFill>
                <a:schemeClr val="bg1">
                  <a:lumMod val="65000"/>
                </a:schemeClr>
              </a:solidFill>
            </a:ln>
            <a:effectLst/>
          </p:spPr>
          <p:txBody>
            <a:bodyPr lIns="90487" tIns="44450" rIns="90487" bIns="44450" rtlCol="0" anchor="ctr"/>
            <a:lstStyle/>
            <a:p>
              <a:pPr marL="461963" indent="-461963" algn="l" rtl="0" fontAlgn="base">
                <a:spcBef>
                  <a:spcPct val="20000"/>
                </a:spcBef>
                <a:spcAft>
                  <a:spcPct val="0"/>
                </a:spcAft>
                <a:buFont typeface="Arial" charset="0"/>
                <a:buNone/>
              </a:pPr>
              <a:endParaRPr lang="en-US" sz="2800" dirty="0">
                <a:solidFill>
                  <a:srgbClr val="000000"/>
                </a:solidFill>
              </a:endParaRPr>
            </a:p>
          </p:txBody>
        </p:sp>
        <p:pic>
          <p:nvPicPr>
            <p:cNvPr id="13" name="Picture 12" descr="image003.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27035" y="126170"/>
              <a:ext cx="2038350" cy="695325"/>
            </a:xfrm>
            <a:prstGeom prst="rect">
              <a:avLst/>
            </a:prstGeom>
          </p:spPr>
        </p:pic>
      </p:grpSp>
    </p:spTree>
    <p:extLst>
      <p:ext uri="{BB962C8B-B14F-4D97-AF65-F5344CB8AC3E}">
        <p14:creationId xmlns:p14="http://schemas.microsoft.com/office/powerpoint/2010/main" val="130284214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2C46BEE4-D2B2-4FAF-AB41-EEA01301D32B}" type="slidenum">
              <a:rPr lang="en-US" altLang="en-US">
                <a:solidFill>
                  <a:srgbClr val="000000"/>
                </a:solidFill>
              </a:rPr>
              <a:pPr>
                <a:defRPr/>
              </a:pPr>
              <a:t>‹#›</a:t>
            </a:fld>
            <a:endParaRPr lang="en-US" altLang="en-US">
              <a:solidFill>
                <a:srgbClr val="000000"/>
              </a:solidFill>
            </a:endParaRPr>
          </a:p>
        </p:txBody>
      </p:sp>
      <p:sp>
        <p:nvSpPr>
          <p:cNvPr id="6"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גזים</a:t>
            </a:r>
            <a:endParaRPr lang="en-US" dirty="0">
              <a:solidFill>
                <a:srgbClr val="000000"/>
              </a:solidFill>
            </a:endParaRPr>
          </a:p>
        </p:txBody>
      </p:sp>
    </p:spTree>
    <p:extLst>
      <p:ext uri="{BB962C8B-B14F-4D97-AF65-F5344CB8AC3E}">
        <p14:creationId xmlns:p14="http://schemas.microsoft.com/office/powerpoint/2010/main" val="145204872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a:prstGeom prst="rect">
            <a:avLst/>
          </a:prstGeom>
        </p:spPr>
        <p:txBody>
          <a:bodyPr vert="horz"/>
          <a:lstStyle/>
          <a:p>
            <a:r>
              <a:rPr lang="en-US"/>
              <a:t>Click to edit Master title style</a:t>
            </a:r>
          </a:p>
        </p:txBody>
      </p:sp>
      <p:sp>
        <p:nvSpPr>
          <p:cNvPr id="3" name="Content Placeholder 2"/>
          <p:cNvSpPr>
            <a:spLocks noGrp="1"/>
          </p:cNvSpPr>
          <p:nvPr>
            <p:ph sz="quarter" idx="1"/>
          </p:nvPr>
        </p:nvSpPr>
        <p:spPr>
          <a:xfrm>
            <a:off x="609600" y="457200"/>
            <a:ext cx="5384800" cy="2757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457200"/>
            <a:ext cx="5384800" cy="2757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367089"/>
            <a:ext cx="5384800" cy="2759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367089"/>
            <a:ext cx="5384800" cy="2759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722CC5D7-F907-4F5C-8BCE-650DCAAE7896}" type="slidenum">
              <a:rPr lang="en-US" altLang="en-US">
                <a:solidFill>
                  <a:srgbClr val="000000"/>
                </a:solidFill>
              </a:rPr>
              <a:pPr>
                <a:defRPr/>
              </a:pPr>
              <a:t>‹#›</a:t>
            </a:fld>
            <a:endParaRPr lang="en-US" altLang="en-US">
              <a:solidFill>
                <a:srgbClr val="000000"/>
              </a:solidFill>
            </a:endParaRPr>
          </a:p>
        </p:txBody>
      </p:sp>
      <p:sp>
        <p:nvSpPr>
          <p:cNvPr id="9" name="Rectangle 7"/>
          <p:cNvSpPr>
            <a:spLocks noGrp="1" noChangeArrowheads="1"/>
          </p:cNvSpPr>
          <p:nvPr>
            <p:ph type="ftr" sz="quarter" idx="12"/>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גזים</a:t>
            </a:r>
            <a:endParaRPr lang="en-US" dirty="0">
              <a:solidFill>
                <a:srgbClr val="000000"/>
              </a:solidFill>
            </a:endParaRPr>
          </a:p>
        </p:txBody>
      </p:sp>
    </p:spTree>
    <p:extLst>
      <p:ext uri="{BB962C8B-B14F-4D97-AF65-F5344CB8AC3E}">
        <p14:creationId xmlns:p14="http://schemas.microsoft.com/office/powerpoint/2010/main" val="297103228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a:t>Click to edit Master title style</a:t>
            </a:r>
          </a:p>
        </p:txBody>
      </p:sp>
      <p:sp>
        <p:nvSpPr>
          <p:cNvPr id="3" name="Table Placeholder 2"/>
          <p:cNvSpPr>
            <a:spLocks noGrp="1"/>
          </p:cNvSpPr>
          <p:nvPr>
            <p:ph type="tbl" idx="1"/>
          </p:nvPr>
        </p:nvSpPr>
        <p:spPr>
          <a:xfrm>
            <a:off x="1828800" y="457200"/>
            <a:ext cx="9753600" cy="2438400"/>
          </a:xfrm>
        </p:spPr>
        <p:txBody>
          <a:bodyPr/>
          <a:lstStyle/>
          <a:p>
            <a:pPr lvl="0"/>
            <a:endParaRPr lang="en-US" noProof="0"/>
          </a:p>
        </p:txBody>
      </p:sp>
      <p:sp>
        <p:nvSpPr>
          <p:cNvPr id="5" name="Rectangle 9"/>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AF11A1E6-0A8F-4866-B415-7E8901319809}" type="slidenum">
              <a:rPr lang="en-US" altLang="en-US">
                <a:solidFill>
                  <a:srgbClr val="000000"/>
                </a:solidFill>
              </a:rPr>
              <a:pPr>
                <a:defRPr/>
              </a:pPr>
              <a:t>‹#›</a:t>
            </a:fld>
            <a:endParaRPr lang="en-US" altLang="en-US">
              <a:solidFill>
                <a:srgbClr val="000000"/>
              </a:solidFill>
            </a:endParaRPr>
          </a:p>
        </p:txBody>
      </p:sp>
      <p:sp>
        <p:nvSpPr>
          <p:cNvPr id="6"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גזים</a:t>
            </a:r>
            <a:endParaRPr lang="en-US" dirty="0">
              <a:solidFill>
                <a:srgbClr val="000000"/>
              </a:solidFill>
            </a:endParaRPr>
          </a:p>
        </p:txBody>
      </p:sp>
    </p:spTree>
    <p:extLst>
      <p:ext uri="{BB962C8B-B14F-4D97-AF65-F5344CB8AC3E}">
        <p14:creationId xmlns:p14="http://schemas.microsoft.com/office/powerpoint/2010/main" val="103014719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1D7718CA-99DF-41C0-A816-E656EC036A26}" type="slidenum">
              <a:rPr lang="en-US" altLang="en-US">
                <a:solidFill>
                  <a:srgbClr val="000000"/>
                </a:solidFill>
              </a:rPr>
              <a:pPr>
                <a:defRPr/>
              </a:pPr>
              <a:t>‹#›</a:t>
            </a:fld>
            <a:endParaRPr lang="en-US" altLang="en-US">
              <a:solidFill>
                <a:srgbClr val="000000"/>
              </a:solidFill>
            </a:endParaRPr>
          </a:p>
        </p:txBody>
      </p:sp>
      <p:sp>
        <p:nvSpPr>
          <p:cNvPr id="5"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גזים</a:t>
            </a:r>
            <a:endParaRPr lang="en-US" dirty="0">
              <a:solidFill>
                <a:srgbClr val="000000"/>
              </a:solidFill>
            </a:endParaRPr>
          </a:p>
        </p:txBody>
      </p:sp>
    </p:spTree>
    <p:extLst>
      <p:ext uri="{BB962C8B-B14F-4D97-AF65-F5344CB8AC3E}">
        <p14:creationId xmlns:p14="http://schemas.microsoft.com/office/powerpoint/2010/main" val="34125906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a:t>Click to edit Master title style</a:t>
            </a:r>
          </a:p>
        </p:txBody>
      </p:sp>
      <p:sp>
        <p:nvSpPr>
          <p:cNvPr id="3" name="Text Placeholder 2"/>
          <p:cNvSpPr>
            <a:spLocks noGrp="1"/>
          </p:cNvSpPr>
          <p:nvPr>
            <p:ph type="body" sz="half" idx="1"/>
          </p:nvPr>
        </p:nvSpPr>
        <p:spPr>
          <a:xfrm>
            <a:off x="609600" y="457201"/>
            <a:ext cx="5384800" cy="5668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457201"/>
            <a:ext cx="5384800" cy="5668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7"/>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825CC0E7-6071-40B8-AD2D-9B4C43FA8BCF}" type="slidenum">
              <a:rPr lang="en-US" altLang="en-US">
                <a:solidFill>
                  <a:srgbClr val="000000"/>
                </a:solidFill>
              </a:rPr>
              <a:pPr>
                <a:defRPr/>
              </a:pPr>
              <a:t>‹#›</a:t>
            </a:fld>
            <a:endParaRPr lang="en-US" altLang="en-US">
              <a:solidFill>
                <a:srgbClr val="000000"/>
              </a:solidFill>
            </a:endParaRPr>
          </a:p>
        </p:txBody>
      </p:sp>
      <p:sp>
        <p:nvSpPr>
          <p:cNvPr id="7"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גזים</a:t>
            </a:r>
            <a:endParaRPr lang="en-US" dirty="0">
              <a:solidFill>
                <a:srgbClr val="000000"/>
              </a:solidFill>
            </a:endParaRPr>
          </a:p>
        </p:txBody>
      </p:sp>
    </p:spTree>
    <p:extLst>
      <p:ext uri="{BB962C8B-B14F-4D97-AF65-F5344CB8AC3E}">
        <p14:creationId xmlns:p14="http://schemas.microsoft.com/office/powerpoint/2010/main" val="327632071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609600" y="457201"/>
            <a:ext cx="5384800" cy="5668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457200"/>
            <a:ext cx="5384800" cy="2757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367089"/>
            <a:ext cx="5384800" cy="2759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7B5F9C50-2BD7-4FC5-9323-4B474935C88D}" type="slidenum">
              <a:rPr lang="en-US" altLang="en-US">
                <a:solidFill>
                  <a:srgbClr val="000000"/>
                </a:solidFill>
              </a:rPr>
              <a:pPr>
                <a:defRPr/>
              </a:pPr>
              <a:t>‹#›</a:t>
            </a:fld>
            <a:endParaRPr lang="en-US" altLang="en-US">
              <a:solidFill>
                <a:srgbClr val="000000"/>
              </a:solidFill>
            </a:endParaRPr>
          </a:p>
        </p:txBody>
      </p:sp>
      <p:sp>
        <p:nvSpPr>
          <p:cNvPr id="8" name="Footer Placeholder 7"/>
          <p:cNvSpPr>
            <a:spLocks noGrp="1" noChangeArrowheads="1"/>
          </p:cNvSpPr>
          <p:nvPr>
            <p:ph type="ftr" sz="quarter" idx="12"/>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גזים</a:t>
            </a:r>
            <a:endParaRPr lang="en-US" dirty="0">
              <a:solidFill>
                <a:srgbClr val="000000"/>
              </a:solidFill>
            </a:endParaRPr>
          </a:p>
        </p:txBody>
      </p:sp>
    </p:spTree>
    <p:extLst>
      <p:ext uri="{BB962C8B-B14F-4D97-AF65-F5344CB8AC3E}">
        <p14:creationId xmlns:p14="http://schemas.microsoft.com/office/powerpoint/2010/main" val="332766751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a:t>Click to edit Master title style</a:t>
            </a:r>
          </a:p>
        </p:txBody>
      </p:sp>
      <p:sp>
        <p:nvSpPr>
          <p:cNvPr id="3" name="Text Placeholder 2"/>
          <p:cNvSpPr>
            <a:spLocks noGrp="1"/>
          </p:cNvSpPr>
          <p:nvPr>
            <p:ph type="body" sz="half" idx="1"/>
          </p:nvPr>
        </p:nvSpPr>
        <p:spPr>
          <a:xfrm>
            <a:off x="609600" y="457201"/>
            <a:ext cx="5384800" cy="5668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457200"/>
            <a:ext cx="5384800" cy="2757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367089"/>
            <a:ext cx="5384800" cy="2759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72D092C8-A20F-48A8-8896-9DB7A9F831C0}" type="slidenum">
              <a:rPr lang="en-US" altLang="en-US">
                <a:solidFill>
                  <a:srgbClr val="000000"/>
                </a:solidFill>
              </a:rPr>
              <a:pPr>
                <a:defRPr/>
              </a:pPr>
              <a:t>‹#›</a:t>
            </a:fld>
            <a:endParaRPr lang="en-US" altLang="en-US">
              <a:solidFill>
                <a:srgbClr val="000000"/>
              </a:solidFill>
            </a:endParaRPr>
          </a:p>
        </p:txBody>
      </p:sp>
      <p:sp>
        <p:nvSpPr>
          <p:cNvPr id="8" name="Footer Placeholder 7"/>
          <p:cNvSpPr>
            <a:spLocks noGrp="1" noChangeArrowheads="1"/>
          </p:cNvSpPr>
          <p:nvPr>
            <p:ph type="ftr" sz="quarter" idx="12"/>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גזים</a:t>
            </a:r>
            <a:endParaRPr lang="en-US" dirty="0">
              <a:solidFill>
                <a:srgbClr val="000000"/>
              </a:solidFill>
            </a:endParaRPr>
          </a:p>
        </p:txBody>
      </p:sp>
    </p:spTree>
    <p:extLst>
      <p:ext uri="{BB962C8B-B14F-4D97-AF65-F5344CB8AC3E}">
        <p14:creationId xmlns:p14="http://schemas.microsoft.com/office/powerpoint/2010/main" val="25895032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ftr" sz="quarter" idx="10"/>
          </p:nvPr>
        </p:nvSpPr>
        <p:spPr>
          <a:ln/>
        </p:spPr>
        <p:txBody>
          <a:bodyPr/>
          <a:lstStyle>
            <a:lvl1pPr>
              <a:defRPr/>
            </a:lvl1pPr>
          </a:lstStyle>
          <a:p>
            <a:pPr>
              <a:defRPr/>
            </a:pPr>
            <a:r>
              <a:rPr lang="he-IL">
                <a:solidFill>
                  <a:srgbClr val="000000"/>
                </a:solidFill>
              </a:rPr>
              <a:t>גזים</a:t>
            </a:r>
            <a:endParaRPr lang="en-US">
              <a:solidFill>
                <a:srgbClr val="000000"/>
              </a:solidFill>
            </a:endParaRPr>
          </a:p>
        </p:txBody>
      </p:sp>
      <p:sp>
        <p:nvSpPr>
          <p:cNvPr id="5" name="Rectangle 7"/>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2 | </a:t>
            </a:r>
            <a:fld id="{F5A18E5A-DB81-4AA5-8B30-1DB31189705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9997328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604000" y="762001"/>
            <a:ext cx="4978400" cy="3657599"/>
          </a:xfrm>
        </p:spPr>
        <p:txBody>
          <a:bodyPr/>
          <a:lstStyle/>
          <a:p>
            <a:r>
              <a:rPr lang="en-US"/>
              <a:t>Click to edit Master title style</a:t>
            </a:r>
          </a:p>
        </p:txBody>
      </p:sp>
      <p:sp>
        <p:nvSpPr>
          <p:cNvPr id="5"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A252B6D4-345A-4622-A26A-16172E782B7B}" type="slidenum">
              <a:rPr lang="en-US" altLang="en-US">
                <a:solidFill>
                  <a:srgbClr val="000000"/>
                </a:solidFill>
              </a:rPr>
              <a:pPr>
                <a:defRPr/>
              </a:pPr>
              <a:t>‹#›</a:t>
            </a:fld>
            <a:endParaRPr lang="en-US" altLang="en-US">
              <a:solidFill>
                <a:srgbClr val="000000"/>
              </a:solidFill>
            </a:endParaRPr>
          </a:p>
        </p:txBody>
      </p:sp>
      <p:pic>
        <p:nvPicPr>
          <p:cNvPr id="6" name="Picture 5" descr="C:\Users\EWoods\Documents\Books in Production\Ebbing 11e 9781305580343\Covers\9781305580343.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3201" y="381001"/>
            <a:ext cx="6184900" cy="5934075"/>
          </a:xfrm>
          <a:prstGeom prst="rect">
            <a:avLst/>
          </a:prstGeom>
          <a:noFill/>
          <a:ln>
            <a:noFill/>
          </a:ln>
        </p:spPr>
      </p:pic>
      <p:sp>
        <p:nvSpPr>
          <p:cNvPr id="7" name="Rectangle 7"/>
          <p:cNvSpPr txBox="1">
            <a:spLocks noChangeArrowheads="1"/>
          </p:cNvSpPr>
          <p:nvPr userDrawn="1"/>
        </p:nvSpPr>
        <p:spPr bwMode="auto">
          <a:xfrm>
            <a:off x="-5348" y="6458869"/>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20000"/>
              </a:spcBef>
              <a:spcAft>
                <a:spcPct val="0"/>
              </a:spcAft>
              <a:buSzPct val="75000"/>
              <a:buFont typeface="Wingdings" pitchFamily="2" charset="2"/>
              <a:buNone/>
              <a:defRPr sz="10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a:defRPr/>
            </a:pPr>
            <a:r>
              <a:rPr lang="en-US" sz="1000" dirty="0">
                <a:solidFill>
                  <a:srgbClr val="000000"/>
                </a:solidFill>
              </a:rPr>
              <a:t>©2017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32610937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114300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sldNum" sz="quarter" idx="11"/>
          </p:nvPr>
        </p:nvSpPr>
        <p:spPr>
          <a:xfrm>
            <a:off x="8737600" y="6553201"/>
            <a:ext cx="2844800" cy="244475"/>
          </a:xfrm>
          <a:ln/>
        </p:spPr>
        <p:txBody>
          <a:bodyPr/>
          <a:lstStyle>
            <a:lvl1pPr>
              <a:defRPr/>
            </a:lvl1pPr>
          </a:lstStyle>
          <a:p>
            <a:pPr>
              <a:defRPr/>
            </a:pPr>
            <a:r>
              <a:rPr lang="en-US" altLang="en-US">
                <a:solidFill>
                  <a:srgbClr val="000000"/>
                </a:solidFill>
              </a:rPr>
              <a:t>1 | </a:t>
            </a:r>
            <a:fld id="{8A009EDF-87CB-4427-9734-9980D6C5FE8E}" type="slidenum">
              <a:rPr lang="en-US" altLang="en-US">
                <a:solidFill>
                  <a:srgbClr val="000000"/>
                </a:solidFill>
              </a:rPr>
              <a:pPr>
                <a:defRPr/>
              </a:pPr>
              <a:t>‹#›</a:t>
            </a:fld>
            <a:endParaRPr lang="en-US" altLang="en-US">
              <a:solidFill>
                <a:srgbClr val="000000"/>
              </a:solidFill>
            </a:endParaRPr>
          </a:p>
        </p:txBody>
      </p:sp>
      <p:sp>
        <p:nvSpPr>
          <p:cNvPr id="6"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גזים</a:t>
            </a:r>
            <a:endParaRPr lang="en-US" dirty="0">
              <a:solidFill>
                <a:srgbClr val="000000"/>
              </a:solidFill>
            </a:endParaRPr>
          </a:p>
        </p:txBody>
      </p:sp>
    </p:spTree>
    <p:extLst>
      <p:ext uri="{BB962C8B-B14F-4D97-AF65-F5344CB8AC3E}">
        <p14:creationId xmlns:p14="http://schemas.microsoft.com/office/powerpoint/2010/main" val="14340963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0">
                <a:latin typeface="Cambria" pitchFamily="18" charset="0"/>
              </a:defRPr>
            </a:lvl1pPr>
          </a:lstStyle>
          <a:p>
            <a:r>
              <a:rPr lang="en-US" dirty="0"/>
              <a:t>Click to edit Master title style</a:t>
            </a:r>
          </a:p>
        </p:txBody>
      </p:sp>
      <p:sp>
        <p:nvSpPr>
          <p:cNvPr id="3" name="Content Placeholder 2"/>
          <p:cNvSpPr>
            <a:spLocks noGrp="1"/>
          </p:cNvSpPr>
          <p:nvPr>
            <p:ph idx="1"/>
          </p:nvPr>
        </p:nvSpPr>
        <p:spPr>
          <a:xfrm>
            <a:off x="203200" y="1066800"/>
            <a:ext cx="11988800" cy="558822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5169362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D5EAC67A-1EE0-4D73-9AA4-0CB9480BC67C}" type="slidenum">
              <a:rPr lang="en-US" altLang="en-US">
                <a:solidFill>
                  <a:srgbClr val="000000"/>
                </a:solidFill>
              </a:rPr>
              <a:pPr>
                <a:defRPr/>
              </a:pPr>
              <a:t>‹#›</a:t>
            </a:fld>
            <a:endParaRPr lang="en-US" altLang="en-US">
              <a:solidFill>
                <a:srgbClr val="000000"/>
              </a:solidFill>
            </a:endParaRPr>
          </a:p>
        </p:txBody>
      </p:sp>
      <p:sp>
        <p:nvSpPr>
          <p:cNvPr id="6"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גזים</a:t>
            </a:r>
            <a:endParaRPr lang="en-US" dirty="0">
              <a:solidFill>
                <a:srgbClr val="000000"/>
              </a:solidFill>
            </a:endParaRPr>
          </a:p>
        </p:txBody>
      </p:sp>
    </p:spTree>
    <p:extLst>
      <p:ext uri="{BB962C8B-B14F-4D97-AF65-F5344CB8AC3E}">
        <p14:creationId xmlns:p14="http://schemas.microsoft.com/office/powerpoint/2010/main" val="97432654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45DCDFD8-22BA-45FC-9CDD-B111DA8D0345}" type="slidenum">
              <a:rPr lang="en-US" altLang="en-US">
                <a:solidFill>
                  <a:srgbClr val="000000"/>
                </a:solidFill>
              </a:rPr>
              <a:pPr>
                <a:defRPr/>
              </a:pPr>
              <a:t>‹#›</a:t>
            </a:fld>
            <a:endParaRPr lang="en-US" altLang="en-US">
              <a:solidFill>
                <a:srgbClr val="000000"/>
              </a:solidFill>
            </a:endParaRPr>
          </a:p>
        </p:txBody>
      </p:sp>
      <p:sp>
        <p:nvSpPr>
          <p:cNvPr id="7"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גזים</a:t>
            </a:r>
            <a:endParaRPr lang="en-US" dirty="0">
              <a:solidFill>
                <a:srgbClr val="000000"/>
              </a:solidFill>
            </a:endParaRPr>
          </a:p>
        </p:txBody>
      </p:sp>
    </p:spTree>
    <p:extLst>
      <p:ext uri="{BB962C8B-B14F-4D97-AF65-F5344CB8AC3E}">
        <p14:creationId xmlns:p14="http://schemas.microsoft.com/office/powerpoint/2010/main" val="172894604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A8F469DD-EC24-4F98-B4EC-8634CF796D09}" type="slidenum">
              <a:rPr lang="en-US" altLang="en-US">
                <a:solidFill>
                  <a:srgbClr val="000000"/>
                </a:solidFill>
              </a:rPr>
              <a:pPr>
                <a:defRPr/>
              </a:pPr>
              <a:t>‹#›</a:t>
            </a:fld>
            <a:endParaRPr lang="en-US" altLang="en-US">
              <a:solidFill>
                <a:srgbClr val="000000"/>
              </a:solidFill>
            </a:endParaRPr>
          </a:p>
        </p:txBody>
      </p:sp>
      <p:sp>
        <p:nvSpPr>
          <p:cNvPr id="9" name="Rectangle 7"/>
          <p:cNvSpPr>
            <a:spLocks noGrp="1" noChangeArrowheads="1"/>
          </p:cNvSpPr>
          <p:nvPr>
            <p:ph type="ftr" sz="quarter" idx="12"/>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גזים</a:t>
            </a:r>
            <a:endParaRPr lang="en-US" dirty="0">
              <a:solidFill>
                <a:srgbClr val="000000"/>
              </a:solidFill>
            </a:endParaRPr>
          </a:p>
        </p:txBody>
      </p:sp>
    </p:spTree>
    <p:extLst>
      <p:ext uri="{BB962C8B-B14F-4D97-AF65-F5344CB8AC3E}">
        <p14:creationId xmlns:p14="http://schemas.microsoft.com/office/powerpoint/2010/main" val="154461627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5BB9AE76-BC0D-4BEC-AFB6-C2AB3E85B652}" type="slidenum">
              <a:rPr lang="en-US" altLang="en-US">
                <a:solidFill>
                  <a:srgbClr val="000000"/>
                </a:solidFill>
              </a:rPr>
              <a:pPr>
                <a:defRPr/>
              </a:pPr>
              <a:t>‹#›</a:t>
            </a:fld>
            <a:endParaRPr lang="en-US" altLang="en-US">
              <a:solidFill>
                <a:srgbClr val="000000"/>
              </a:solidFill>
            </a:endParaRPr>
          </a:p>
        </p:txBody>
      </p:sp>
      <p:sp>
        <p:nvSpPr>
          <p:cNvPr id="5"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גזים</a:t>
            </a:r>
            <a:endParaRPr lang="en-US" dirty="0">
              <a:solidFill>
                <a:srgbClr val="000000"/>
              </a:solidFill>
            </a:endParaRPr>
          </a:p>
        </p:txBody>
      </p:sp>
    </p:spTree>
    <p:extLst>
      <p:ext uri="{BB962C8B-B14F-4D97-AF65-F5344CB8AC3E}">
        <p14:creationId xmlns:p14="http://schemas.microsoft.com/office/powerpoint/2010/main" val="307485342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he-IL">
                <a:solidFill>
                  <a:srgbClr val="000000"/>
                </a:solidFill>
              </a:rPr>
              <a:t>גזים</a:t>
            </a:r>
            <a:endParaRPr lang="en-US" dirty="0">
              <a:solidFill>
                <a:srgbClr val="000000"/>
              </a:solidFill>
            </a:endParaRPr>
          </a:p>
        </p:txBody>
      </p:sp>
      <p:sp>
        <p:nvSpPr>
          <p:cNvPr id="4" name="Slide Number Placeholder 3"/>
          <p:cNvSpPr>
            <a:spLocks noGrp="1"/>
          </p:cNvSpPr>
          <p:nvPr>
            <p:ph type="sldNum" sz="quarter" idx="11"/>
          </p:nvPr>
        </p:nvSpPr>
        <p:spPr/>
        <p:txBody>
          <a:bodyPr/>
          <a:lstStyle/>
          <a:p>
            <a:pPr>
              <a:defRPr/>
            </a:pPr>
            <a:r>
              <a:rPr lang="en-US" altLang="en-US">
                <a:solidFill>
                  <a:srgbClr val="000000"/>
                </a:solidFill>
              </a:rPr>
              <a:t>1 | </a:t>
            </a:r>
            <a:fld id="{D2F0CFE6-CC64-4AD9-ADDA-E0C16E9B8EAA}" type="slidenum">
              <a:rPr lang="en-US" altLang="en-US">
                <a:solidFill>
                  <a:srgbClr val="000000"/>
                </a:solidFill>
              </a:rPr>
              <a:pPr>
                <a:defRPr/>
              </a:pPr>
              <a:t>‹#›</a:t>
            </a:fld>
            <a:endParaRPr lang="en-US" altLang="en-US">
              <a:solidFill>
                <a:srgbClr val="000000"/>
              </a:solidFill>
            </a:endParaRPr>
          </a:p>
        </p:txBody>
      </p:sp>
      <p:sp>
        <p:nvSpPr>
          <p:cNvPr id="5" name="Rectangle 3"/>
          <p:cNvSpPr>
            <a:spLocks noGrp="1" noChangeArrowheads="1"/>
          </p:cNvSpPr>
          <p:nvPr>
            <p:ph idx="1"/>
          </p:nvPr>
        </p:nvSpPr>
        <p:spPr bwMode="auto">
          <a:xfrm>
            <a:off x="609600" y="762001"/>
            <a:ext cx="10972800" cy="536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p:txBody>
      </p:sp>
    </p:spTree>
    <p:extLst>
      <p:ext uri="{BB962C8B-B14F-4D97-AF65-F5344CB8AC3E}">
        <p14:creationId xmlns:p14="http://schemas.microsoft.com/office/powerpoint/2010/main" val="21198681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FDAD441B-C1A8-44EA-A8B5-BDF351C4C6B6}" type="slidenum">
              <a:rPr lang="en-US" altLang="en-US">
                <a:solidFill>
                  <a:srgbClr val="000000"/>
                </a:solidFill>
              </a:rPr>
              <a:pPr>
                <a:defRPr/>
              </a:pPr>
              <a:t>‹#›</a:t>
            </a:fld>
            <a:endParaRPr lang="en-US" altLang="en-US">
              <a:solidFill>
                <a:srgbClr val="000000"/>
              </a:solidFill>
            </a:endParaRPr>
          </a:p>
        </p:txBody>
      </p:sp>
      <p:sp>
        <p:nvSpPr>
          <p:cNvPr id="4"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גזים</a:t>
            </a:r>
            <a:endParaRPr lang="en-US" dirty="0">
              <a:solidFill>
                <a:srgbClr val="000000"/>
              </a:solidFill>
            </a:endParaRPr>
          </a:p>
        </p:txBody>
      </p:sp>
    </p:spTree>
    <p:extLst>
      <p:ext uri="{BB962C8B-B14F-4D97-AF65-F5344CB8AC3E}">
        <p14:creationId xmlns:p14="http://schemas.microsoft.com/office/powerpoint/2010/main" val="65531511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33942C7C-E13D-4BE2-8D9E-C1D115BC0031}" type="slidenum">
              <a:rPr lang="en-US" altLang="en-US">
                <a:solidFill>
                  <a:srgbClr val="000000"/>
                </a:solidFill>
              </a:rPr>
              <a:pPr>
                <a:defRPr/>
              </a:pPr>
              <a:t>‹#›</a:t>
            </a:fld>
            <a:endParaRPr lang="en-US" altLang="en-US">
              <a:solidFill>
                <a:srgbClr val="000000"/>
              </a:solidFill>
            </a:endParaRPr>
          </a:p>
        </p:txBody>
      </p:sp>
      <p:sp>
        <p:nvSpPr>
          <p:cNvPr id="7"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גזים</a:t>
            </a:r>
            <a:endParaRPr lang="en-US" dirty="0">
              <a:solidFill>
                <a:srgbClr val="000000"/>
              </a:solidFill>
            </a:endParaRPr>
          </a:p>
        </p:txBody>
      </p:sp>
    </p:spTree>
    <p:extLst>
      <p:ext uri="{BB962C8B-B14F-4D97-AF65-F5344CB8AC3E}">
        <p14:creationId xmlns:p14="http://schemas.microsoft.com/office/powerpoint/2010/main" val="274623661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5AA8894C-7353-4680-B5E5-4BF2B8773540}" type="slidenum">
              <a:rPr lang="en-US" altLang="en-US">
                <a:solidFill>
                  <a:srgbClr val="000000"/>
                </a:solidFill>
              </a:rPr>
              <a:pPr>
                <a:defRPr/>
              </a:pPr>
              <a:t>‹#›</a:t>
            </a:fld>
            <a:endParaRPr lang="en-US" altLang="en-US">
              <a:solidFill>
                <a:srgbClr val="000000"/>
              </a:solidFill>
            </a:endParaRPr>
          </a:p>
        </p:txBody>
      </p:sp>
      <p:sp>
        <p:nvSpPr>
          <p:cNvPr id="7"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גזים</a:t>
            </a:r>
            <a:endParaRPr lang="en-US" dirty="0">
              <a:solidFill>
                <a:srgbClr val="000000"/>
              </a:solidFill>
            </a:endParaRPr>
          </a:p>
        </p:txBody>
      </p:sp>
    </p:spTree>
    <p:extLst>
      <p:ext uri="{BB962C8B-B14F-4D97-AF65-F5344CB8AC3E}">
        <p14:creationId xmlns:p14="http://schemas.microsoft.com/office/powerpoint/2010/main" val="196154106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EA80F64A-EC0D-46AF-9923-59BFE6DA85BD}" type="slidenum">
              <a:rPr lang="en-US" altLang="en-US">
                <a:solidFill>
                  <a:srgbClr val="000000"/>
                </a:solidFill>
              </a:rPr>
              <a:pPr>
                <a:defRPr/>
              </a:pPr>
              <a:t>‹#›</a:t>
            </a:fld>
            <a:endParaRPr lang="en-US" altLang="en-US">
              <a:solidFill>
                <a:srgbClr val="000000"/>
              </a:solidFill>
            </a:endParaRPr>
          </a:p>
        </p:txBody>
      </p:sp>
      <p:sp>
        <p:nvSpPr>
          <p:cNvPr id="6"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גזים</a:t>
            </a:r>
            <a:endParaRPr lang="en-US" dirty="0">
              <a:solidFill>
                <a:srgbClr val="000000"/>
              </a:solidFill>
            </a:endParaRPr>
          </a:p>
        </p:txBody>
      </p:sp>
    </p:spTree>
    <p:extLst>
      <p:ext uri="{BB962C8B-B14F-4D97-AF65-F5344CB8AC3E}">
        <p14:creationId xmlns:p14="http://schemas.microsoft.com/office/powerpoint/2010/main" val="235654150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2C46BEE4-D2B2-4FAF-AB41-EEA01301D32B}" type="slidenum">
              <a:rPr lang="en-US" altLang="en-US">
                <a:solidFill>
                  <a:srgbClr val="000000"/>
                </a:solidFill>
              </a:rPr>
              <a:pPr>
                <a:defRPr/>
              </a:pPr>
              <a:t>‹#›</a:t>
            </a:fld>
            <a:endParaRPr lang="en-US" altLang="en-US">
              <a:solidFill>
                <a:srgbClr val="000000"/>
              </a:solidFill>
            </a:endParaRPr>
          </a:p>
        </p:txBody>
      </p:sp>
      <p:sp>
        <p:nvSpPr>
          <p:cNvPr id="6"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גזים</a:t>
            </a:r>
            <a:endParaRPr lang="en-US" dirty="0">
              <a:solidFill>
                <a:srgbClr val="000000"/>
              </a:solidFill>
            </a:endParaRPr>
          </a:p>
        </p:txBody>
      </p:sp>
    </p:spTree>
    <p:extLst>
      <p:ext uri="{BB962C8B-B14F-4D97-AF65-F5344CB8AC3E}">
        <p14:creationId xmlns:p14="http://schemas.microsoft.com/office/powerpoint/2010/main" val="6063349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1017828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a:prstGeom prst="rect">
            <a:avLst/>
          </a:prstGeom>
        </p:spPr>
        <p:txBody>
          <a:bodyPr vert="horz"/>
          <a:lstStyle/>
          <a:p>
            <a:r>
              <a:rPr lang="en-US"/>
              <a:t>Click to edit Master title style</a:t>
            </a:r>
          </a:p>
        </p:txBody>
      </p:sp>
      <p:sp>
        <p:nvSpPr>
          <p:cNvPr id="3" name="Content Placeholder 2"/>
          <p:cNvSpPr>
            <a:spLocks noGrp="1"/>
          </p:cNvSpPr>
          <p:nvPr>
            <p:ph sz="quarter" idx="1"/>
          </p:nvPr>
        </p:nvSpPr>
        <p:spPr>
          <a:xfrm>
            <a:off x="609600" y="457200"/>
            <a:ext cx="5384800" cy="2757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457200"/>
            <a:ext cx="5384800" cy="2757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367089"/>
            <a:ext cx="5384800" cy="2759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367089"/>
            <a:ext cx="5384800" cy="2759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722CC5D7-F907-4F5C-8BCE-650DCAAE7896}" type="slidenum">
              <a:rPr lang="en-US" altLang="en-US">
                <a:solidFill>
                  <a:srgbClr val="000000"/>
                </a:solidFill>
              </a:rPr>
              <a:pPr>
                <a:defRPr/>
              </a:pPr>
              <a:t>‹#›</a:t>
            </a:fld>
            <a:endParaRPr lang="en-US" altLang="en-US">
              <a:solidFill>
                <a:srgbClr val="000000"/>
              </a:solidFill>
            </a:endParaRPr>
          </a:p>
        </p:txBody>
      </p:sp>
      <p:sp>
        <p:nvSpPr>
          <p:cNvPr id="9" name="Rectangle 7"/>
          <p:cNvSpPr>
            <a:spLocks noGrp="1" noChangeArrowheads="1"/>
          </p:cNvSpPr>
          <p:nvPr>
            <p:ph type="ftr" sz="quarter" idx="12"/>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גזים</a:t>
            </a:r>
            <a:endParaRPr lang="en-US" dirty="0">
              <a:solidFill>
                <a:srgbClr val="000000"/>
              </a:solidFill>
            </a:endParaRPr>
          </a:p>
        </p:txBody>
      </p:sp>
    </p:spTree>
    <p:extLst>
      <p:ext uri="{BB962C8B-B14F-4D97-AF65-F5344CB8AC3E}">
        <p14:creationId xmlns:p14="http://schemas.microsoft.com/office/powerpoint/2010/main" val="118230887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a:t>Click to edit Master title style</a:t>
            </a:r>
          </a:p>
        </p:txBody>
      </p:sp>
      <p:sp>
        <p:nvSpPr>
          <p:cNvPr id="3" name="Table Placeholder 2"/>
          <p:cNvSpPr>
            <a:spLocks noGrp="1"/>
          </p:cNvSpPr>
          <p:nvPr>
            <p:ph type="tbl" idx="1"/>
          </p:nvPr>
        </p:nvSpPr>
        <p:spPr>
          <a:xfrm>
            <a:off x="1828800" y="457200"/>
            <a:ext cx="9753600" cy="2438400"/>
          </a:xfrm>
        </p:spPr>
        <p:txBody>
          <a:bodyPr/>
          <a:lstStyle/>
          <a:p>
            <a:pPr lvl="0"/>
            <a:endParaRPr lang="en-US" noProof="0"/>
          </a:p>
        </p:txBody>
      </p:sp>
      <p:sp>
        <p:nvSpPr>
          <p:cNvPr id="5" name="Rectangle 9"/>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AF11A1E6-0A8F-4866-B415-7E8901319809}" type="slidenum">
              <a:rPr lang="en-US" altLang="en-US">
                <a:solidFill>
                  <a:srgbClr val="000000"/>
                </a:solidFill>
              </a:rPr>
              <a:pPr>
                <a:defRPr/>
              </a:pPr>
              <a:t>‹#›</a:t>
            </a:fld>
            <a:endParaRPr lang="en-US" altLang="en-US">
              <a:solidFill>
                <a:srgbClr val="000000"/>
              </a:solidFill>
            </a:endParaRPr>
          </a:p>
        </p:txBody>
      </p:sp>
      <p:sp>
        <p:nvSpPr>
          <p:cNvPr id="6"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גזים</a:t>
            </a:r>
            <a:endParaRPr lang="en-US" dirty="0">
              <a:solidFill>
                <a:srgbClr val="000000"/>
              </a:solidFill>
            </a:endParaRPr>
          </a:p>
        </p:txBody>
      </p:sp>
    </p:spTree>
    <p:extLst>
      <p:ext uri="{BB962C8B-B14F-4D97-AF65-F5344CB8AC3E}">
        <p14:creationId xmlns:p14="http://schemas.microsoft.com/office/powerpoint/2010/main" val="41387841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1D7718CA-99DF-41C0-A816-E656EC036A26}" type="slidenum">
              <a:rPr lang="en-US" altLang="en-US">
                <a:solidFill>
                  <a:srgbClr val="000000"/>
                </a:solidFill>
              </a:rPr>
              <a:pPr>
                <a:defRPr/>
              </a:pPr>
              <a:t>‹#›</a:t>
            </a:fld>
            <a:endParaRPr lang="en-US" altLang="en-US">
              <a:solidFill>
                <a:srgbClr val="000000"/>
              </a:solidFill>
            </a:endParaRPr>
          </a:p>
        </p:txBody>
      </p:sp>
      <p:sp>
        <p:nvSpPr>
          <p:cNvPr id="5"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גזים</a:t>
            </a:r>
            <a:endParaRPr lang="en-US" dirty="0">
              <a:solidFill>
                <a:srgbClr val="000000"/>
              </a:solidFill>
            </a:endParaRPr>
          </a:p>
        </p:txBody>
      </p:sp>
    </p:spTree>
    <p:extLst>
      <p:ext uri="{BB962C8B-B14F-4D97-AF65-F5344CB8AC3E}">
        <p14:creationId xmlns:p14="http://schemas.microsoft.com/office/powerpoint/2010/main" val="110153997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a:t>Click to edit Master title style</a:t>
            </a:r>
          </a:p>
        </p:txBody>
      </p:sp>
      <p:sp>
        <p:nvSpPr>
          <p:cNvPr id="3" name="Text Placeholder 2"/>
          <p:cNvSpPr>
            <a:spLocks noGrp="1"/>
          </p:cNvSpPr>
          <p:nvPr>
            <p:ph type="body" sz="half" idx="1"/>
          </p:nvPr>
        </p:nvSpPr>
        <p:spPr>
          <a:xfrm>
            <a:off x="609600" y="457201"/>
            <a:ext cx="5384800" cy="5668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457201"/>
            <a:ext cx="5384800" cy="5668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7"/>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825CC0E7-6071-40B8-AD2D-9B4C43FA8BCF}" type="slidenum">
              <a:rPr lang="en-US" altLang="en-US">
                <a:solidFill>
                  <a:srgbClr val="000000"/>
                </a:solidFill>
              </a:rPr>
              <a:pPr>
                <a:defRPr/>
              </a:pPr>
              <a:t>‹#›</a:t>
            </a:fld>
            <a:endParaRPr lang="en-US" altLang="en-US">
              <a:solidFill>
                <a:srgbClr val="000000"/>
              </a:solidFill>
            </a:endParaRPr>
          </a:p>
        </p:txBody>
      </p:sp>
      <p:sp>
        <p:nvSpPr>
          <p:cNvPr id="7"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גזים</a:t>
            </a:r>
            <a:endParaRPr lang="en-US" dirty="0">
              <a:solidFill>
                <a:srgbClr val="000000"/>
              </a:solidFill>
            </a:endParaRPr>
          </a:p>
        </p:txBody>
      </p:sp>
    </p:spTree>
    <p:extLst>
      <p:ext uri="{BB962C8B-B14F-4D97-AF65-F5344CB8AC3E}">
        <p14:creationId xmlns:p14="http://schemas.microsoft.com/office/powerpoint/2010/main" val="368372030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609600" y="457201"/>
            <a:ext cx="5384800" cy="5668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457200"/>
            <a:ext cx="5384800" cy="2757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367089"/>
            <a:ext cx="5384800" cy="2759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7B5F9C50-2BD7-4FC5-9323-4B474935C88D}" type="slidenum">
              <a:rPr lang="en-US" altLang="en-US">
                <a:solidFill>
                  <a:srgbClr val="000000"/>
                </a:solidFill>
              </a:rPr>
              <a:pPr>
                <a:defRPr/>
              </a:pPr>
              <a:t>‹#›</a:t>
            </a:fld>
            <a:endParaRPr lang="en-US" altLang="en-US">
              <a:solidFill>
                <a:srgbClr val="000000"/>
              </a:solidFill>
            </a:endParaRPr>
          </a:p>
        </p:txBody>
      </p:sp>
      <p:sp>
        <p:nvSpPr>
          <p:cNvPr id="8" name="Footer Placeholder 7"/>
          <p:cNvSpPr>
            <a:spLocks noGrp="1" noChangeArrowheads="1"/>
          </p:cNvSpPr>
          <p:nvPr>
            <p:ph type="ftr" sz="quarter" idx="12"/>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גזים</a:t>
            </a:r>
            <a:endParaRPr lang="en-US" dirty="0">
              <a:solidFill>
                <a:srgbClr val="000000"/>
              </a:solidFill>
            </a:endParaRPr>
          </a:p>
        </p:txBody>
      </p:sp>
    </p:spTree>
    <p:extLst>
      <p:ext uri="{BB962C8B-B14F-4D97-AF65-F5344CB8AC3E}">
        <p14:creationId xmlns:p14="http://schemas.microsoft.com/office/powerpoint/2010/main" val="319091969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a:t>Click to edit Master title style</a:t>
            </a:r>
          </a:p>
        </p:txBody>
      </p:sp>
      <p:sp>
        <p:nvSpPr>
          <p:cNvPr id="3" name="Text Placeholder 2"/>
          <p:cNvSpPr>
            <a:spLocks noGrp="1"/>
          </p:cNvSpPr>
          <p:nvPr>
            <p:ph type="body" sz="half" idx="1"/>
          </p:nvPr>
        </p:nvSpPr>
        <p:spPr>
          <a:xfrm>
            <a:off x="609600" y="457201"/>
            <a:ext cx="5384800" cy="5668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457200"/>
            <a:ext cx="5384800" cy="2757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367089"/>
            <a:ext cx="5384800" cy="2759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72D092C8-A20F-48A8-8896-9DB7A9F831C0}" type="slidenum">
              <a:rPr lang="en-US" altLang="en-US">
                <a:solidFill>
                  <a:srgbClr val="000000"/>
                </a:solidFill>
              </a:rPr>
              <a:pPr>
                <a:defRPr/>
              </a:pPr>
              <a:t>‹#›</a:t>
            </a:fld>
            <a:endParaRPr lang="en-US" altLang="en-US">
              <a:solidFill>
                <a:srgbClr val="000000"/>
              </a:solidFill>
            </a:endParaRPr>
          </a:p>
        </p:txBody>
      </p:sp>
      <p:sp>
        <p:nvSpPr>
          <p:cNvPr id="8" name="Footer Placeholder 7"/>
          <p:cNvSpPr>
            <a:spLocks noGrp="1" noChangeArrowheads="1"/>
          </p:cNvSpPr>
          <p:nvPr>
            <p:ph type="ftr" sz="quarter" idx="12"/>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גזים</a:t>
            </a:r>
            <a:endParaRPr lang="en-US" dirty="0">
              <a:solidFill>
                <a:srgbClr val="000000"/>
              </a:solidFill>
            </a:endParaRPr>
          </a:p>
        </p:txBody>
      </p:sp>
    </p:spTree>
    <p:extLst>
      <p:ext uri="{BB962C8B-B14F-4D97-AF65-F5344CB8AC3E}">
        <p14:creationId xmlns:p14="http://schemas.microsoft.com/office/powerpoint/2010/main" val="134743667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ftr" sz="quarter" idx="10"/>
          </p:nvPr>
        </p:nvSpPr>
        <p:spPr>
          <a:ln/>
        </p:spPr>
        <p:txBody>
          <a:bodyPr/>
          <a:lstStyle>
            <a:lvl1pPr>
              <a:defRPr/>
            </a:lvl1pPr>
          </a:lstStyle>
          <a:p>
            <a:pPr>
              <a:defRPr/>
            </a:pPr>
            <a:r>
              <a:rPr lang="he-IL">
                <a:solidFill>
                  <a:srgbClr val="000000"/>
                </a:solidFill>
              </a:rPr>
              <a:t>גזים</a:t>
            </a:r>
            <a:endParaRPr lang="en-US">
              <a:solidFill>
                <a:srgbClr val="000000"/>
              </a:solidFill>
            </a:endParaRPr>
          </a:p>
        </p:txBody>
      </p:sp>
      <p:sp>
        <p:nvSpPr>
          <p:cNvPr id="5" name="Rectangle 7"/>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2 | </a:t>
            </a:r>
            <a:fld id="{F5A18E5A-DB81-4AA5-8B30-1DB31189705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35904853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604000" y="762001"/>
            <a:ext cx="4978400" cy="3657599"/>
          </a:xfrm>
        </p:spPr>
        <p:txBody>
          <a:bodyPr/>
          <a:lstStyle/>
          <a:p>
            <a:r>
              <a:rPr lang="en-US"/>
              <a:t>Click to edit Master title style</a:t>
            </a:r>
          </a:p>
        </p:txBody>
      </p:sp>
      <p:sp>
        <p:nvSpPr>
          <p:cNvPr id="5"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A252B6D4-345A-4622-A26A-16172E782B7B}" type="slidenum">
              <a:rPr lang="en-US" altLang="en-US">
                <a:solidFill>
                  <a:srgbClr val="000000"/>
                </a:solidFill>
              </a:rPr>
              <a:pPr>
                <a:defRPr/>
              </a:pPr>
              <a:t>‹#›</a:t>
            </a:fld>
            <a:endParaRPr lang="en-US" altLang="en-US">
              <a:solidFill>
                <a:srgbClr val="000000"/>
              </a:solidFill>
            </a:endParaRPr>
          </a:p>
        </p:txBody>
      </p:sp>
      <p:pic>
        <p:nvPicPr>
          <p:cNvPr id="6" name="Picture 5" descr="C:\Users\EWoods\Documents\Books in Production\Ebbing 11e 9781305580343\Covers\9781305580343.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3201" y="381001"/>
            <a:ext cx="6184900" cy="5934075"/>
          </a:xfrm>
          <a:prstGeom prst="rect">
            <a:avLst/>
          </a:prstGeom>
          <a:noFill/>
          <a:ln>
            <a:noFill/>
          </a:ln>
        </p:spPr>
      </p:pic>
      <p:sp>
        <p:nvSpPr>
          <p:cNvPr id="7" name="Rectangle 7"/>
          <p:cNvSpPr txBox="1">
            <a:spLocks noChangeArrowheads="1"/>
          </p:cNvSpPr>
          <p:nvPr userDrawn="1"/>
        </p:nvSpPr>
        <p:spPr bwMode="auto">
          <a:xfrm>
            <a:off x="-5348" y="6458869"/>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20000"/>
              </a:spcBef>
              <a:spcAft>
                <a:spcPct val="0"/>
              </a:spcAft>
              <a:buSzPct val="75000"/>
              <a:buFont typeface="Wingdings" pitchFamily="2" charset="2"/>
              <a:buNone/>
              <a:defRPr sz="10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a:defRPr/>
            </a:pPr>
            <a:r>
              <a:rPr lang="en-US" sz="1000" dirty="0">
                <a:solidFill>
                  <a:srgbClr val="000000"/>
                </a:solidFill>
              </a:rPr>
              <a:t>©2017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352535456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114300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sldNum" sz="quarter" idx="11"/>
          </p:nvPr>
        </p:nvSpPr>
        <p:spPr>
          <a:xfrm>
            <a:off x="8737600" y="6553201"/>
            <a:ext cx="2844800" cy="244475"/>
          </a:xfrm>
          <a:ln/>
        </p:spPr>
        <p:txBody>
          <a:bodyPr/>
          <a:lstStyle>
            <a:lvl1pPr>
              <a:defRPr/>
            </a:lvl1pPr>
          </a:lstStyle>
          <a:p>
            <a:pPr>
              <a:defRPr/>
            </a:pPr>
            <a:r>
              <a:rPr lang="en-US" altLang="en-US">
                <a:solidFill>
                  <a:srgbClr val="000000"/>
                </a:solidFill>
              </a:rPr>
              <a:t>1 | </a:t>
            </a:r>
            <a:fld id="{8A009EDF-87CB-4427-9734-9980D6C5FE8E}" type="slidenum">
              <a:rPr lang="en-US" altLang="en-US">
                <a:solidFill>
                  <a:srgbClr val="000000"/>
                </a:solidFill>
              </a:rPr>
              <a:pPr>
                <a:defRPr/>
              </a:pPr>
              <a:t>‹#›</a:t>
            </a:fld>
            <a:endParaRPr lang="en-US" altLang="en-US">
              <a:solidFill>
                <a:srgbClr val="000000"/>
              </a:solidFill>
            </a:endParaRPr>
          </a:p>
        </p:txBody>
      </p:sp>
      <p:sp>
        <p:nvSpPr>
          <p:cNvPr id="6"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גזים</a:t>
            </a:r>
            <a:endParaRPr lang="en-US" dirty="0">
              <a:solidFill>
                <a:srgbClr val="000000"/>
              </a:solidFill>
            </a:endParaRPr>
          </a:p>
        </p:txBody>
      </p:sp>
    </p:spTree>
    <p:extLst>
      <p:ext uri="{BB962C8B-B14F-4D97-AF65-F5344CB8AC3E}">
        <p14:creationId xmlns:p14="http://schemas.microsoft.com/office/powerpoint/2010/main" val="47483121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D5EAC67A-1EE0-4D73-9AA4-0CB9480BC67C}" type="slidenum">
              <a:rPr lang="en-US" altLang="en-US">
                <a:solidFill>
                  <a:srgbClr val="000000"/>
                </a:solidFill>
              </a:rPr>
              <a:pPr>
                <a:defRPr/>
              </a:pPr>
              <a:t>‹#›</a:t>
            </a:fld>
            <a:endParaRPr lang="en-US" altLang="en-US">
              <a:solidFill>
                <a:srgbClr val="000000"/>
              </a:solidFill>
            </a:endParaRPr>
          </a:p>
        </p:txBody>
      </p:sp>
      <p:sp>
        <p:nvSpPr>
          <p:cNvPr id="6"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גזים</a:t>
            </a:r>
            <a:endParaRPr lang="en-US" dirty="0">
              <a:solidFill>
                <a:srgbClr val="000000"/>
              </a:solidFill>
            </a:endParaRPr>
          </a:p>
        </p:txBody>
      </p:sp>
    </p:spTree>
    <p:extLst>
      <p:ext uri="{BB962C8B-B14F-4D97-AF65-F5344CB8AC3E}">
        <p14:creationId xmlns:p14="http://schemas.microsoft.com/office/powerpoint/2010/main" val="42397170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0122383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45DCDFD8-22BA-45FC-9CDD-B111DA8D0345}" type="slidenum">
              <a:rPr lang="en-US" altLang="en-US">
                <a:solidFill>
                  <a:srgbClr val="000000"/>
                </a:solidFill>
              </a:rPr>
              <a:pPr>
                <a:defRPr/>
              </a:pPr>
              <a:t>‹#›</a:t>
            </a:fld>
            <a:endParaRPr lang="en-US" altLang="en-US">
              <a:solidFill>
                <a:srgbClr val="000000"/>
              </a:solidFill>
            </a:endParaRPr>
          </a:p>
        </p:txBody>
      </p:sp>
      <p:sp>
        <p:nvSpPr>
          <p:cNvPr id="7"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גזים</a:t>
            </a:r>
            <a:endParaRPr lang="en-US" dirty="0">
              <a:solidFill>
                <a:srgbClr val="000000"/>
              </a:solidFill>
            </a:endParaRPr>
          </a:p>
        </p:txBody>
      </p:sp>
    </p:spTree>
    <p:extLst>
      <p:ext uri="{BB962C8B-B14F-4D97-AF65-F5344CB8AC3E}">
        <p14:creationId xmlns:p14="http://schemas.microsoft.com/office/powerpoint/2010/main" val="210488794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A8F469DD-EC24-4F98-B4EC-8634CF796D09}" type="slidenum">
              <a:rPr lang="en-US" altLang="en-US">
                <a:solidFill>
                  <a:srgbClr val="000000"/>
                </a:solidFill>
              </a:rPr>
              <a:pPr>
                <a:defRPr/>
              </a:pPr>
              <a:t>‹#›</a:t>
            </a:fld>
            <a:endParaRPr lang="en-US" altLang="en-US">
              <a:solidFill>
                <a:srgbClr val="000000"/>
              </a:solidFill>
            </a:endParaRPr>
          </a:p>
        </p:txBody>
      </p:sp>
      <p:sp>
        <p:nvSpPr>
          <p:cNvPr id="9" name="Rectangle 7"/>
          <p:cNvSpPr>
            <a:spLocks noGrp="1" noChangeArrowheads="1"/>
          </p:cNvSpPr>
          <p:nvPr>
            <p:ph type="ftr" sz="quarter" idx="12"/>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גזים</a:t>
            </a:r>
            <a:endParaRPr lang="en-US" dirty="0">
              <a:solidFill>
                <a:srgbClr val="000000"/>
              </a:solidFill>
            </a:endParaRPr>
          </a:p>
        </p:txBody>
      </p:sp>
    </p:spTree>
    <p:extLst>
      <p:ext uri="{BB962C8B-B14F-4D97-AF65-F5344CB8AC3E}">
        <p14:creationId xmlns:p14="http://schemas.microsoft.com/office/powerpoint/2010/main" val="2379645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5BB9AE76-BC0D-4BEC-AFB6-C2AB3E85B652}" type="slidenum">
              <a:rPr lang="en-US" altLang="en-US">
                <a:solidFill>
                  <a:srgbClr val="000000"/>
                </a:solidFill>
              </a:rPr>
              <a:pPr>
                <a:defRPr/>
              </a:pPr>
              <a:t>‹#›</a:t>
            </a:fld>
            <a:endParaRPr lang="en-US" altLang="en-US">
              <a:solidFill>
                <a:srgbClr val="000000"/>
              </a:solidFill>
            </a:endParaRPr>
          </a:p>
        </p:txBody>
      </p:sp>
      <p:sp>
        <p:nvSpPr>
          <p:cNvPr id="5"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גזים</a:t>
            </a:r>
            <a:endParaRPr lang="en-US" dirty="0">
              <a:solidFill>
                <a:srgbClr val="000000"/>
              </a:solidFill>
            </a:endParaRPr>
          </a:p>
        </p:txBody>
      </p:sp>
    </p:spTree>
    <p:extLst>
      <p:ext uri="{BB962C8B-B14F-4D97-AF65-F5344CB8AC3E}">
        <p14:creationId xmlns:p14="http://schemas.microsoft.com/office/powerpoint/2010/main" val="372352369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he-IL">
                <a:solidFill>
                  <a:srgbClr val="000000"/>
                </a:solidFill>
              </a:rPr>
              <a:t>גזים</a:t>
            </a:r>
            <a:endParaRPr lang="en-US" dirty="0">
              <a:solidFill>
                <a:srgbClr val="000000"/>
              </a:solidFill>
            </a:endParaRPr>
          </a:p>
        </p:txBody>
      </p:sp>
      <p:sp>
        <p:nvSpPr>
          <p:cNvPr id="4" name="Slide Number Placeholder 3"/>
          <p:cNvSpPr>
            <a:spLocks noGrp="1"/>
          </p:cNvSpPr>
          <p:nvPr>
            <p:ph type="sldNum" sz="quarter" idx="11"/>
          </p:nvPr>
        </p:nvSpPr>
        <p:spPr/>
        <p:txBody>
          <a:bodyPr/>
          <a:lstStyle/>
          <a:p>
            <a:pPr>
              <a:defRPr/>
            </a:pPr>
            <a:r>
              <a:rPr lang="en-US" altLang="en-US">
                <a:solidFill>
                  <a:srgbClr val="000000"/>
                </a:solidFill>
              </a:rPr>
              <a:t>1 | </a:t>
            </a:r>
            <a:fld id="{D2F0CFE6-CC64-4AD9-ADDA-E0C16E9B8EAA}" type="slidenum">
              <a:rPr lang="en-US" altLang="en-US">
                <a:solidFill>
                  <a:srgbClr val="000000"/>
                </a:solidFill>
              </a:rPr>
              <a:pPr>
                <a:defRPr/>
              </a:pPr>
              <a:t>‹#›</a:t>
            </a:fld>
            <a:endParaRPr lang="en-US" altLang="en-US">
              <a:solidFill>
                <a:srgbClr val="000000"/>
              </a:solidFill>
            </a:endParaRPr>
          </a:p>
        </p:txBody>
      </p:sp>
      <p:sp>
        <p:nvSpPr>
          <p:cNvPr id="5" name="Rectangle 3"/>
          <p:cNvSpPr>
            <a:spLocks noGrp="1" noChangeArrowheads="1"/>
          </p:cNvSpPr>
          <p:nvPr>
            <p:ph idx="1"/>
          </p:nvPr>
        </p:nvSpPr>
        <p:spPr bwMode="auto">
          <a:xfrm>
            <a:off x="609600" y="762001"/>
            <a:ext cx="10972800" cy="536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p:txBody>
      </p:sp>
    </p:spTree>
    <p:extLst>
      <p:ext uri="{BB962C8B-B14F-4D97-AF65-F5344CB8AC3E}">
        <p14:creationId xmlns:p14="http://schemas.microsoft.com/office/powerpoint/2010/main" val="409163173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FDAD441B-C1A8-44EA-A8B5-BDF351C4C6B6}" type="slidenum">
              <a:rPr lang="en-US" altLang="en-US">
                <a:solidFill>
                  <a:srgbClr val="000000"/>
                </a:solidFill>
              </a:rPr>
              <a:pPr>
                <a:defRPr/>
              </a:pPr>
              <a:t>‹#›</a:t>
            </a:fld>
            <a:endParaRPr lang="en-US" altLang="en-US">
              <a:solidFill>
                <a:srgbClr val="000000"/>
              </a:solidFill>
            </a:endParaRPr>
          </a:p>
        </p:txBody>
      </p:sp>
      <p:sp>
        <p:nvSpPr>
          <p:cNvPr id="4"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גזים</a:t>
            </a:r>
            <a:endParaRPr lang="en-US" dirty="0">
              <a:solidFill>
                <a:srgbClr val="000000"/>
              </a:solidFill>
            </a:endParaRPr>
          </a:p>
        </p:txBody>
      </p:sp>
    </p:spTree>
    <p:extLst>
      <p:ext uri="{BB962C8B-B14F-4D97-AF65-F5344CB8AC3E}">
        <p14:creationId xmlns:p14="http://schemas.microsoft.com/office/powerpoint/2010/main" val="297101616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33942C7C-E13D-4BE2-8D9E-C1D115BC0031}" type="slidenum">
              <a:rPr lang="en-US" altLang="en-US">
                <a:solidFill>
                  <a:srgbClr val="000000"/>
                </a:solidFill>
              </a:rPr>
              <a:pPr>
                <a:defRPr/>
              </a:pPr>
              <a:t>‹#›</a:t>
            </a:fld>
            <a:endParaRPr lang="en-US" altLang="en-US">
              <a:solidFill>
                <a:srgbClr val="000000"/>
              </a:solidFill>
            </a:endParaRPr>
          </a:p>
        </p:txBody>
      </p:sp>
      <p:sp>
        <p:nvSpPr>
          <p:cNvPr id="7"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גזים</a:t>
            </a:r>
            <a:endParaRPr lang="en-US" dirty="0">
              <a:solidFill>
                <a:srgbClr val="000000"/>
              </a:solidFill>
            </a:endParaRPr>
          </a:p>
        </p:txBody>
      </p:sp>
    </p:spTree>
    <p:extLst>
      <p:ext uri="{BB962C8B-B14F-4D97-AF65-F5344CB8AC3E}">
        <p14:creationId xmlns:p14="http://schemas.microsoft.com/office/powerpoint/2010/main" val="338830053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5AA8894C-7353-4680-B5E5-4BF2B8773540}" type="slidenum">
              <a:rPr lang="en-US" altLang="en-US">
                <a:solidFill>
                  <a:srgbClr val="000000"/>
                </a:solidFill>
              </a:rPr>
              <a:pPr>
                <a:defRPr/>
              </a:pPr>
              <a:t>‹#›</a:t>
            </a:fld>
            <a:endParaRPr lang="en-US" altLang="en-US">
              <a:solidFill>
                <a:srgbClr val="000000"/>
              </a:solidFill>
            </a:endParaRPr>
          </a:p>
        </p:txBody>
      </p:sp>
      <p:sp>
        <p:nvSpPr>
          <p:cNvPr id="7"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גזים</a:t>
            </a:r>
            <a:endParaRPr lang="en-US" dirty="0">
              <a:solidFill>
                <a:srgbClr val="000000"/>
              </a:solidFill>
            </a:endParaRPr>
          </a:p>
        </p:txBody>
      </p:sp>
    </p:spTree>
    <p:extLst>
      <p:ext uri="{BB962C8B-B14F-4D97-AF65-F5344CB8AC3E}">
        <p14:creationId xmlns:p14="http://schemas.microsoft.com/office/powerpoint/2010/main" val="14148642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EA80F64A-EC0D-46AF-9923-59BFE6DA85BD}" type="slidenum">
              <a:rPr lang="en-US" altLang="en-US">
                <a:solidFill>
                  <a:srgbClr val="000000"/>
                </a:solidFill>
              </a:rPr>
              <a:pPr>
                <a:defRPr/>
              </a:pPr>
              <a:t>‹#›</a:t>
            </a:fld>
            <a:endParaRPr lang="en-US" altLang="en-US">
              <a:solidFill>
                <a:srgbClr val="000000"/>
              </a:solidFill>
            </a:endParaRPr>
          </a:p>
        </p:txBody>
      </p:sp>
      <p:sp>
        <p:nvSpPr>
          <p:cNvPr id="6"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גזים</a:t>
            </a:r>
            <a:endParaRPr lang="en-US" dirty="0">
              <a:solidFill>
                <a:srgbClr val="000000"/>
              </a:solidFill>
            </a:endParaRPr>
          </a:p>
        </p:txBody>
      </p:sp>
    </p:spTree>
    <p:extLst>
      <p:ext uri="{BB962C8B-B14F-4D97-AF65-F5344CB8AC3E}">
        <p14:creationId xmlns:p14="http://schemas.microsoft.com/office/powerpoint/2010/main" val="206028347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2C46BEE4-D2B2-4FAF-AB41-EEA01301D32B}" type="slidenum">
              <a:rPr lang="en-US" altLang="en-US">
                <a:solidFill>
                  <a:srgbClr val="000000"/>
                </a:solidFill>
              </a:rPr>
              <a:pPr>
                <a:defRPr/>
              </a:pPr>
              <a:t>‹#›</a:t>
            </a:fld>
            <a:endParaRPr lang="en-US" altLang="en-US">
              <a:solidFill>
                <a:srgbClr val="000000"/>
              </a:solidFill>
            </a:endParaRPr>
          </a:p>
        </p:txBody>
      </p:sp>
      <p:sp>
        <p:nvSpPr>
          <p:cNvPr id="6"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גזים</a:t>
            </a:r>
            <a:endParaRPr lang="en-US" dirty="0">
              <a:solidFill>
                <a:srgbClr val="000000"/>
              </a:solidFill>
            </a:endParaRPr>
          </a:p>
        </p:txBody>
      </p:sp>
    </p:spTree>
    <p:extLst>
      <p:ext uri="{BB962C8B-B14F-4D97-AF65-F5344CB8AC3E}">
        <p14:creationId xmlns:p14="http://schemas.microsoft.com/office/powerpoint/2010/main" val="136289770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a:prstGeom prst="rect">
            <a:avLst/>
          </a:prstGeom>
        </p:spPr>
        <p:txBody>
          <a:bodyPr vert="horz"/>
          <a:lstStyle/>
          <a:p>
            <a:r>
              <a:rPr lang="en-US"/>
              <a:t>Click to edit Master title style</a:t>
            </a:r>
          </a:p>
        </p:txBody>
      </p:sp>
      <p:sp>
        <p:nvSpPr>
          <p:cNvPr id="3" name="Content Placeholder 2"/>
          <p:cNvSpPr>
            <a:spLocks noGrp="1"/>
          </p:cNvSpPr>
          <p:nvPr>
            <p:ph sz="quarter" idx="1"/>
          </p:nvPr>
        </p:nvSpPr>
        <p:spPr>
          <a:xfrm>
            <a:off x="609600" y="457200"/>
            <a:ext cx="5384800" cy="2757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457200"/>
            <a:ext cx="5384800" cy="2757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367089"/>
            <a:ext cx="5384800" cy="2759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367089"/>
            <a:ext cx="5384800" cy="2759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722CC5D7-F907-4F5C-8BCE-650DCAAE7896}" type="slidenum">
              <a:rPr lang="en-US" altLang="en-US">
                <a:solidFill>
                  <a:srgbClr val="000000"/>
                </a:solidFill>
              </a:rPr>
              <a:pPr>
                <a:defRPr/>
              </a:pPr>
              <a:t>‹#›</a:t>
            </a:fld>
            <a:endParaRPr lang="en-US" altLang="en-US">
              <a:solidFill>
                <a:srgbClr val="000000"/>
              </a:solidFill>
            </a:endParaRPr>
          </a:p>
        </p:txBody>
      </p:sp>
      <p:sp>
        <p:nvSpPr>
          <p:cNvPr id="9" name="Rectangle 7"/>
          <p:cNvSpPr>
            <a:spLocks noGrp="1" noChangeArrowheads="1"/>
          </p:cNvSpPr>
          <p:nvPr>
            <p:ph type="ftr" sz="quarter" idx="12"/>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גזים</a:t>
            </a:r>
            <a:endParaRPr lang="en-US" dirty="0">
              <a:solidFill>
                <a:srgbClr val="000000"/>
              </a:solidFill>
            </a:endParaRPr>
          </a:p>
        </p:txBody>
      </p:sp>
    </p:spTree>
    <p:extLst>
      <p:ext uri="{BB962C8B-B14F-4D97-AF65-F5344CB8AC3E}">
        <p14:creationId xmlns:p14="http://schemas.microsoft.com/office/powerpoint/2010/main" val="18163125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9531727" cy="62122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1086295"/>
            <a:ext cx="6815667" cy="503986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053159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a:t>Click to edit Master title style</a:t>
            </a:r>
          </a:p>
        </p:txBody>
      </p:sp>
      <p:sp>
        <p:nvSpPr>
          <p:cNvPr id="3" name="Table Placeholder 2"/>
          <p:cNvSpPr>
            <a:spLocks noGrp="1"/>
          </p:cNvSpPr>
          <p:nvPr>
            <p:ph type="tbl" idx="1"/>
          </p:nvPr>
        </p:nvSpPr>
        <p:spPr>
          <a:xfrm>
            <a:off x="1828800" y="457200"/>
            <a:ext cx="9753600" cy="2438400"/>
          </a:xfrm>
        </p:spPr>
        <p:txBody>
          <a:bodyPr/>
          <a:lstStyle/>
          <a:p>
            <a:pPr lvl="0"/>
            <a:endParaRPr lang="en-US" noProof="0"/>
          </a:p>
        </p:txBody>
      </p:sp>
      <p:sp>
        <p:nvSpPr>
          <p:cNvPr id="5" name="Rectangle 9"/>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AF11A1E6-0A8F-4866-B415-7E8901319809}" type="slidenum">
              <a:rPr lang="en-US" altLang="en-US">
                <a:solidFill>
                  <a:srgbClr val="000000"/>
                </a:solidFill>
              </a:rPr>
              <a:pPr>
                <a:defRPr/>
              </a:pPr>
              <a:t>‹#›</a:t>
            </a:fld>
            <a:endParaRPr lang="en-US" altLang="en-US">
              <a:solidFill>
                <a:srgbClr val="000000"/>
              </a:solidFill>
            </a:endParaRPr>
          </a:p>
        </p:txBody>
      </p:sp>
      <p:sp>
        <p:nvSpPr>
          <p:cNvPr id="6"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גזים</a:t>
            </a:r>
            <a:endParaRPr lang="en-US" dirty="0">
              <a:solidFill>
                <a:srgbClr val="000000"/>
              </a:solidFill>
            </a:endParaRPr>
          </a:p>
        </p:txBody>
      </p:sp>
    </p:spTree>
    <p:extLst>
      <p:ext uri="{BB962C8B-B14F-4D97-AF65-F5344CB8AC3E}">
        <p14:creationId xmlns:p14="http://schemas.microsoft.com/office/powerpoint/2010/main" val="398966411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1D7718CA-99DF-41C0-A816-E656EC036A26}" type="slidenum">
              <a:rPr lang="en-US" altLang="en-US">
                <a:solidFill>
                  <a:srgbClr val="000000"/>
                </a:solidFill>
              </a:rPr>
              <a:pPr>
                <a:defRPr/>
              </a:pPr>
              <a:t>‹#›</a:t>
            </a:fld>
            <a:endParaRPr lang="en-US" altLang="en-US">
              <a:solidFill>
                <a:srgbClr val="000000"/>
              </a:solidFill>
            </a:endParaRPr>
          </a:p>
        </p:txBody>
      </p:sp>
      <p:sp>
        <p:nvSpPr>
          <p:cNvPr id="5"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גזים</a:t>
            </a:r>
            <a:endParaRPr lang="en-US" dirty="0">
              <a:solidFill>
                <a:srgbClr val="000000"/>
              </a:solidFill>
            </a:endParaRPr>
          </a:p>
        </p:txBody>
      </p:sp>
    </p:spTree>
    <p:extLst>
      <p:ext uri="{BB962C8B-B14F-4D97-AF65-F5344CB8AC3E}">
        <p14:creationId xmlns:p14="http://schemas.microsoft.com/office/powerpoint/2010/main" val="272612468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a:t>Click to edit Master title style</a:t>
            </a:r>
          </a:p>
        </p:txBody>
      </p:sp>
      <p:sp>
        <p:nvSpPr>
          <p:cNvPr id="3" name="Text Placeholder 2"/>
          <p:cNvSpPr>
            <a:spLocks noGrp="1"/>
          </p:cNvSpPr>
          <p:nvPr>
            <p:ph type="body" sz="half" idx="1"/>
          </p:nvPr>
        </p:nvSpPr>
        <p:spPr>
          <a:xfrm>
            <a:off x="609600" y="457201"/>
            <a:ext cx="5384800" cy="5668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457201"/>
            <a:ext cx="5384800" cy="5668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7"/>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825CC0E7-6071-40B8-AD2D-9B4C43FA8BCF}" type="slidenum">
              <a:rPr lang="en-US" altLang="en-US">
                <a:solidFill>
                  <a:srgbClr val="000000"/>
                </a:solidFill>
              </a:rPr>
              <a:pPr>
                <a:defRPr/>
              </a:pPr>
              <a:t>‹#›</a:t>
            </a:fld>
            <a:endParaRPr lang="en-US" altLang="en-US">
              <a:solidFill>
                <a:srgbClr val="000000"/>
              </a:solidFill>
            </a:endParaRPr>
          </a:p>
        </p:txBody>
      </p:sp>
      <p:sp>
        <p:nvSpPr>
          <p:cNvPr id="7"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גזים</a:t>
            </a:r>
            <a:endParaRPr lang="en-US" dirty="0">
              <a:solidFill>
                <a:srgbClr val="000000"/>
              </a:solidFill>
            </a:endParaRPr>
          </a:p>
        </p:txBody>
      </p:sp>
    </p:spTree>
    <p:extLst>
      <p:ext uri="{BB962C8B-B14F-4D97-AF65-F5344CB8AC3E}">
        <p14:creationId xmlns:p14="http://schemas.microsoft.com/office/powerpoint/2010/main" val="250971183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609600" y="457201"/>
            <a:ext cx="5384800" cy="5668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457200"/>
            <a:ext cx="5384800" cy="2757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367089"/>
            <a:ext cx="5384800" cy="2759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7B5F9C50-2BD7-4FC5-9323-4B474935C88D}" type="slidenum">
              <a:rPr lang="en-US" altLang="en-US">
                <a:solidFill>
                  <a:srgbClr val="000000"/>
                </a:solidFill>
              </a:rPr>
              <a:pPr>
                <a:defRPr/>
              </a:pPr>
              <a:t>‹#›</a:t>
            </a:fld>
            <a:endParaRPr lang="en-US" altLang="en-US">
              <a:solidFill>
                <a:srgbClr val="000000"/>
              </a:solidFill>
            </a:endParaRPr>
          </a:p>
        </p:txBody>
      </p:sp>
      <p:sp>
        <p:nvSpPr>
          <p:cNvPr id="8" name="Footer Placeholder 7"/>
          <p:cNvSpPr>
            <a:spLocks noGrp="1" noChangeArrowheads="1"/>
          </p:cNvSpPr>
          <p:nvPr>
            <p:ph type="ftr" sz="quarter" idx="12"/>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גזים</a:t>
            </a:r>
            <a:endParaRPr lang="en-US" dirty="0">
              <a:solidFill>
                <a:srgbClr val="000000"/>
              </a:solidFill>
            </a:endParaRPr>
          </a:p>
        </p:txBody>
      </p:sp>
    </p:spTree>
    <p:extLst>
      <p:ext uri="{BB962C8B-B14F-4D97-AF65-F5344CB8AC3E}">
        <p14:creationId xmlns:p14="http://schemas.microsoft.com/office/powerpoint/2010/main" val="238719120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a:t>Click to edit Master title style</a:t>
            </a:r>
          </a:p>
        </p:txBody>
      </p:sp>
      <p:sp>
        <p:nvSpPr>
          <p:cNvPr id="3" name="Text Placeholder 2"/>
          <p:cNvSpPr>
            <a:spLocks noGrp="1"/>
          </p:cNvSpPr>
          <p:nvPr>
            <p:ph type="body" sz="half" idx="1"/>
          </p:nvPr>
        </p:nvSpPr>
        <p:spPr>
          <a:xfrm>
            <a:off x="609600" y="457201"/>
            <a:ext cx="5384800" cy="5668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457200"/>
            <a:ext cx="5384800" cy="2757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367089"/>
            <a:ext cx="5384800" cy="2759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72D092C8-A20F-48A8-8896-9DB7A9F831C0}" type="slidenum">
              <a:rPr lang="en-US" altLang="en-US">
                <a:solidFill>
                  <a:srgbClr val="000000"/>
                </a:solidFill>
              </a:rPr>
              <a:pPr>
                <a:defRPr/>
              </a:pPr>
              <a:t>‹#›</a:t>
            </a:fld>
            <a:endParaRPr lang="en-US" altLang="en-US">
              <a:solidFill>
                <a:srgbClr val="000000"/>
              </a:solidFill>
            </a:endParaRPr>
          </a:p>
        </p:txBody>
      </p:sp>
      <p:sp>
        <p:nvSpPr>
          <p:cNvPr id="8" name="Footer Placeholder 7"/>
          <p:cNvSpPr>
            <a:spLocks noGrp="1" noChangeArrowheads="1"/>
          </p:cNvSpPr>
          <p:nvPr>
            <p:ph type="ftr" sz="quarter" idx="12"/>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גזים</a:t>
            </a:r>
            <a:endParaRPr lang="en-US" dirty="0">
              <a:solidFill>
                <a:srgbClr val="000000"/>
              </a:solidFill>
            </a:endParaRPr>
          </a:p>
        </p:txBody>
      </p:sp>
    </p:spTree>
    <p:extLst>
      <p:ext uri="{BB962C8B-B14F-4D97-AF65-F5344CB8AC3E}">
        <p14:creationId xmlns:p14="http://schemas.microsoft.com/office/powerpoint/2010/main" val="250092765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ftr" sz="quarter" idx="10"/>
          </p:nvPr>
        </p:nvSpPr>
        <p:spPr>
          <a:ln/>
        </p:spPr>
        <p:txBody>
          <a:bodyPr/>
          <a:lstStyle>
            <a:lvl1pPr>
              <a:defRPr/>
            </a:lvl1pPr>
          </a:lstStyle>
          <a:p>
            <a:pPr>
              <a:defRPr/>
            </a:pPr>
            <a:r>
              <a:rPr lang="he-IL">
                <a:solidFill>
                  <a:srgbClr val="000000"/>
                </a:solidFill>
              </a:rPr>
              <a:t>גזים</a:t>
            </a:r>
            <a:endParaRPr lang="en-US">
              <a:solidFill>
                <a:srgbClr val="000000"/>
              </a:solidFill>
            </a:endParaRPr>
          </a:p>
        </p:txBody>
      </p:sp>
      <p:sp>
        <p:nvSpPr>
          <p:cNvPr id="5" name="Rectangle 7"/>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2 | </a:t>
            </a:r>
            <a:fld id="{F5A18E5A-DB81-4AA5-8B30-1DB31189705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4856197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604000" y="762001"/>
            <a:ext cx="4978400" cy="3657599"/>
          </a:xfrm>
        </p:spPr>
        <p:txBody>
          <a:bodyPr/>
          <a:lstStyle/>
          <a:p>
            <a:r>
              <a:rPr lang="en-US"/>
              <a:t>Click to edit Master title style</a:t>
            </a:r>
          </a:p>
        </p:txBody>
      </p:sp>
      <p:sp>
        <p:nvSpPr>
          <p:cNvPr id="5"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A252B6D4-345A-4622-A26A-16172E782B7B}" type="slidenum">
              <a:rPr lang="en-US" altLang="en-US">
                <a:solidFill>
                  <a:srgbClr val="000000"/>
                </a:solidFill>
              </a:rPr>
              <a:pPr>
                <a:defRPr/>
              </a:pPr>
              <a:t>‹#›</a:t>
            </a:fld>
            <a:endParaRPr lang="en-US" altLang="en-US">
              <a:solidFill>
                <a:srgbClr val="000000"/>
              </a:solidFill>
            </a:endParaRPr>
          </a:p>
        </p:txBody>
      </p:sp>
      <p:pic>
        <p:nvPicPr>
          <p:cNvPr id="6" name="Picture 5" descr="C:\Users\EWoods\Documents\Books in Production\Ebbing 11e 9781305580343\Covers\9781305580343.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3201" y="381001"/>
            <a:ext cx="6184900" cy="5934075"/>
          </a:xfrm>
          <a:prstGeom prst="rect">
            <a:avLst/>
          </a:prstGeom>
          <a:noFill/>
          <a:ln>
            <a:noFill/>
          </a:ln>
        </p:spPr>
      </p:pic>
      <p:sp>
        <p:nvSpPr>
          <p:cNvPr id="7" name="Rectangle 7"/>
          <p:cNvSpPr txBox="1">
            <a:spLocks noChangeArrowheads="1"/>
          </p:cNvSpPr>
          <p:nvPr userDrawn="1"/>
        </p:nvSpPr>
        <p:spPr bwMode="auto">
          <a:xfrm>
            <a:off x="-5348" y="6458869"/>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20000"/>
              </a:spcBef>
              <a:spcAft>
                <a:spcPct val="0"/>
              </a:spcAft>
              <a:buSzPct val="75000"/>
              <a:buFont typeface="Wingdings" pitchFamily="2" charset="2"/>
              <a:buNone/>
              <a:defRPr sz="10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a:defRPr/>
            </a:pPr>
            <a:r>
              <a:rPr lang="en-US" sz="1000" dirty="0">
                <a:solidFill>
                  <a:srgbClr val="000000"/>
                </a:solidFill>
              </a:rPr>
              <a:t>©2017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295815777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114300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sldNum" sz="quarter" idx="11"/>
          </p:nvPr>
        </p:nvSpPr>
        <p:spPr>
          <a:xfrm>
            <a:off x="8737600" y="6553201"/>
            <a:ext cx="2844800" cy="244475"/>
          </a:xfrm>
          <a:ln/>
        </p:spPr>
        <p:txBody>
          <a:bodyPr/>
          <a:lstStyle>
            <a:lvl1pPr>
              <a:defRPr/>
            </a:lvl1pPr>
          </a:lstStyle>
          <a:p>
            <a:pPr>
              <a:defRPr/>
            </a:pPr>
            <a:r>
              <a:rPr lang="en-US" altLang="en-US">
                <a:solidFill>
                  <a:srgbClr val="000000"/>
                </a:solidFill>
              </a:rPr>
              <a:t>1 | </a:t>
            </a:r>
            <a:fld id="{8A009EDF-87CB-4427-9734-9980D6C5FE8E}" type="slidenum">
              <a:rPr lang="en-US" altLang="en-US">
                <a:solidFill>
                  <a:srgbClr val="000000"/>
                </a:solidFill>
              </a:rPr>
              <a:pPr>
                <a:defRPr/>
              </a:pPr>
              <a:t>‹#›</a:t>
            </a:fld>
            <a:endParaRPr lang="en-US" altLang="en-US">
              <a:solidFill>
                <a:srgbClr val="000000"/>
              </a:solidFill>
            </a:endParaRPr>
          </a:p>
        </p:txBody>
      </p:sp>
      <p:sp>
        <p:nvSpPr>
          <p:cNvPr id="6"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גזים</a:t>
            </a:r>
            <a:endParaRPr lang="en-US" dirty="0">
              <a:solidFill>
                <a:srgbClr val="000000"/>
              </a:solidFill>
            </a:endParaRPr>
          </a:p>
        </p:txBody>
      </p:sp>
    </p:spTree>
    <p:extLst>
      <p:ext uri="{BB962C8B-B14F-4D97-AF65-F5344CB8AC3E}">
        <p14:creationId xmlns:p14="http://schemas.microsoft.com/office/powerpoint/2010/main" val="307191066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D5EAC67A-1EE0-4D73-9AA4-0CB9480BC67C}" type="slidenum">
              <a:rPr lang="en-US" altLang="en-US">
                <a:solidFill>
                  <a:srgbClr val="000000"/>
                </a:solidFill>
              </a:rPr>
              <a:pPr>
                <a:defRPr/>
              </a:pPr>
              <a:t>‹#›</a:t>
            </a:fld>
            <a:endParaRPr lang="en-US" altLang="en-US">
              <a:solidFill>
                <a:srgbClr val="000000"/>
              </a:solidFill>
            </a:endParaRPr>
          </a:p>
        </p:txBody>
      </p:sp>
      <p:sp>
        <p:nvSpPr>
          <p:cNvPr id="6"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גזים</a:t>
            </a:r>
            <a:endParaRPr lang="en-US" dirty="0">
              <a:solidFill>
                <a:srgbClr val="000000"/>
              </a:solidFill>
            </a:endParaRPr>
          </a:p>
        </p:txBody>
      </p:sp>
    </p:spTree>
    <p:extLst>
      <p:ext uri="{BB962C8B-B14F-4D97-AF65-F5344CB8AC3E}">
        <p14:creationId xmlns:p14="http://schemas.microsoft.com/office/powerpoint/2010/main" val="234389961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45DCDFD8-22BA-45FC-9CDD-B111DA8D0345}" type="slidenum">
              <a:rPr lang="en-US" altLang="en-US">
                <a:solidFill>
                  <a:srgbClr val="000000"/>
                </a:solidFill>
              </a:rPr>
              <a:pPr>
                <a:defRPr/>
              </a:pPr>
              <a:t>‹#›</a:t>
            </a:fld>
            <a:endParaRPr lang="en-US" altLang="en-US">
              <a:solidFill>
                <a:srgbClr val="000000"/>
              </a:solidFill>
            </a:endParaRPr>
          </a:p>
        </p:txBody>
      </p:sp>
      <p:sp>
        <p:nvSpPr>
          <p:cNvPr id="7"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גזים</a:t>
            </a:r>
            <a:endParaRPr lang="en-US" dirty="0">
              <a:solidFill>
                <a:srgbClr val="000000"/>
              </a:solidFill>
            </a:endParaRPr>
          </a:p>
        </p:txBody>
      </p:sp>
    </p:spTree>
    <p:extLst>
      <p:ext uri="{BB962C8B-B14F-4D97-AF65-F5344CB8AC3E}">
        <p14:creationId xmlns:p14="http://schemas.microsoft.com/office/powerpoint/2010/main" val="1254324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0">
                <a:solidFill>
                  <a:schemeClr val="tx1"/>
                </a:solidFill>
              </a:defRPr>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45343741"/>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A8F469DD-EC24-4F98-B4EC-8634CF796D09}" type="slidenum">
              <a:rPr lang="en-US" altLang="en-US">
                <a:solidFill>
                  <a:srgbClr val="000000"/>
                </a:solidFill>
              </a:rPr>
              <a:pPr>
                <a:defRPr/>
              </a:pPr>
              <a:t>‹#›</a:t>
            </a:fld>
            <a:endParaRPr lang="en-US" altLang="en-US">
              <a:solidFill>
                <a:srgbClr val="000000"/>
              </a:solidFill>
            </a:endParaRPr>
          </a:p>
        </p:txBody>
      </p:sp>
      <p:sp>
        <p:nvSpPr>
          <p:cNvPr id="9" name="Rectangle 7"/>
          <p:cNvSpPr>
            <a:spLocks noGrp="1" noChangeArrowheads="1"/>
          </p:cNvSpPr>
          <p:nvPr>
            <p:ph type="ftr" sz="quarter" idx="12"/>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גזים</a:t>
            </a:r>
            <a:endParaRPr lang="en-US" dirty="0">
              <a:solidFill>
                <a:srgbClr val="000000"/>
              </a:solidFill>
            </a:endParaRPr>
          </a:p>
        </p:txBody>
      </p:sp>
    </p:spTree>
    <p:extLst>
      <p:ext uri="{BB962C8B-B14F-4D97-AF65-F5344CB8AC3E}">
        <p14:creationId xmlns:p14="http://schemas.microsoft.com/office/powerpoint/2010/main" val="215435353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5BB9AE76-BC0D-4BEC-AFB6-C2AB3E85B652}" type="slidenum">
              <a:rPr lang="en-US" altLang="en-US">
                <a:solidFill>
                  <a:srgbClr val="000000"/>
                </a:solidFill>
              </a:rPr>
              <a:pPr>
                <a:defRPr/>
              </a:pPr>
              <a:t>‹#›</a:t>
            </a:fld>
            <a:endParaRPr lang="en-US" altLang="en-US">
              <a:solidFill>
                <a:srgbClr val="000000"/>
              </a:solidFill>
            </a:endParaRPr>
          </a:p>
        </p:txBody>
      </p:sp>
      <p:sp>
        <p:nvSpPr>
          <p:cNvPr id="5"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גזים</a:t>
            </a:r>
            <a:endParaRPr lang="en-US" dirty="0">
              <a:solidFill>
                <a:srgbClr val="000000"/>
              </a:solidFill>
            </a:endParaRPr>
          </a:p>
        </p:txBody>
      </p:sp>
    </p:spTree>
    <p:extLst>
      <p:ext uri="{BB962C8B-B14F-4D97-AF65-F5344CB8AC3E}">
        <p14:creationId xmlns:p14="http://schemas.microsoft.com/office/powerpoint/2010/main" val="318118585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he-IL">
                <a:solidFill>
                  <a:srgbClr val="000000"/>
                </a:solidFill>
              </a:rPr>
              <a:t>גזים</a:t>
            </a:r>
            <a:endParaRPr lang="en-US" dirty="0">
              <a:solidFill>
                <a:srgbClr val="000000"/>
              </a:solidFill>
            </a:endParaRPr>
          </a:p>
        </p:txBody>
      </p:sp>
      <p:sp>
        <p:nvSpPr>
          <p:cNvPr id="4" name="Slide Number Placeholder 3"/>
          <p:cNvSpPr>
            <a:spLocks noGrp="1"/>
          </p:cNvSpPr>
          <p:nvPr>
            <p:ph type="sldNum" sz="quarter" idx="11"/>
          </p:nvPr>
        </p:nvSpPr>
        <p:spPr/>
        <p:txBody>
          <a:bodyPr/>
          <a:lstStyle/>
          <a:p>
            <a:pPr>
              <a:defRPr/>
            </a:pPr>
            <a:r>
              <a:rPr lang="en-US" altLang="en-US">
                <a:solidFill>
                  <a:srgbClr val="000000"/>
                </a:solidFill>
              </a:rPr>
              <a:t>1 | </a:t>
            </a:r>
            <a:fld id="{D2F0CFE6-CC64-4AD9-ADDA-E0C16E9B8EAA}" type="slidenum">
              <a:rPr lang="en-US" altLang="en-US">
                <a:solidFill>
                  <a:srgbClr val="000000"/>
                </a:solidFill>
              </a:rPr>
              <a:pPr>
                <a:defRPr/>
              </a:pPr>
              <a:t>‹#›</a:t>
            </a:fld>
            <a:endParaRPr lang="en-US" altLang="en-US">
              <a:solidFill>
                <a:srgbClr val="000000"/>
              </a:solidFill>
            </a:endParaRPr>
          </a:p>
        </p:txBody>
      </p:sp>
      <p:sp>
        <p:nvSpPr>
          <p:cNvPr id="5" name="Rectangle 3"/>
          <p:cNvSpPr>
            <a:spLocks noGrp="1" noChangeArrowheads="1"/>
          </p:cNvSpPr>
          <p:nvPr>
            <p:ph idx="1"/>
          </p:nvPr>
        </p:nvSpPr>
        <p:spPr bwMode="auto">
          <a:xfrm>
            <a:off x="609600" y="762001"/>
            <a:ext cx="10972800" cy="536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p:txBody>
      </p:sp>
    </p:spTree>
    <p:extLst>
      <p:ext uri="{BB962C8B-B14F-4D97-AF65-F5344CB8AC3E}">
        <p14:creationId xmlns:p14="http://schemas.microsoft.com/office/powerpoint/2010/main" val="55880202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FDAD441B-C1A8-44EA-A8B5-BDF351C4C6B6}" type="slidenum">
              <a:rPr lang="en-US" altLang="en-US">
                <a:solidFill>
                  <a:srgbClr val="000000"/>
                </a:solidFill>
              </a:rPr>
              <a:pPr>
                <a:defRPr/>
              </a:pPr>
              <a:t>‹#›</a:t>
            </a:fld>
            <a:endParaRPr lang="en-US" altLang="en-US">
              <a:solidFill>
                <a:srgbClr val="000000"/>
              </a:solidFill>
            </a:endParaRPr>
          </a:p>
        </p:txBody>
      </p:sp>
      <p:sp>
        <p:nvSpPr>
          <p:cNvPr id="4"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גזים</a:t>
            </a:r>
            <a:endParaRPr lang="en-US" dirty="0">
              <a:solidFill>
                <a:srgbClr val="000000"/>
              </a:solidFill>
            </a:endParaRPr>
          </a:p>
        </p:txBody>
      </p:sp>
    </p:spTree>
    <p:extLst>
      <p:ext uri="{BB962C8B-B14F-4D97-AF65-F5344CB8AC3E}">
        <p14:creationId xmlns:p14="http://schemas.microsoft.com/office/powerpoint/2010/main" val="332818303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33942C7C-E13D-4BE2-8D9E-C1D115BC0031}" type="slidenum">
              <a:rPr lang="en-US" altLang="en-US">
                <a:solidFill>
                  <a:srgbClr val="000000"/>
                </a:solidFill>
              </a:rPr>
              <a:pPr>
                <a:defRPr/>
              </a:pPr>
              <a:t>‹#›</a:t>
            </a:fld>
            <a:endParaRPr lang="en-US" altLang="en-US">
              <a:solidFill>
                <a:srgbClr val="000000"/>
              </a:solidFill>
            </a:endParaRPr>
          </a:p>
        </p:txBody>
      </p:sp>
      <p:sp>
        <p:nvSpPr>
          <p:cNvPr id="7"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גזים</a:t>
            </a:r>
            <a:endParaRPr lang="en-US" dirty="0">
              <a:solidFill>
                <a:srgbClr val="000000"/>
              </a:solidFill>
            </a:endParaRPr>
          </a:p>
        </p:txBody>
      </p:sp>
    </p:spTree>
    <p:extLst>
      <p:ext uri="{BB962C8B-B14F-4D97-AF65-F5344CB8AC3E}">
        <p14:creationId xmlns:p14="http://schemas.microsoft.com/office/powerpoint/2010/main" val="69172739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5AA8894C-7353-4680-B5E5-4BF2B8773540}" type="slidenum">
              <a:rPr lang="en-US" altLang="en-US">
                <a:solidFill>
                  <a:srgbClr val="000000"/>
                </a:solidFill>
              </a:rPr>
              <a:pPr>
                <a:defRPr/>
              </a:pPr>
              <a:t>‹#›</a:t>
            </a:fld>
            <a:endParaRPr lang="en-US" altLang="en-US">
              <a:solidFill>
                <a:srgbClr val="000000"/>
              </a:solidFill>
            </a:endParaRPr>
          </a:p>
        </p:txBody>
      </p:sp>
      <p:sp>
        <p:nvSpPr>
          <p:cNvPr id="7"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גזים</a:t>
            </a:r>
            <a:endParaRPr lang="en-US" dirty="0">
              <a:solidFill>
                <a:srgbClr val="000000"/>
              </a:solidFill>
            </a:endParaRPr>
          </a:p>
        </p:txBody>
      </p:sp>
    </p:spTree>
    <p:extLst>
      <p:ext uri="{BB962C8B-B14F-4D97-AF65-F5344CB8AC3E}">
        <p14:creationId xmlns:p14="http://schemas.microsoft.com/office/powerpoint/2010/main" val="290250223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EA80F64A-EC0D-46AF-9923-59BFE6DA85BD}" type="slidenum">
              <a:rPr lang="en-US" altLang="en-US">
                <a:solidFill>
                  <a:srgbClr val="000000"/>
                </a:solidFill>
              </a:rPr>
              <a:pPr>
                <a:defRPr/>
              </a:pPr>
              <a:t>‹#›</a:t>
            </a:fld>
            <a:endParaRPr lang="en-US" altLang="en-US">
              <a:solidFill>
                <a:srgbClr val="000000"/>
              </a:solidFill>
            </a:endParaRPr>
          </a:p>
        </p:txBody>
      </p:sp>
      <p:sp>
        <p:nvSpPr>
          <p:cNvPr id="6"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גזים</a:t>
            </a:r>
            <a:endParaRPr lang="en-US" dirty="0">
              <a:solidFill>
                <a:srgbClr val="000000"/>
              </a:solidFill>
            </a:endParaRPr>
          </a:p>
        </p:txBody>
      </p:sp>
    </p:spTree>
    <p:extLst>
      <p:ext uri="{BB962C8B-B14F-4D97-AF65-F5344CB8AC3E}">
        <p14:creationId xmlns:p14="http://schemas.microsoft.com/office/powerpoint/2010/main" val="99079830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2C46BEE4-D2B2-4FAF-AB41-EEA01301D32B}" type="slidenum">
              <a:rPr lang="en-US" altLang="en-US">
                <a:solidFill>
                  <a:srgbClr val="000000"/>
                </a:solidFill>
              </a:rPr>
              <a:pPr>
                <a:defRPr/>
              </a:pPr>
              <a:t>‹#›</a:t>
            </a:fld>
            <a:endParaRPr lang="en-US" altLang="en-US">
              <a:solidFill>
                <a:srgbClr val="000000"/>
              </a:solidFill>
            </a:endParaRPr>
          </a:p>
        </p:txBody>
      </p:sp>
      <p:sp>
        <p:nvSpPr>
          <p:cNvPr id="6"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גזים</a:t>
            </a:r>
            <a:endParaRPr lang="en-US" dirty="0">
              <a:solidFill>
                <a:srgbClr val="000000"/>
              </a:solidFill>
            </a:endParaRPr>
          </a:p>
        </p:txBody>
      </p:sp>
    </p:spTree>
    <p:extLst>
      <p:ext uri="{BB962C8B-B14F-4D97-AF65-F5344CB8AC3E}">
        <p14:creationId xmlns:p14="http://schemas.microsoft.com/office/powerpoint/2010/main" val="1192666172"/>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a:prstGeom prst="rect">
            <a:avLst/>
          </a:prstGeom>
        </p:spPr>
        <p:txBody>
          <a:bodyPr vert="horz"/>
          <a:lstStyle/>
          <a:p>
            <a:r>
              <a:rPr lang="en-US"/>
              <a:t>Click to edit Master title style</a:t>
            </a:r>
          </a:p>
        </p:txBody>
      </p:sp>
      <p:sp>
        <p:nvSpPr>
          <p:cNvPr id="3" name="Content Placeholder 2"/>
          <p:cNvSpPr>
            <a:spLocks noGrp="1"/>
          </p:cNvSpPr>
          <p:nvPr>
            <p:ph sz="quarter" idx="1"/>
          </p:nvPr>
        </p:nvSpPr>
        <p:spPr>
          <a:xfrm>
            <a:off x="609600" y="457200"/>
            <a:ext cx="5384800" cy="2757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457200"/>
            <a:ext cx="5384800" cy="2757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367089"/>
            <a:ext cx="5384800" cy="2759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367089"/>
            <a:ext cx="5384800" cy="2759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722CC5D7-F907-4F5C-8BCE-650DCAAE7896}" type="slidenum">
              <a:rPr lang="en-US" altLang="en-US">
                <a:solidFill>
                  <a:srgbClr val="000000"/>
                </a:solidFill>
              </a:rPr>
              <a:pPr>
                <a:defRPr/>
              </a:pPr>
              <a:t>‹#›</a:t>
            </a:fld>
            <a:endParaRPr lang="en-US" altLang="en-US">
              <a:solidFill>
                <a:srgbClr val="000000"/>
              </a:solidFill>
            </a:endParaRPr>
          </a:p>
        </p:txBody>
      </p:sp>
      <p:sp>
        <p:nvSpPr>
          <p:cNvPr id="9" name="Rectangle 7"/>
          <p:cNvSpPr>
            <a:spLocks noGrp="1" noChangeArrowheads="1"/>
          </p:cNvSpPr>
          <p:nvPr>
            <p:ph type="ftr" sz="quarter" idx="12"/>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גזים</a:t>
            </a:r>
            <a:endParaRPr lang="en-US" dirty="0">
              <a:solidFill>
                <a:srgbClr val="000000"/>
              </a:solidFill>
            </a:endParaRPr>
          </a:p>
        </p:txBody>
      </p:sp>
    </p:spTree>
    <p:extLst>
      <p:ext uri="{BB962C8B-B14F-4D97-AF65-F5344CB8AC3E}">
        <p14:creationId xmlns:p14="http://schemas.microsoft.com/office/powerpoint/2010/main" val="255419937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a:t>Click to edit Master title style</a:t>
            </a:r>
          </a:p>
        </p:txBody>
      </p:sp>
      <p:sp>
        <p:nvSpPr>
          <p:cNvPr id="3" name="Table Placeholder 2"/>
          <p:cNvSpPr>
            <a:spLocks noGrp="1"/>
          </p:cNvSpPr>
          <p:nvPr>
            <p:ph type="tbl" idx="1"/>
          </p:nvPr>
        </p:nvSpPr>
        <p:spPr>
          <a:xfrm>
            <a:off x="1828800" y="457200"/>
            <a:ext cx="9753600" cy="2438400"/>
          </a:xfrm>
        </p:spPr>
        <p:txBody>
          <a:bodyPr/>
          <a:lstStyle/>
          <a:p>
            <a:pPr lvl="0"/>
            <a:endParaRPr lang="en-US" noProof="0"/>
          </a:p>
        </p:txBody>
      </p:sp>
      <p:sp>
        <p:nvSpPr>
          <p:cNvPr id="5" name="Rectangle 9"/>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AF11A1E6-0A8F-4866-B415-7E8901319809}" type="slidenum">
              <a:rPr lang="en-US" altLang="en-US">
                <a:solidFill>
                  <a:srgbClr val="000000"/>
                </a:solidFill>
              </a:rPr>
              <a:pPr>
                <a:defRPr/>
              </a:pPr>
              <a:t>‹#›</a:t>
            </a:fld>
            <a:endParaRPr lang="en-US" altLang="en-US">
              <a:solidFill>
                <a:srgbClr val="000000"/>
              </a:solidFill>
            </a:endParaRPr>
          </a:p>
        </p:txBody>
      </p:sp>
      <p:sp>
        <p:nvSpPr>
          <p:cNvPr id="6"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גזים</a:t>
            </a:r>
            <a:endParaRPr lang="en-US" dirty="0">
              <a:solidFill>
                <a:srgbClr val="000000"/>
              </a:solidFill>
            </a:endParaRPr>
          </a:p>
        </p:txBody>
      </p:sp>
    </p:spTree>
    <p:extLst>
      <p:ext uri="{BB962C8B-B14F-4D97-AF65-F5344CB8AC3E}">
        <p14:creationId xmlns:p14="http://schemas.microsoft.com/office/powerpoint/2010/main" val="2184401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238337"/>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1D7718CA-99DF-41C0-A816-E656EC036A26}" type="slidenum">
              <a:rPr lang="en-US" altLang="en-US">
                <a:solidFill>
                  <a:srgbClr val="000000"/>
                </a:solidFill>
              </a:rPr>
              <a:pPr>
                <a:defRPr/>
              </a:pPr>
              <a:t>‹#›</a:t>
            </a:fld>
            <a:endParaRPr lang="en-US" altLang="en-US">
              <a:solidFill>
                <a:srgbClr val="000000"/>
              </a:solidFill>
            </a:endParaRPr>
          </a:p>
        </p:txBody>
      </p:sp>
      <p:sp>
        <p:nvSpPr>
          <p:cNvPr id="5"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גזים</a:t>
            </a:r>
            <a:endParaRPr lang="en-US" dirty="0">
              <a:solidFill>
                <a:srgbClr val="000000"/>
              </a:solidFill>
            </a:endParaRPr>
          </a:p>
        </p:txBody>
      </p:sp>
    </p:spTree>
    <p:extLst>
      <p:ext uri="{BB962C8B-B14F-4D97-AF65-F5344CB8AC3E}">
        <p14:creationId xmlns:p14="http://schemas.microsoft.com/office/powerpoint/2010/main" val="2772446379"/>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a:t>Click to edit Master title style</a:t>
            </a:r>
          </a:p>
        </p:txBody>
      </p:sp>
      <p:sp>
        <p:nvSpPr>
          <p:cNvPr id="3" name="Text Placeholder 2"/>
          <p:cNvSpPr>
            <a:spLocks noGrp="1"/>
          </p:cNvSpPr>
          <p:nvPr>
            <p:ph type="body" sz="half" idx="1"/>
          </p:nvPr>
        </p:nvSpPr>
        <p:spPr>
          <a:xfrm>
            <a:off x="609600" y="457201"/>
            <a:ext cx="5384800" cy="5668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457201"/>
            <a:ext cx="5384800" cy="5668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7"/>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825CC0E7-6071-40B8-AD2D-9B4C43FA8BCF}" type="slidenum">
              <a:rPr lang="en-US" altLang="en-US">
                <a:solidFill>
                  <a:srgbClr val="000000"/>
                </a:solidFill>
              </a:rPr>
              <a:pPr>
                <a:defRPr/>
              </a:pPr>
              <a:t>‹#›</a:t>
            </a:fld>
            <a:endParaRPr lang="en-US" altLang="en-US">
              <a:solidFill>
                <a:srgbClr val="000000"/>
              </a:solidFill>
            </a:endParaRPr>
          </a:p>
        </p:txBody>
      </p:sp>
      <p:sp>
        <p:nvSpPr>
          <p:cNvPr id="7"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גזים</a:t>
            </a:r>
            <a:endParaRPr lang="en-US" dirty="0">
              <a:solidFill>
                <a:srgbClr val="000000"/>
              </a:solidFill>
            </a:endParaRPr>
          </a:p>
        </p:txBody>
      </p:sp>
    </p:spTree>
    <p:extLst>
      <p:ext uri="{BB962C8B-B14F-4D97-AF65-F5344CB8AC3E}">
        <p14:creationId xmlns:p14="http://schemas.microsoft.com/office/powerpoint/2010/main" val="162534960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609600" y="457201"/>
            <a:ext cx="5384800" cy="5668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457200"/>
            <a:ext cx="5384800" cy="2757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367089"/>
            <a:ext cx="5384800" cy="2759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7B5F9C50-2BD7-4FC5-9323-4B474935C88D}" type="slidenum">
              <a:rPr lang="en-US" altLang="en-US">
                <a:solidFill>
                  <a:srgbClr val="000000"/>
                </a:solidFill>
              </a:rPr>
              <a:pPr>
                <a:defRPr/>
              </a:pPr>
              <a:t>‹#›</a:t>
            </a:fld>
            <a:endParaRPr lang="en-US" altLang="en-US">
              <a:solidFill>
                <a:srgbClr val="000000"/>
              </a:solidFill>
            </a:endParaRPr>
          </a:p>
        </p:txBody>
      </p:sp>
      <p:sp>
        <p:nvSpPr>
          <p:cNvPr id="8" name="Footer Placeholder 7"/>
          <p:cNvSpPr>
            <a:spLocks noGrp="1" noChangeArrowheads="1"/>
          </p:cNvSpPr>
          <p:nvPr>
            <p:ph type="ftr" sz="quarter" idx="12"/>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גזים</a:t>
            </a:r>
            <a:endParaRPr lang="en-US" dirty="0">
              <a:solidFill>
                <a:srgbClr val="000000"/>
              </a:solidFill>
            </a:endParaRPr>
          </a:p>
        </p:txBody>
      </p:sp>
    </p:spTree>
    <p:extLst>
      <p:ext uri="{BB962C8B-B14F-4D97-AF65-F5344CB8AC3E}">
        <p14:creationId xmlns:p14="http://schemas.microsoft.com/office/powerpoint/2010/main" val="3274814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a:t>Click to edit Master title style</a:t>
            </a:r>
          </a:p>
        </p:txBody>
      </p:sp>
      <p:sp>
        <p:nvSpPr>
          <p:cNvPr id="3" name="Text Placeholder 2"/>
          <p:cNvSpPr>
            <a:spLocks noGrp="1"/>
          </p:cNvSpPr>
          <p:nvPr>
            <p:ph type="body" sz="half" idx="1"/>
          </p:nvPr>
        </p:nvSpPr>
        <p:spPr>
          <a:xfrm>
            <a:off x="609600" y="457201"/>
            <a:ext cx="5384800" cy="5668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457200"/>
            <a:ext cx="5384800" cy="2757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367089"/>
            <a:ext cx="5384800" cy="2759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72D092C8-A20F-48A8-8896-9DB7A9F831C0}" type="slidenum">
              <a:rPr lang="en-US" altLang="en-US">
                <a:solidFill>
                  <a:srgbClr val="000000"/>
                </a:solidFill>
              </a:rPr>
              <a:pPr>
                <a:defRPr/>
              </a:pPr>
              <a:t>‹#›</a:t>
            </a:fld>
            <a:endParaRPr lang="en-US" altLang="en-US">
              <a:solidFill>
                <a:srgbClr val="000000"/>
              </a:solidFill>
            </a:endParaRPr>
          </a:p>
        </p:txBody>
      </p:sp>
      <p:sp>
        <p:nvSpPr>
          <p:cNvPr id="8" name="Footer Placeholder 7"/>
          <p:cNvSpPr>
            <a:spLocks noGrp="1" noChangeArrowheads="1"/>
          </p:cNvSpPr>
          <p:nvPr>
            <p:ph type="ftr" sz="quarter" idx="12"/>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גזים</a:t>
            </a:r>
            <a:endParaRPr lang="en-US" dirty="0">
              <a:solidFill>
                <a:srgbClr val="000000"/>
              </a:solidFill>
            </a:endParaRPr>
          </a:p>
        </p:txBody>
      </p:sp>
    </p:spTree>
    <p:extLst>
      <p:ext uri="{BB962C8B-B14F-4D97-AF65-F5344CB8AC3E}">
        <p14:creationId xmlns:p14="http://schemas.microsoft.com/office/powerpoint/2010/main" val="1455591009"/>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ftr" sz="quarter" idx="10"/>
          </p:nvPr>
        </p:nvSpPr>
        <p:spPr>
          <a:ln/>
        </p:spPr>
        <p:txBody>
          <a:bodyPr/>
          <a:lstStyle>
            <a:lvl1pPr>
              <a:defRPr/>
            </a:lvl1pPr>
          </a:lstStyle>
          <a:p>
            <a:pPr>
              <a:defRPr/>
            </a:pPr>
            <a:r>
              <a:rPr lang="he-IL">
                <a:solidFill>
                  <a:srgbClr val="000000"/>
                </a:solidFill>
              </a:rPr>
              <a:t>גזים</a:t>
            </a:r>
            <a:endParaRPr lang="en-US">
              <a:solidFill>
                <a:srgbClr val="000000"/>
              </a:solidFill>
            </a:endParaRPr>
          </a:p>
        </p:txBody>
      </p:sp>
      <p:sp>
        <p:nvSpPr>
          <p:cNvPr id="5" name="Rectangle 7"/>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2 | </a:t>
            </a:r>
            <a:fld id="{F5A18E5A-DB81-4AA5-8B30-1DB31189705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32378518"/>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sldNum" sz="quarter" idx="10"/>
          </p:nvPr>
        </p:nvSpPr>
        <p:spPr>
          <a:ln/>
        </p:spPr>
        <p:txBody>
          <a:bodyPr/>
          <a:lstStyle>
            <a:lvl1pPr>
              <a:defRPr/>
            </a:lvl1pPr>
          </a:lstStyle>
          <a:p>
            <a:pPr>
              <a:defRPr/>
            </a:pPr>
            <a:fld id="{12924A3B-3EBE-9848-8119-6CE0DCD38006}" type="slidenum">
              <a:rPr lang="en-US"/>
              <a:pPr>
                <a:defRPr/>
              </a:pPr>
              <a:t>‹#›</a:t>
            </a:fld>
            <a:endParaRPr lang="en-US"/>
          </a:p>
        </p:txBody>
      </p:sp>
      <p:sp>
        <p:nvSpPr>
          <p:cNvPr id="6" name="Rectangle 18"/>
          <p:cNvSpPr>
            <a:spLocks noGrp="1" noChangeArrowheads="1"/>
          </p:cNvSpPr>
          <p:nvPr>
            <p:ph type="ftr" sz="quarter" idx="12"/>
          </p:nvPr>
        </p:nvSpPr>
        <p:spPr>
          <a:xfrm>
            <a:off x="5080000" y="4267200"/>
            <a:ext cx="6299200" cy="457200"/>
          </a:xfrm>
          <a:prstGeom prst="rect">
            <a:avLst/>
          </a:prstGeom>
          <a:ln/>
        </p:spPr>
        <p:txBody>
          <a:bodyPr/>
          <a:lstStyle>
            <a:lvl1pPr>
              <a:defRPr/>
            </a:lvl1pPr>
          </a:lstStyle>
          <a:p>
            <a:pPr>
              <a:defRPr/>
            </a:pPr>
            <a:r>
              <a:rPr lang="he-IL"/>
              <a:t>גזים</a:t>
            </a:r>
            <a:endParaRPr lang="en-US"/>
          </a:p>
        </p:txBody>
      </p:sp>
    </p:spTree>
    <p:extLst>
      <p:ext uri="{BB962C8B-B14F-4D97-AF65-F5344CB8AC3E}">
        <p14:creationId xmlns:p14="http://schemas.microsoft.com/office/powerpoint/2010/main" val="1501177169"/>
      </p:ext>
    </p:extLst>
  </p:cSld>
  <p:clrMapOvr>
    <a:masterClrMapping/>
  </p:clrMapOvr>
  <p:transition spd="slow"/>
</p:sldLayout>
</file>

<file path=ppt/slideLayouts/slideLayout1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57ECBDC9-BC42-4448-87AA-DDB65684AF9B}" type="slidenum">
              <a:rPr lang="en-US"/>
              <a:pPr>
                <a:defRPr/>
              </a:pPr>
              <a:t>‹#›</a:t>
            </a:fld>
            <a:endParaRPr lang="en-US"/>
          </a:p>
        </p:txBody>
      </p:sp>
      <p:sp>
        <p:nvSpPr>
          <p:cNvPr id="6" name="Rectangle 18"/>
          <p:cNvSpPr>
            <a:spLocks noGrp="1" noChangeArrowheads="1"/>
          </p:cNvSpPr>
          <p:nvPr>
            <p:ph type="ftr" sz="quarter" idx="12"/>
          </p:nvPr>
        </p:nvSpPr>
        <p:spPr>
          <a:xfrm>
            <a:off x="5080000" y="4267200"/>
            <a:ext cx="6299200" cy="457200"/>
          </a:xfrm>
          <a:prstGeom prst="rect">
            <a:avLst/>
          </a:prstGeom>
          <a:ln/>
        </p:spPr>
        <p:txBody>
          <a:bodyPr/>
          <a:lstStyle>
            <a:lvl1pPr>
              <a:defRPr/>
            </a:lvl1pPr>
          </a:lstStyle>
          <a:p>
            <a:pPr>
              <a:defRPr/>
            </a:pPr>
            <a:r>
              <a:rPr lang="he-IL"/>
              <a:t>גזים</a:t>
            </a:r>
            <a:endParaRPr lang="en-US"/>
          </a:p>
        </p:txBody>
      </p:sp>
    </p:spTree>
    <p:extLst>
      <p:ext uri="{BB962C8B-B14F-4D97-AF65-F5344CB8AC3E}">
        <p14:creationId xmlns:p14="http://schemas.microsoft.com/office/powerpoint/2010/main" val="1942547415"/>
      </p:ext>
    </p:extLst>
  </p:cSld>
  <p:clrMapOvr>
    <a:masterClrMapping/>
  </p:clrMapOvr>
  <p:transition spd="slow"/>
</p:sldLayout>
</file>

<file path=ppt/slideLayouts/slideLayout1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833C6C2A-DA5B-374A-9754-78A5DA3FBC79}" type="slidenum">
              <a:rPr lang="en-US"/>
              <a:pPr>
                <a:defRPr/>
              </a:pPr>
              <a:t>‹#›</a:t>
            </a:fld>
            <a:endParaRPr lang="en-US"/>
          </a:p>
        </p:txBody>
      </p:sp>
      <p:sp>
        <p:nvSpPr>
          <p:cNvPr id="6" name="Rectangle 18"/>
          <p:cNvSpPr>
            <a:spLocks noGrp="1" noChangeArrowheads="1"/>
          </p:cNvSpPr>
          <p:nvPr>
            <p:ph type="ftr" sz="quarter" idx="12"/>
          </p:nvPr>
        </p:nvSpPr>
        <p:spPr>
          <a:xfrm>
            <a:off x="5080000" y="4267200"/>
            <a:ext cx="6299200" cy="457200"/>
          </a:xfrm>
          <a:prstGeom prst="rect">
            <a:avLst/>
          </a:prstGeom>
          <a:ln/>
        </p:spPr>
        <p:txBody>
          <a:bodyPr/>
          <a:lstStyle>
            <a:lvl1pPr>
              <a:defRPr/>
            </a:lvl1pPr>
          </a:lstStyle>
          <a:p>
            <a:pPr>
              <a:defRPr/>
            </a:pPr>
            <a:r>
              <a:rPr lang="he-IL"/>
              <a:t>גזים</a:t>
            </a:r>
            <a:endParaRPr lang="en-US"/>
          </a:p>
        </p:txBody>
      </p:sp>
    </p:spTree>
    <p:extLst>
      <p:ext uri="{BB962C8B-B14F-4D97-AF65-F5344CB8AC3E}">
        <p14:creationId xmlns:p14="http://schemas.microsoft.com/office/powerpoint/2010/main" val="2390476097"/>
      </p:ext>
    </p:extLst>
  </p:cSld>
  <p:clrMapOvr>
    <a:masterClrMapping/>
  </p:clrMapOvr>
  <p:transition spd="slow"/>
</p:sldLayout>
</file>

<file path=ppt/slideLayouts/slideLayout1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600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810C40FF-1DED-9240-9916-D1C2A7735861}" type="slidenum">
              <a:rPr lang="en-US"/>
              <a:pPr>
                <a:defRPr/>
              </a:pPr>
              <a:t>‹#›</a:t>
            </a:fld>
            <a:endParaRPr lang="en-US"/>
          </a:p>
        </p:txBody>
      </p:sp>
      <p:sp>
        <p:nvSpPr>
          <p:cNvPr id="7" name="Rectangle 18"/>
          <p:cNvSpPr>
            <a:spLocks noGrp="1" noChangeArrowheads="1"/>
          </p:cNvSpPr>
          <p:nvPr>
            <p:ph type="ftr" sz="quarter" idx="12"/>
          </p:nvPr>
        </p:nvSpPr>
        <p:spPr>
          <a:xfrm>
            <a:off x="5080000" y="4267200"/>
            <a:ext cx="6299200" cy="457200"/>
          </a:xfrm>
          <a:prstGeom prst="rect">
            <a:avLst/>
          </a:prstGeom>
          <a:ln/>
        </p:spPr>
        <p:txBody>
          <a:bodyPr/>
          <a:lstStyle>
            <a:lvl1pPr>
              <a:defRPr/>
            </a:lvl1pPr>
          </a:lstStyle>
          <a:p>
            <a:pPr>
              <a:defRPr/>
            </a:pPr>
            <a:r>
              <a:rPr lang="he-IL"/>
              <a:t>גזים</a:t>
            </a:r>
            <a:endParaRPr lang="en-US"/>
          </a:p>
        </p:txBody>
      </p:sp>
    </p:spTree>
    <p:extLst>
      <p:ext uri="{BB962C8B-B14F-4D97-AF65-F5344CB8AC3E}">
        <p14:creationId xmlns:p14="http://schemas.microsoft.com/office/powerpoint/2010/main" val="1255956501"/>
      </p:ext>
    </p:extLst>
  </p:cSld>
  <p:clrMapOvr>
    <a:masterClrMapping/>
  </p:clrMapOvr>
  <p:transition spd="slow"/>
</p:sldLayout>
</file>

<file path=ppt/slideLayouts/slideLayout1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9B1EE4E6-3E07-7845-956A-6C2035F6BC20}" type="slidenum">
              <a:rPr lang="en-US"/>
              <a:pPr>
                <a:defRPr/>
              </a:pPr>
              <a:t>‹#›</a:t>
            </a:fld>
            <a:endParaRPr lang="en-US"/>
          </a:p>
        </p:txBody>
      </p:sp>
      <p:sp>
        <p:nvSpPr>
          <p:cNvPr id="8" name="Rectangle 16"/>
          <p:cNvSpPr>
            <a:spLocks noGrp="1" noChangeArrowheads="1"/>
          </p:cNvSpPr>
          <p:nvPr>
            <p:ph type="dt" sz="half" idx="11"/>
          </p:nvPr>
        </p:nvSpPr>
        <p:spPr>
          <a:xfrm>
            <a:off x="914400" y="6248400"/>
            <a:ext cx="2540000" cy="457200"/>
          </a:xfrm>
          <a:prstGeom prst="rect">
            <a:avLst/>
          </a:prstGeom>
          <a:ln/>
        </p:spPr>
        <p:txBody>
          <a:bodyPr/>
          <a:lstStyle>
            <a:lvl1pPr>
              <a:defRPr/>
            </a:lvl1pPr>
          </a:lstStyle>
          <a:p>
            <a:pPr>
              <a:defRPr/>
            </a:pPr>
            <a:endParaRPr lang="en-US"/>
          </a:p>
        </p:txBody>
      </p:sp>
      <p:sp>
        <p:nvSpPr>
          <p:cNvPr id="9" name="Rectangle 18"/>
          <p:cNvSpPr>
            <a:spLocks noGrp="1" noChangeArrowheads="1"/>
          </p:cNvSpPr>
          <p:nvPr>
            <p:ph type="ftr" sz="quarter" idx="12"/>
          </p:nvPr>
        </p:nvSpPr>
        <p:spPr>
          <a:xfrm>
            <a:off x="5080000" y="4267200"/>
            <a:ext cx="6299200" cy="457200"/>
          </a:xfrm>
          <a:prstGeom prst="rect">
            <a:avLst/>
          </a:prstGeom>
          <a:ln/>
        </p:spPr>
        <p:txBody>
          <a:bodyPr/>
          <a:lstStyle>
            <a:lvl1pPr>
              <a:defRPr/>
            </a:lvl1pPr>
          </a:lstStyle>
          <a:p>
            <a:pPr>
              <a:defRPr/>
            </a:pPr>
            <a:r>
              <a:rPr lang="he-IL"/>
              <a:t>גזים</a:t>
            </a:r>
            <a:endParaRPr lang="en-US"/>
          </a:p>
        </p:txBody>
      </p:sp>
    </p:spTree>
    <p:extLst>
      <p:ext uri="{BB962C8B-B14F-4D97-AF65-F5344CB8AC3E}">
        <p14:creationId xmlns:p14="http://schemas.microsoft.com/office/powerpoint/2010/main" val="3071745442"/>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71517" y="76200"/>
            <a:ext cx="3020483" cy="6477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7951" y="76200"/>
            <a:ext cx="8860367" cy="6477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57326382"/>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1D6C7C7D-8020-4345-936D-6C4542046B80}" type="slidenum">
              <a:rPr lang="en-US"/>
              <a:pPr>
                <a:defRPr/>
              </a:pPr>
              <a:t>‹#›</a:t>
            </a:fld>
            <a:endParaRPr lang="en-US"/>
          </a:p>
        </p:txBody>
      </p:sp>
      <p:sp>
        <p:nvSpPr>
          <p:cNvPr id="4" name="Rectangle 16"/>
          <p:cNvSpPr>
            <a:spLocks noGrp="1" noChangeArrowheads="1"/>
          </p:cNvSpPr>
          <p:nvPr>
            <p:ph type="dt" sz="half" idx="11"/>
          </p:nvPr>
        </p:nvSpPr>
        <p:spPr>
          <a:xfrm>
            <a:off x="914400" y="6248400"/>
            <a:ext cx="2540000" cy="457200"/>
          </a:xfrm>
          <a:prstGeom prst="rect">
            <a:avLst/>
          </a:prstGeom>
          <a:ln/>
        </p:spPr>
        <p:txBody>
          <a:bodyPr/>
          <a:lstStyle>
            <a:lvl1pPr>
              <a:defRPr/>
            </a:lvl1pPr>
          </a:lstStyle>
          <a:p>
            <a:pPr>
              <a:defRPr/>
            </a:pPr>
            <a:endParaRPr lang="en-US"/>
          </a:p>
        </p:txBody>
      </p:sp>
      <p:sp>
        <p:nvSpPr>
          <p:cNvPr id="5" name="Rectangle 18"/>
          <p:cNvSpPr>
            <a:spLocks noGrp="1" noChangeArrowheads="1"/>
          </p:cNvSpPr>
          <p:nvPr>
            <p:ph type="ftr" sz="quarter" idx="12"/>
          </p:nvPr>
        </p:nvSpPr>
        <p:spPr>
          <a:xfrm>
            <a:off x="5080000" y="4267200"/>
            <a:ext cx="6299200" cy="457200"/>
          </a:xfrm>
          <a:prstGeom prst="rect">
            <a:avLst/>
          </a:prstGeom>
          <a:ln/>
        </p:spPr>
        <p:txBody>
          <a:bodyPr/>
          <a:lstStyle>
            <a:lvl1pPr>
              <a:defRPr/>
            </a:lvl1pPr>
          </a:lstStyle>
          <a:p>
            <a:pPr>
              <a:defRPr/>
            </a:pPr>
            <a:r>
              <a:rPr lang="he-IL"/>
              <a:t>גזים</a:t>
            </a:r>
            <a:endParaRPr lang="en-US"/>
          </a:p>
        </p:txBody>
      </p:sp>
    </p:spTree>
    <p:extLst>
      <p:ext uri="{BB962C8B-B14F-4D97-AF65-F5344CB8AC3E}">
        <p14:creationId xmlns:p14="http://schemas.microsoft.com/office/powerpoint/2010/main" val="3100661346"/>
      </p:ext>
    </p:extLst>
  </p:cSld>
  <p:clrMapOvr>
    <a:masterClrMapping/>
  </p:clrMapOvr>
  <p:transition spd="slow"/>
</p:sldLayout>
</file>

<file path=ppt/slideLayouts/slideLayout1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616238C3-AA94-1943-9D58-3EED3628B8DE}" type="slidenum">
              <a:rPr lang="en-US"/>
              <a:pPr>
                <a:defRPr/>
              </a:pPr>
              <a:t>‹#›</a:t>
            </a:fld>
            <a:endParaRPr lang="en-US"/>
          </a:p>
        </p:txBody>
      </p:sp>
      <p:sp>
        <p:nvSpPr>
          <p:cNvPr id="3" name="Rectangle 16"/>
          <p:cNvSpPr>
            <a:spLocks noGrp="1" noChangeArrowheads="1"/>
          </p:cNvSpPr>
          <p:nvPr>
            <p:ph type="dt" sz="half" idx="11"/>
          </p:nvPr>
        </p:nvSpPr>
        <p:spPr>
          <a:xfrm>
            <a:off x="914400" y="6248400"/>
            <a:ext cx="2540000" cy="457200"/>
          </a:xfrm>
          <a:prstGeom prst="rect">
            <a:avLst/>
          </a:prstGeom>
          <a:ln/>
        </p:spPr>
        <p:txBody>
          <a:bodyPr/>
          <a:lstStyle>
            <a:lvl1pPr>
              <a:defRPr/>
            </a:lvl1pPr>
          </a:lstStyle>
          <a:p>
            <a:pPr>
              <a:defRPr/>
            </a:pPr>
            <a:endParaRPr lang="en-US"/>
          </a:p>
        </p:txBody>
      </p:sp>
      <p:sp>
        <p:nvSpPr>
          <p:cNvPr id="4" name="Rectangle 18"/>
          <p:cNvSpPr>
            <a:spLocks noGrp="1" noChangeArrowheads="1"/>
          </p:cNvSpPr>
          <p:nvPr>
            <p:ph type="ftr" sz="quarter" idx="12"/>
          </p:nvPr>
        </p:nvSpPr>
        <p:spPr>
          <a:xfrm>
            <a:off x="5080000" y="4267200"/>
            <a:ext cx="6299200" cy="457200"/>
          </a:xfrm>
          <a:prstGeom prst="rect">
            <a:avLst/>
          </a:prstGeom>
          <a:ln/>
        </p:spPr>
        <p:txBody>
          <a:bodyPr/>
          <a:lstStyle>
            <a:lvl1pPr>
              <a:defRPr/>
            </a:lvl1pPr>
          </a:lstStyle>
          <a:p>
            <a:pPr>
              <a:defRPr/>
            </a:pPr>
            <a:r>
              <a:rPr lang="he-IL"/>
              <a:t>גזים</a:t>
            </a:r>
            <a:endParaRPr lang="en-US"/>
          </a:p>
        </p:txBody>
      </p:sp>
    </p:spTree>
    <p:extLst>
      <p:ext uri="{BB962C8B-B14F-4D97-AF65-F5344CB8AC3E}">
        <p14:creationId xmlns:p14="http://schemas.microsoft.com/office/powerpoint/2010/main" val="3591677112"/>
      </p:ext>
    </p:extLst>
  </p:cSld>
  <p:clrMapOvr>
    <a:masterClrMapping/>
  </p:clrMapOvr>
  <p:transition spd="slow"/>
</p:sldLayout>
</file>

<file path=ppt/slideLayouts/slideLayout1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BD9B5909-6FC0-2A4E-936F-6D27288355D0}" type="slidenum">
              <a:rPr lang="en-US"/>
              <a:pPr>
                <a:defRPr/>
              </a:pPr>
              <a:t>‹#›</a:t>
            </a:fld>
            <a:endParaRPr lang="en-US"/>
          </a:p>
        </p:txBody>
      </p:sp>
      <p:sp>
        <p:nvSpPr>
          <p:cNvPr id="6" name="Rectangle 16"/>
          <p:cNvSpPr>
            <a:spLocks noGrp="1" noChangeArrowheads="1"/>
          </p:cNvSpPr>
          <p:nvPr>
            <p:ph type="dt" sz="half" idx="11"/>
          </p:nvPr>
        </p:nvSpPr>
        <p:spPr>
          <a:xfrm>
            <a:off x="914400" y="6248400"/>
            <a:ext cx="2540000" cy="457200"/>
          </a:xfrm>
          <a:prstGeom prst="rect">
            <a:avLst/>
          </a:prstGeom>
          <a:ln/>
        </p:spPr>
        <p:txBody>
          <a:bodyPr/>
          <a:lstStyle>
            <a:lvl1pPr>
              <a:defRPr/>
            </a:lvl1pPr>
          </a:lstStyle>
          <a:p>
            <a:pPr>
              <a:defRPr/>
            </a:pPr>
            <a:endParaRPr lang="en-US"/>
          </a:p>
        </p:txBody>
      </p:sp>
      <p:sp>
        <p:nvSpPr>
          <p:cNvPr id="7" name="Rectangle 18"/>
          <p:cNvSpPr>
            <a:spLocks noGrp="1" noChangeArrowheads="1"/>
          </p:cNvSpPr>
          <p:nvPr>
            <p:ph type="ftr" sz="quarter" idx="12"/>
          </p:nvPr>
        </p:nvSpPr>
        <p:spPr>
          <a:xfrm>
            <a:off x="5080000" y="4267200"/>
            <a:ext cx="6299200" cy="457200"/>
          </a:xfrm>
          <a:prstGeom prst="rect">
            <a:avLst/>
          </a:prstGeom>
          <a:ln/>
        </p:spPr>
        <p:txBody>
          <a:bodyPr/>
          <a:lstStyle>
            <a:lvl1pPr>
              <a:defRPr/>
            </a:lvl1pPr>
          </a:lstStyle>
          <a:p>
            <a:pPr>
              <a:defRPr/>
            </a:pPr>
            <a:r>
              <a:rPr lang="he-IL"/>
              <a:t>גזים</a:t>
            </a:r>
            <a:endParaRPr lang="en-US"/>
          </a:p>
        </p:txBody>
      </p:sp>
    </p:spTree>
    <p:extLst>
      <p:ext uri="{BB962C8B-B14F-4D97-AF65-F5344CB8AC3E}">
        <p14:creationId xmlns:p14="http://schemas.microsoft.com/office/powerpoint/2010/main" val="477559355"/>
      </p:ext>
    </p:extLst>
  </p:cSld>
  <p:clrMapOvr>
    <a:masterClrMapping/>
  </p:clrMapOvr>
  <p:transition spd="slow"/>
</p:sldLayout>
</file>

<file path=ppt/slideLayouts/slideLayout1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3B48817F-8BF9-D846-90F1-5214431EEC98}" type="slidenum">
              <a:rPr lang="en-US"/>
              <a:pPr>
                <a:defRPr/>
              </a:pPr>
              <a:t>‹#›</a:t>
            </a:fld>
            <a:endParaRPr lang="en-US"/>
          </a:p>
        </p:txBody>
      </p:sp>
      <p:sp>
        <p:nvSpPr>
          <p:cNvPr id="6" name="Rectangle 16"/>
          <p:cNvSpPr>
            <a:spLocks noGrp="1" noChangeArrowheads="1"/>
          </p:cNvSpPr>
          <p:nvPr>
            <p:ph type="dt" sz="half" idx="11"/>
          </p:nvPr>
        </p:nvSpPr>
        <p:spPr>
          <a:xfrm>
            <a:off x="914400" y="6248400"/>
            <a:ext cx="2540000" cy="457200"/>
          </a:xfrm>
          <a:prstGeom prst="rect">
            <a:avLst/>
          </a:prstGeom>
          <a:ln/>
        </p:spPr>
        <p:txBody>
          <a:bodyPr/>
          <a:lstStyle>
            <a:lvl1pPr>
              <a:defRPr/>
            </a:lvl1pPr>
          </a:lstStyle>
          <a:p>
            <a:pPr>
              <a:defRPr/>
            </a:pPr>
            <a:endParaRPr lang="en-US"/>
          </a:p>
        </p:txBody>
      </p:sp>
      <p:sp>
        <p:nvSpPr>
          <p:cNvPr id="7" name="Rectangle 18"/>
          <p:cNvSpPr>
            <a:spLocks noGrp="1" noChangeArrowheads="1"/>
          </p:cNvSpPr>
          <p:nvPr>
            <p:ph type="ftr" sz="quarter" idx="12"/>
          </p:nvPr>
        </p:nvSpPr>
        <p:spPr>
          <a:xfrm>
            <a:off x="5080000" y="4267200"/>
            <a:ext cx="6299200" cy="457200"/>
          </a:xfrm>
          <a:prstGeom prst="rect">
            <a:avLst/>
          </a:prstGeom>
          <a:ln/>
        </p:spPr>
        <p:txBody>
          <a:bodyPr/>
          <a:lstStyle>
            <a:lvl1pPr>
              <a:defRPr/>
            </a:lvl1pPr>
          </a:lstStyle>
          <a:p>
            <a:pPr>
              <a:defRPr/>
            </a:pPr>
            <a:r>
              <a:rPr lang="he-IL"/>
              <a:t>גזים</a:t>
            </a:r>
            <a:endParaRPr lang="en-US"/>
          </a:p>
        </p:txBody>
      </p:sp>
    </p:spTree>
    <p:extLst>
      <p:ext uri="{BB962C8B-B14F-4D97-AF65-F5344CB8AC3E}">
        <p14:creationId xmlns:p14="http://schemas.microsoft.com/office/powerpoint/2010/main" val="395165618"/>
      </p:ext>
    </p:extLst>
  </p:cSld>
  <p:clrMapOvr>
    <a:masterClrMapping/>
  </p:clrMapOvr>
  <p:transition spd="slow"/>
</p:sldLayout>
</file>

<file path=ppt/slideLayouts/slideLayout1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FF9246A4-7156-594E-884D-A449CED96FEB}" type="slidenum">
              <a:rPr lang="en-US"/>
              <a:pPr>
                <a:defRPr/>
              </a:pPr>
              <a:t>‹#›</a:t>
            </a:fld>
            <a:endParaRPr lang="en-US"/>
          </a:p>
        </p:txBody>
      </p:sp>
      <p:sp>
        <p:nvSpPr>
          <p:cNvPr id="5" name="Rectangle 16"/>
          <p:cNvSpPr>
            <a:spLocks noGrp="1" noChangeArrowheads="1"/>
          </p:cNvSpPr>
          <p:nvPr>
            <p:ph type="dt" sz="half" idx="11"/>
          </p:nvPr>
        </p:nvSpPr>
        <p:spPr>
          <a:xfrm>
            <a:off x="914400" y="6248400"/>
            <a:ext cx="2540000" cy="457200"/>
          </a:xfrm>
          <a:prstGeom prst="rect">
            <a:avLst/>
          </a:prstGeom>
          <a:ln/>
        </p:spPr>
        <p:txBody>
          <a:bodyPr/>
          <a:lstStyle>
            <a:lvl1pPr>
              <a:defRPr/>
            </a:lvl1pPr>
          </a:lstStyle>
          <a:p>
            <a:pPr>
              <a:defRPr/>
            </a:pPr>
            <a:endParaRPr lang="en-US"/>
          </a:p>
        </p:txBody>
      </p:sp>
      <p:sp>
        <p:nvSpPr>
          <p:cNvPr id="6" name="Rectangle 18"/>
          <p:cNvSpPr>
            <a:spLocks noGrp="1" noChangeArrowheads="1"/>
          </p:cNvSpPr>
          <p:nvPr>
            <p:ph type="ftr" sz="quarter" idx="12"/>
          </p:nvPr>
        </p:nvSpPr>
        <p:spPr>
          <a:xfrm>
            <a:off x="5080000" y="4267200"/>
            <a:ext cx="6299200" cy="457200"/>
          </a:xfrm>
          <a:prstGeom prst="rect">
            <a:avLst/>
          </a:prstGeom>
          <a:ln/>
        </p:spPr>
        <p:txBody>
          <a:bodyPr/>
          <a:lstStyle>
            <a:lvl1pPr>
              <a:defRPr/>
            </a:lvl1pPr>
          </a:lstStyle>
          <a:p>
            <a:pPr>
              <a:defRPr/>
            </a:pPr>
            <a:r>
              <a:rPr lang="he-IL"/>
              <a:t>גזים</a:t>
            </a:r>
            <a:endParaRPr lang="en-US"/>
          </a:p>
        </p:txBody>
      </p:sp>
    </p:spTree>
    <p:extLst>
      <p:ext uri="{BB962C8B-B14F-4D97-AF65-F5344CB8AC3E}">
        <p14:creationId xmlns:p14="http://schemas.microsoft.com/office/powerpoint/2010/main" val="4285870120"/>
      </p:ext>
    </p:extLst>
  </p:cSld>
  <p:clrMapOvr>
    <a:masterClrMapping/>
  </p:clrMapOvr>
  <p:transition spd="slow"/>
</p:sldLayout>
</file>

<file path=ppt/slideLayouts/slideLayout1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152400"/>
            <a:ext cx="30480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152400"/>
            <a:ext cx="89408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98F22C92-8C11-5240-B58B-8DA0DAAFFB6D}" type="slidenum">
              <a:rPr lang="en-US"/>
              <a:pPr>
                <a:defRPr/>
              </a:pPr>
              <a:t>‹#›</a:t>
            </a:fld>
            <a:endParaRPr lang="en-US"/>
          </a:p>
        </p:txBody>
      </p:sp>
      <p:sp>
        <p:nvSpPr>
          <p:cNvPr id="5" name="Rectangle 16"/>
          <p:cNvSpPr>
            <a:spLocks noGrp="1" noChangeArrowheads="1"/>
          </p:cNvSpPr>
          <p:nvPr>
            <p:ph type="dt" sz="half" idx="11"/>
          </p:nvPr>
        </p:nvSpPr>
        <p:spPr>
          <a:xfrm>
            <a:off x="914400" y="6248400"/>
            <a:ext cx="2540000" cy="457200"/>
          </a:xfrm>
          <a:prstGeom prst="rect">
            <a:avLst/>
          </a:prstGeom>
          <a:ln/>
        </p:spPr>
        <p:txBody>
          <a:bodyPr/>
          <a:lstStyle>
            <a:lvl1pPr>
              <a:defRPr/>
            </a:lvl1pPr>
          </a:lstStyle>
          <a:p>
            <a:pPr>
              <a:defRPr/>
            </a:pPr>
            <a:endParaRPr lang="en-US"/>
          </a:p>
        </p:txBody>
      </p:sp>
      <p:sp>
        <p:nvSpPr>
          <p:cNvPr id="6" name="Rectangle 18"/>
          <p:cNvSpPr>
            <a:spLocks noGrp="1" noChangeArrowheads="1"/>
          </p:cNvSpPr>
          <p:nvPr>
            <p:ph type="ftr" sz="quarter" idx="12"/>
          </p:nvPr>
        </p:nvSpPr>
        <p:spPr>
          <a:xfrm>
            <a:off x="5080000" y="4267200"/>
            <a:ext cx="6299200" cy="457200"/>
          </a:xfrm>
          <a:prstGeom prst="rect">
            <a:avLst/>
          </a:prstGeom>
          <a:ln/>
        </p:spPr>
        <p:txBody>
          <a:bodyPr/>
          <a:lstStyle>
            <a:lvl1pPr>
              <a:defRPr/>
            </a:lvl1pPr>
          </a:lstStyle>
          <a:p>
            <a:pPr>
              <a:defRPr/>
            </a:pPr>
            <a:r>
              <a:rPr lang="he-IL"/>
              <a:t>גזים</a:t>
            </a:r>
            <a:endParaRPr lang="en-US"/>
          </a:p>
        </p:txBody>
      </p:sp>
    </p:spTree>
    <p:extLst>
      <p:ext uri="{BB962C8B-B14F-4D97-AF65-F5344CB8AC3E}">
        <p14:creationId xmlns:p14="http://schemas.microsoft.com/office/powerpoint/2010/main" val="2275886506"/>
      </p:ext>
    </p:extLst>
  </p:cSld>
  <p:clrMapOvr>
    <a:masterClrMapping/>
  </p:clrMapOvr>
  <p:transition spd="slow"/>
</p:sldLayout>
</file>

<file path=ppt/slideLayouts/slideLayout19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12192000" cy="1143000"/>
          </a:xfrm>
        </p:spPr>
        <p:txBody>
          <a:bodyPr/>
          <a:lstStyle/>
          <a:p>
            <a:r>
              <a:rPr lang="en-US"/>
              <a:t>Click to edit Master title style</a:t>
            </a:r>
          </a:p>
        </p:txBody>
      </p:sp>
      <p:sp>
        <p:nvSpPr>
          <p:cNvPr id="3" name="Text Placeholder 2"/>
          <p:cNvSpPr>
            <a:spLocks noGrp="1"/>
          </p:cNvSpPr>
          <p:nvPr>
            <p:ph type="body" sz="half" idx="1"/>
          </p:nvPr>
        </p:nvSpPr>
        <p:spPr>
          <a:xfrm>
            <a:off x="914400" y="1600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D62E5F98-1E4F-D241-8792-998012BC509F}" type="slidenum">
              <a:rPr lang="en-US"/>
              <a:pPr>
                <a:defRPr/>
              </a:pPr>
              <a:t>‹#›</a:t>
            </a:fld>
            <a:endParaRPr lang="en-US"/>
          </a:p>
        </p:txBody>
      </p:sp>
      <p:sp>
        <p:nvSpPr>
          <p:cNvPr id="6" name="Rectangle 16"/>
          <p:cNvSpPr>
            <a:spLocks noGrp="1" noChangeArrowheads="1"/>
          </p:cNvSpPr>
          <p:nvPr>
            <p:ph type="dt" sz="half" idx="11"/>
          </p:nvPr>
        </p:nvSpPr>
        <p:spPr>
          <a:xfrm>
            <a:off x="914400" y="6248400"/>
            <a:ext cx="2540000" cy="457200"/>
          </a:xfrm>
          <a:prstGeom prst="rect">
            <a:avLst/>
          </a:prstGeom>
          <a:ln/>
        </p:spPr>
        <p:txBody>
          <a:bodyPr/>
          <a:lstStyle>
            <a:lvl1pPr>
              <a:defRPr/>
            </a:lvl1pPr>
          </a:lstStyle>
          <a:p>
            <a:pPr>
              <a:defRPr/>
            </a:pPr>
            <a:endParaRPr lang="en-US"/>
          </a:p>
        </p:txBody>
      </p:sp>
      <p:sp>
        <p:nvSpPr>
          <p:cNvPr id="7" name="Rectangle 18"/>
          <p:cNvSpPr>
            <a:spLocks noGrp="1" noChangeArrowheads="1"/>
          </p:cNvSpPr>
          <p:nvPr>
            <p:ph type="ftr" sz="quarter" idx="12"/>
          </p:nvPr>
        </p:nvSpPr>
        <p:spPr>
          <a:xfrm>
            <a:off x="5080000" y="4267200"/>
            <a:ext cx="6299200" cy="457200"/>
          </a:xfrm>
          <a:prstGeom prst="rect">
            <a:avLst/>
          </a:prstGeom>
          <a:ln/>
        </p:spPr>
        <p:txBody>
          <a:bodyPr/>
          <a:lstStyle>
            <a:lvl1pPr>
              <a:defRPr/>
            </a:lvl1pPr>
          </a:lstStyle>
          <a:p>
            <a:pPr>
              <a:defRPr/>
            </a:pPr>
            <a:r>
              <a:rPr lang="he-IL"/>
              <a:t>גזים</a:t>
            </a:r>
            <a:endParaRPr lang="en-US"/>
          </a:p>
        </p:txBody>
      </p:sp>
    </p:spTree>
    <p:extLst>
      <p:ext uri="{BB962C8B-B14F-4D97-AF65-F5344CB8AC3E}">
        <p14:creationId xmlns:p14="http://schemas.microsoft.com/office/powerpoint/2010/main" val="1038653229"/>
      </p:ext>
    </p:extLst>
  </p:cSld>
  <p:clrMapOvr>
    <a:masterClrMapping/>
  </p:clrMapOvr>
  <p:transition spd="slow"/>
</p:sldLayout>
</file>

<file path=ppt/slideLayouts/slideLayout197.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12192000" cy="1143000"/>
          </a:xfrm>
        </p:spPr>
        <p:txBody>
          <a:bodyPr/>
          <a:lstStyle/>
          <a:p>
            <a:r>
              <a:rPr lang="en-US"/>
              <a:t>Click to edit Master title style</a:t>
            </a:r>
          </a:p>
        </p:txBody>
      </p:sp>
      <p:sp>
        <p:nvSpPr>
          <p:cNvPr id="3" name="Text Placeholder 2"/>
          <p:cNvSpPr>
            <a:spLocks noGrp="1"/>
          </p:cNvSpPr>
          <p:nvPr>
            <p:ph type="body" sz="half" idx="1"/>
          </p:nvPr>
        </p:nvSpPr>
        <p:spPr>
          <a:xfrm>
            <a:off x="914400" y="1600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14400" y="3733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2B6C1EE1-16AC-884A-B029-CEA4E2EE6F25}" type="slidenum">
              <a:rPr lang="en-US"/>
              <a:pPr>
                <a:defRPr/>
              </a:pPr>
              <a:t>‹#›</a:t>
            </a:fld>
            <a:endParaRPr lang="en-US"/>
          </a:p>
        </p:txBody>
      </p:sp>
      <p:sp>
        <p:nvSpPr>
          <p:cNvPr id="6" name="Rectangle 16"/>
          <p:cNvSpPr>
            <a:spLocks noGrp="1" noChangeArrowheads="1"/>
          </p:cNvSpPr>
          <p:nvPr>
            <p:ph type="dt" sz="half" idx="11"/>
          </p:nvPr>
        </p:nvSpPr>
        <p:spPr>
          <a:xfrm>
            <a:off x="914400" y="6248400"/>
            <a:ext cx="2540000" cy="457200"/>
          </a:xfrm>
          <a:prstGeom prst="rect">
            <a:avLst/>
          </a:prstGeom>
          <a:ln/>
        </p:spPr>
        <p:txBody>
          <a:bodyPr/>
          <a:lstStyle>
            <a:lvl1pPr>
              <a:defRPr/>
            </a:lvl1pPr>
          </a:lstStyle>
          <a:p>
            <a:pPr>
              <a:defRPr/>
            </a:pPr>
            <a:endParaRPr lang="en-US"/>
          </a:p>
        </p:txBody>
      </p:sp>
      <p:sp>
        <p:nvSpPr>
          <p:cNvPr id="7" name="Rectangle 18"/>
          <p:cNvSpPr>
            <a:spLocks noGrp="1" noChangeArrowheads="1"/>
          </p:cNvSpPr>
          <p:nvPr>
            <p:ph type="ftr" sz="quarter" idx="12"/>
          </p:nvPr>
        </p:nvSpPr>
        <p:spPr>
          <a:xfrm>
            <a:off x="5080000" y="4267200"/>
            <a:ext cx="6299200" cy="457200"/>
          </a:xfrm>
          <a:prstGeom prst="rect">
            <a:avLst/>
          </a:prstGeom>
          <a:ln/>
        </p:spPr>
        <p:txBody>
          <a:bodyPr/>
          <a:lstStyle>
            <a:lvl1pPr>
              <a:defRPr/>
            </a:lvl1pPr>
          </a:lstStyle>
          <a:p>
            <a:pPr>
              <a:defRPr/>
            </a:pPr>
            <a:r>
              <a:rPr lang="he-IL"/>
              <a:t>גזים</a:t>
            </a:r>
            <a:endParaRPr lang="en-US"/>
          </a:p>
        </p:txBody>
      </p:sp>
    </p:spTree>
    <p:extLst>
      <p:ext uri="{BB962C8B-B14F-4D97-AF65-F5344CB8AC3E}">
        <p14:creationId xmlns:p14="http://schemas.microsoft.com/office/powerpoint/2010/main" val="2337881277"/>
      </p:ext>
    </p:extLst>
  </p:cSld>
  <p:clrMapOvr>
    <a:masterClrMapping/>
  </p:clrMapOvr>
  <p:transition spd="slow"/>
</p:sldLayout>
</file>

<file path=ppt/slideLayouts/slideLayout198.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12192000" cy="1143000"/>
          </a:xfrm>
        </p:spPr>
        <p:txBody>
          <a:bodyPr/>
          <a:lstStyle/>
          <a:p>
            <a:r>
              <a:rPr lang="en-US"/>
              <a:t>Click to edit Master title style</a:t>
            </a:r>
          </a:p>
        </p:txBody>
      </p:sp>
      <p:sp>
        <p:nvSpPr>
          <p:cNvPr id="3" name="Content Placeholder 2"/>
          <p:cNvSpPr>
            <a:spLocks noGrp="1"/>
          </p:cNvSpPr>
          <p:nvPr>
            <p:ph sz="half" idx="1"/>
          </p:nvPr>
        </p:nvSpPr>
        <p:spPr>
          <a:xfrm>
            <a:off x="914400" y="1600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0" y="3733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98528327-157D-A047-89AD-65B42852156A}" type="slidenum">
              <a:rPr lang="en-US"/>
              <a:pPr>
                <a:defRPr/>
              </a:pPr>
              <a:t>‹#›</a:t>
            </a:fld>
            <a:endParaRPr lang="en-US"/>
          </a:p>
        </p:txBody>
      </p:sp>
      <p:sp>
        <p:nvSpPr>
          <p:cNvPr id="6" name="Rectangle 16"/>
          <p:cNvSpPr>
            <a:spLocks noGrp="1" noChangeArrowheads="1"/>
          </p:cNvSpPr>
          <p:nvPr>
            <p:ph type="dt" sz="half" idx="11"/>
          </p:nvPr>
        </p:nvSpPr>
        <p:spPr>
          <a:xfrm>
            <a:off x="914400" y="6248400"/>
            <a:ext cx="2540000" cy="457200"/>
          </a:xfrm>
          <a:prstGeom prst="rect">
            <a:avLst/>
          </a:prstGeom>
          <a:ln/>
        </p:spPr>
        <p:txBody>
          <a:bodyPr/>
          <a:lstStyle>
            <a:lvl1pPr>
              <a:defRPr/>
            </a:lvl1pPr>
          </a:lstStyle>
          <a:p>
            <a:pPr>
              <a:defRPr/>
            </a:pPr>
            <a:endParaRPr lang="en-US"/>
          </a:p>
        </p:txBody>
      </p:sp>
      <p:sp>
        <p:nvSpPr>
          <p:cNvPr id="7" name="Rectangle 18"/>
          <p:cNvSpPr>
            <a:spLocks noGrp="1" noChangeArrowheads="1"/>
          </p:cNvSpPr>
          <p:nvPr>
            <p:ph type="ftr" sz="quarter" idx="12"/>
          </p:nvPr>
        </p:nvSpPr>
        <p:spPr>
          <a:xfrm>
            <a:off x="5080000" y="4267200"/>
            <a:ext cx="6299200" cy="457200"/>
          </a:xfrm>
          <a:prstGeom prst="rect">
            <a:avLst/>
          </a:prstGeom>
          <a:ln/>
        </p:spPr>
        <p:txBody>
          <a:bodyPr/>
          <a:lstStyle>
            <a:lvl1pPr>
              <a:defRPr/>
            </a:lvl1pPr>
          </a:lstStyle>
          <a:p>
            <a:pPr>
              <a:defRPr/>
            </a:pPr>
            <a:r>
              <a:rPr lang="he-IL"/>
              <a:t>גזים</a:t>
            </a:r>
            <a:endParaRPr lang="en-US"/>
          </a:p>
        </p:txBody>
      </p:sp>
    </p:spTree>
    <p:extLst>
      <p:ext uri="{BB962C8B-B14F-4D97-AF65-F5344CB8AC3E}">
        <p14:creationId xmlns:p14="http://schemas.microsoft.com/office/powerpoint/2010/main" val="276195126"/>
      </p:ext>
    </p:extLst>
  </p:cSld>
  <p:clrMapOvr>
    <a:masterClrMapping/>
  </p:clrMapOvr>
  <p:transition spd="slow"/>
</p:sldLayout>
</file>

<file path=ppt/slideLayouts/slideLayout199.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12192000" cy="1143000"/>
          </a:xfrm>
        </p:spPr>
        <p:txBody>
          <a:bodyPr/>
          <a:lstStyle/>
          <a:p>
            <a:r>
              <a:rPr lang="en-US"/>
              <a:t>Click to edit Master title style</a:t>
            </a:r>
          </a:p>
        </p:txBody>
      </p:sp>
      <p:sp>
        <p:nvSpPr>
          <p:cNvPr id="3" name="Content Placeholder 2"/>
          <p:cNvSpPr>
            <a:spLocks noGrp="1"/>
          </p:cNvSpPr>
          <p:nvPr>
            <p:ph sz="half" idx="1"/>
          </p:nvPr>
        </p:nvSpPr>
        <p:spPr>
          <a:xfrm>
            <a:off x="914400" y="1600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00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B4068577-9799-3140-B64C-06505A0E4FC0}" type="slidenum">
              <a:rPr lang="en-US"/>
              <a:pPr>
                <a:defRPr/>
              </a:pPr>
              <a:t>‹#›</a:t>
            </a:fld>
            <a:endParaRPr lang="en-US"/>
          </a:p>
        </p:txBody>
      </p:sp>
      <p:sp>
        <p:nvSpPr>
          <p:cNvPr id="6" name="Rectangle 16"/>
          <p:cNvSpPr>
            <a:spLocks noGrp="1" noChangeArrowheads="1"/>
          </p:cNvSpPr>
          <p:nvPr>
            <p:ph type="dt" sz="half" idx="11"/>
          </p:nvPr>
        </p:nvSpPr>
        <p:spPr>
          <a:xfrm>
            <a:off x="914400" y="6248400"/>
            <a:ext cx="2540000" cy="457200"/>
          </a:xfrm>
          <a:prstGeom prst="rect">
            <a:avLst/>
          </a:prstGeom>
          <a:ln/>
        </p:spPr>
        <p:txBody>
          <a:bodyPr/>
          <a:lstStyle>
            <a:lvl1pPr>
              <a:defRPr/>
            </a:lvl1pPr>
          </a:lstStyle>
          <a:p>
            <a:pPr>
              <a:defRPr/>
            </a:pPr>
            <a:endParaRPr lang="en-US"/>
          </a:p>
        </p:txBody>
      </p:sp>
      <p:sp>
        <p:nvSpPr>
          <p:cNvPr id="7" name="Rectangle 18"/>
          <p:cNvSpPr>
            <a:spLocks noGrp="1" noChangeArrowheads="1"/>
          </p:cNvSpPr>
          <p:nvPr>
            <p:ph type="ftr" sz="quarter" idx="12"/>
          </p:nvPr>
        </p:nvSpPr>
        <p:spPr>
          <a:xfrm>
            <a:off x="5080000" y="4267200"/>
            <a:ext cx="6299200" cy="457200"/>
          </a:xfrm>
          <a:prstGeom prst="rect">
            <a:avLst/>
          </a:prstGeom>
          <a:ln/>
        </p:spPr>
        <p:txBody>
          <a:bodyPr/>
          <a:lstStyle>
            <a:lvl1pPr>
              <a:defRPr/>
            </a:lvl1pPr>
          </a:lstStyle>
          <a:p>
            <a:pPr>
              <a:defRPr/>
            </a:pPr>
            <a:r>
              <a:rPr lang="he-IL"/>
              <a:t>גזים</a:t>
            </a:r>
            <a:endParaRPr lang="en-US"/>
          </a:p>
        </p:txBody>
      </p:sp>
    </p:spTree>
    <p:extLst>
      <p:ext uri="{BB962C8B-B14F-4D97-AF65-F5344CB8AC3E}">
        <p14:creationId xmlns:p14="http://schemas.microsoft.com/office/powerpoint/2010/main" val="2814796105"/>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p>
            <a:endParaRPr lang="he-IL"/>
          </a:p>
        </p:txBody>
      </p:sp>
      <p:sp>
        <p:nvSpPr>
          <p:cNvPr id="5" name="Footer Placeholder 4"/>
          <p:cNvSpPr>
            <a:spLocks noGrp="1"/>
          </p:cNvSpPr>
          <p:nvPr>
            <p:ph type="ftr" sz="quarter" idx="11"/>
          </p:nvPr>
        </p:nvSpPr>
        <p:spPr/>
        <p:txBody>
          <a:bodyPr/>
          <a:lstStyle/>
          <a:p>
            <a:r>
              <a:rPr lang="he-IL"/>
              <a:t>גזים</a:t>
            </a:r>
          </a:p>
        </p:txBody>
      </p:sp>
      <p:sp>
        <p:nvSpPr>
          <p:cNvPr id="6" name="Slide Number Placeholder 5"/>
          <p:cNvSpPr>
            <a:spLocks noGrp="1"/>
          </p:cNvSpPr>
          <p:nvPr>
            <p:ph type="sldNum" sz="quarter" idx="12"/>
          </p:nvPr>
        </p:nvSpPr>
        <p:spPr/>
        <p:txBody>
          <a:bodyPr/>
          <a:lstStyle/>
          <a:p>
            <a:fld id="{BEED0BD4-50B7-4D58-AAEE-360038BFFB62}" type="slidenum">
              <a:rPr lang="he-IL" smtClean="0"/>
              <a:t>‹#›</a:t>
            </a:fld>
            <a:endParaRPr lang="he-IL"/>
          </a:p>
        </p:txBody>
      </p:sp>
    </p:spTree>
    <p:extLst>
      <p:ext uri="{BB962C8B-B14F-4D97-AF65-F5344CB8AC3E}">
        <p14:creationId xmlns:p14="http://schemas.microsoft.com/office/powerpoint/2010/main" val="1732310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604000" y="762001"/>
            <a:ext cx="4978400" cy="3657599"/>
          </a:xfrm>
        </p:spPr>
        <p:txBody>
          <a:bodyPr/>
          <a:lstStyle/>
          <a:p>
            <a:r>
              <a:rPr lang="en-US"/>
              <a:t>Click to edit Master title style</a:t>
            </a:r>
          </a:p>
        </p:txBody>
      </p:sp>
      <p:sp>
        <p:nvSpPr>
          <p:cNvPr id="5"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A252B6D4-345A-4622-A26A-16172E782B7B}" type="slidenum">
              <a:rPr lang="en-US" altLang="en-US">
                <a:solidFill>
                  <a:srgbClr val="000000"/>
                </a:solidFill>
              </a:rPr>
              <a:pPr>
                <a:defRPr/>
              </a:pPr>
              <a:t>‹#›</a:t>
            </a:fld>
            <a:endParaRPr lang="en-US" altLang="en-US">
              <a:solidFill>
                <a:srgbClr val="000000"/>
              </a:solidFill>
            </a:endParaRPr>
          </a:p>
        </p:txBody>
      </p:sp>
      <p:pic>
        <p:nvPicPr>
          <p:cNvPr id="6" name="Picture 5" descr="C:\Users\EWoods\Documents\Books in Production\Ebbing 11e 9781305580343\Covers\9781305580343.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3201" y="381001"/>
            <a:ext cx="6184900" cy="5934075"/>
          </a:xfrm>
          <a:prstGeom prst="rect">
            <a:avLst/>
          </a:prstGeom>
          <a:noFill/>
          <a:ln>
            <a:noFill/>
          </a:ln>
        </p:spPr>
      </p:pic>
      <p:sp>
        <p:nvSpPr>
          <p:cNvPr id="7" name="Rectangle 7"/>
          <p:cNvSpPr txBox="1">
            <a:spLocks noChangeArrowheads="1"/>
          </p:cNvSpPr>
          <p:nvPr userDrawn="1"/>
        </p:nvSpPr>
        <p:spPr bwMode="auto">
          <a:xfrm>
            <a:off x="-5348" y="6458869"/>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20000"/>
              </a:spcBef>
              <a:spcAft>
                <a:spcPct val="0"/>
              </a:spcAft>
              <a:buSzPct val="75000"/>
              <a:buFont typeface="Wingdings" pitchFamily="2" charset="2"/>
              <a:buNone/>
              <a:defRPr sz="10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a:defRPr/>
            </a:pPr>
            <a:r>
              <a:rPr lang="en-US" sz="1000" dirty="0">
                <a:solidFill>
                  <a:srgbClr val="000000"/>
                </a:solidFill>
              </a:rPr>
              <a:t>©2017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19665729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114300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sldNum" sz="quarter" idx="11"/>
          </p:nvPr>
        </p:nvSpPr>
        <p:spPr>
          <a:xfrm>
            <a:off x="8737600" y="6553201"/>
            <a:ext cx="2844800" cy="244475"/>
          </a:xfrm>
          <a:ln/>
        </p:spPr>
        <p:txBody>
          <a:bodyPr/>
          <a:lstStyle>
            <a:lvl1pPr>
              <a:defRPr/>
            </a:lvl1pPr>
          </a:lstStyle>
          <a:p>
            <a:pPr>
              <a:defRPr/>
            </a:pPr>
            <a:r>
              <a:rPr lang="en-US" altLang="en-US">
                <a:solidFill>
                  <a:srgbClr val="000000"/>
                </a:solidFill>
              </a:rPr>
              <a:t>1 | </a:t>
            </a:r>
            <a:fld id="{8A009EDF-87CB-4427-9734-9980D6C5FE8E}" type="slidenum">
              <a:rPr lang="en-US" altLang="en-US">
                <a:solidFill>
                  <a:srgbClr val="000000"/>
                </a:solidFill>
              </a:rPr>
              <a:pPr>
                <a:defRPr/>
              </a:pPr>
              <a:t>‹#›</a:t>
            </a:fld>
            <a:endParaRPr lang="en-US" altLang="en-US">
              <a:solidFill>
                <a:srgbClr val="000000"/>
              </a:solidFill>
            </a:endParaRPr>
          </a:p>
        </p:txBody>
      </p:sp>
      <p:sp>
        <p:nvSpPr>
          <p:cNvPr id="6"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גזים</a:t>
            </a:r>
            <a:endParaRPr lang="en-US" dirty="0">
              <a:solidFill>
                <a:srgbClr val="000000"/>
              </a:solidFill>
            </a:endParaRPr>
          </a:p>
        </p:txBody>
      </p:sp>
    </p:spTree>
    <p:extLst>
      <p:ext uri="{BB962C8B-B14F-4D97-AF65-F5344CB8AC3E}">
        <p14:creationId xmlns:p14="http://schemas.microsoft.com/office/powerpoint/2010/main" val="15573514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D5EAC67A-1EE0-4D73-9AA4-0CB9480BC67C}" type="slidenum">
              <a:rPr lang="en-US" altLang="en-US">
                <a:solidFill>
                  <a:srgbClr val="000000"/>
                </a:solidFill>
              </a:rPr>
              <a:pPr>
                <a:defRPr/>
              </a:pPr>
              <a:t>‹#›</a:t>
            </a:fld>
            <a:endParaRPr lang="en-US" altLang="en-US">
              <a:solidFill>
                <a:srgbClr val="000000"/>
              </a:solidFill>
            </a:endParaRPr>
          </a:p>
        </p:txBody>
      </p:sp>
      <p:sp>
        <p:nvSpPr>
          <p:cNvPr id="6"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גזים</a:t>
            </a:r>
            <a:endParaRPr lang="en-US" dirty="0">
              <a:solidFill>
                <a:srgbClr val="000000"/>
              </a:solidFill>
            </a:endParaRPr>
          </a:p>
        </p:txBody>
      </p:sp>
    </p:spTree>
    <p:extLst>
      <p:ext uri="{BB962C8B-B14F-4D97-AF65-F5344CB8AC3E}">
        <p14:creationId xmlns:p14="http://schemas.microsoft.com/office/powerpoint/2010/main" val="39041780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45DCDFD8-22BA-45FC-9CDD-B111DA8D0345}" type="slidenum">
              <a:rPr lang="en-US" altLang="en-US">
                <a:solidFill>
                  <a:srgbClr val="000000"/>
                </a:solidFill>
              </a:rPr>
              <a:pPr>
                <a:defRPr/>
              </a:pPr>
              <a:t>‹#›</a:t>
            </a:fld>
            <a:endParaRPr lang="en-US" altLang="en-US">
              <a:solidFill>
                <a:srgbClr val="000000"/>
              </a:solidFill>
            </a:endParaRPr>
          </a:p>
        </p:txBody>
      </p:sp>
      <p:sp>
        <p:nvSpPr>
          <p:cNvPr id="7"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גזים</a:t>
            </a:r>
            <a:endParaRPr lang="en-US" dirty="0">
              <a:solidFill>
                <a:srgbClr val="000000"/>
              </a:solidFill>
            </a:endParaRPr>
          </a:p>
        </p:txBody>
      </p:sp>
    </p:spTree>
    <p:extLst>
      <p:ext uri="{BB962C8B-B14F-4D97-AF65-F5344CB8AC3E}">
        <p14:creationId xmlns:p14="http://schemas.microsoft.com/office/powerpoint/2010/main" val="7721000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A8F469DD-EC24-4F98-B4EC-8634CF796D09}" type="slidenum">
              <a:rPr lang="en-US" altLang="en-US">
                <a:solidFill>
                  <a:srgbClr val="000000"/>
                </a:solidFill>
              </a:rPr>
              <a:pPr>
                <a:defRPr/>
              </a:pPr>
              <a:t>‹#›</a:t>
            </a:fld>
            <a:endParaRPr lang="en-US" altLang="en-US">
              <a:solidFill>
                <a:srgbClr val="000000"/>
              </a:solidFill>
            </a:endParaRPr>
          </a:p>
        </p:txBody>
      </p:sp>
      <p:sp>
        <p:nvSpPr>
          <p:cNvPr id="9" name="Rectangle 7"/>
          <p:cNvSpPr>
            <a:spLocks noGrp="1" noChangeArrowheads="1"/>
          </p:cNvSpPr>
          <p:nvPr>
            <p:ph type="ftr" sz="quarter" idx="12"/>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גזים</a:t>
            </a:r>
            <a:endParaRPr lang="en-US" dirty="0">
              <a:solidFill>
                <a:srgbClr val="000000"/>
              </a:solidFill>
            </a:endParaRPr>
          </a:p>
        </p:txBody>
      </p:sp>
    </p:spTree>
    <p:extLst>
      <p:ext uri="{BB962C8B-B14F-4D97-AF65-F5344CB8AC3E}">
        <p14:creationId xmlns:p14="http://schemas.microsoft.com/office/powerpoint/2010/main" val="18454368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5BB9AE76-BC0D-4BEC-AFB6-C2AB3E85B652}" type="slidenum">
              <a:rPr lang="en-US" altLang="en-US">
                <a:solidFill>
                  <a:srgbClr val="000000"/>
                </a:solidFill>
              </a:rPr>
              <a:pPr>
                <a:defRPr/>
              </a:pPr>
              <a:t>‹#›</a:t>
            </a:fld>
            <a:endParaRPr lang="en-US" altLang="en-US">
              <a:solidFill>
                <a:srgbClr val="000000"/>
              </a:solidFill>
            </a:endParaRPr>
          </a:p>
        </p:txBody>
      </p:sp>
      <p:sp>
        <p:nvSpPr>
          <p:cNvPr id="5"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גזים</a:t>
            </a:r>
            <a:endParaRPr lang="en-US" dirty="0">
              <a:solidFill>
                <a:srgbClr val="000000"/>
              </a:solidFill>
            </a:endParaRPr>
          </a:p>
        </p:txBody>
      </p:sp>
    </p:spTree>
    <p:extLst>
      <p:ext uri="{BB962C8B-B14F-4D97-AF65-F5344CB8AC3E}">
        <p14:creationId xmlns:p14="http://schemas.microsoft.com/office/powerpoint/2010/main" val="15285667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he-IL">
                <a:solidFill>
                  <a:srgbClr val="000000"/>
                </a:solidFill>
              </a:rPr>
              <a:t>גזים</a:t>
            </a:r>
            <a:endParaRPr lang="en-US" dirty="0">
              <a:solidFill>
                <a:srgbClr val="000000"/>
              </a:solidFill>
            </a:endParaRPr>
          </a:p>
        </p:txBody>
      </p:sp>
      <p:sp>
        <p:nvSpPr>
          <p:cNvPr id="4" name="Slide Number Placeholder 3"/>
          <p:cNvSpPr>
            <a:spLocks noGrp="1"/>
          </p:cNvSpPr>
          <p:nvPr>
            <p:ph type="sldNum" sz="quarter" idx="11"/>
          </p:nvPr>
        </p:nvSpPr>
        <p:spPr/>
        <p:txBody>
          <a:bodyPr/>
          <a:lstStyle/>
          <a:p>
            <a:pPr>
              <a:defRPr/>
            </a:pPr>
            <a:r>
              <a:rPr lang="en-US" altLang="en-US">
                <a:solidFill>
                  <a:srgbClr val="000000"/>
                </a:solidFill>
              </a:rPr>
              <a:t>1 | </a:t>
            </a:r>
            <a:fld id="{D2F0CFE6-CC64-4AD9-ADDA-E0C16E9B8EAA}" type="slidenum">
              <a:rPr lang="en-US" altLang="en-US">
                <a:solidFill>
                  <a:srgbClr val="000000"/>
                </a:solidFill>
              </a:rPr>
              <a:pPr>
                <a:defRPr/>
              </a:pPr>
              <a:t>‹#›</a:t>
            </a:fld>
            <a:endParaRPr lang="en-US" altLang="en-US">
              <a:solidFill>
                <a:srgbClr val="000000"/>
              </a:solidFill>
            </a:endParaRPr>
          </a:p>
        </p:txBody>
      </p:sp>
      <p:sp>
        <p:nvSpPr>
          <p:cNvPr id="5" name="Rectangle 3"/>
          <p:cNvSpPr>
            <a:spLocks noGrp="1" noChangeArrowheads="1"/>
          </p:cNvSpPr>
          <p:nvPr>
            <p:ph idx="1"/>
          </p:nvPr>
        </p:nvSpPr>
        <p:spPr bwMode="auto">
          <a:xfrm>
            <a:off x="609600" y="762001"/>
            <a:ext cx="10972800" cy="536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p:txBody>
      </p:sp>
    </p:spTree>
    <p:extLst>
      <p:ext uri="{BB962C8B-B14F-4D97-AF65-F5344CB8AC3E}">
        <p14:creationId xmlns:p14="http://schemas.microsoft.com/office/powerpoint/2010/main" val="3903804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FDAD441B-C1A8-44EA-A8B5-BDF351C4C6B6}" type="slidenum">
              <a:rPr lang="en-US" altLang="en-US">
                <a:solidFill>
                  <a:srgbClr val="000000"/>
                </a:solidFill>
              </a:rPr>
              <a:pPr>
                <a:defRPr/>
              </a:pPr>
              <a:t>‹#›</a:t>
            </a:fld>
            <a:endParaRPr lang="en-US" altLang="en-US">
              <a:solidFill>
                <a:srgbClr val="000000"/>
              </a:solidFill>
            </a:endParaRPr>
          </a:p>
        </p:txBody>
      </p:sp>
      <p:sp>
        <p:nvSpPr>
          <p:cNvPr id="4"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גזים</a:t>
            </a:r>
            <a:endParaRPr lang="en-US" dirty="0">
              <a:solidFill>
                <a:srgbClr val="000000"/>
              </a:solidFill>
            </a:endParaRPr>
          </a:p>
        </p:txBody>
      </p:sp>
    </p:spTree>
    <p:extLst>
      <p:ext uri="{BB962C8B-B14F-4D97-AF65-F5344CB8AC3E}">
        <p14:creationId xmlns:p14="http://schemas.microsoft.com/office/powerpoint/2010/main" val="24949005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33942C7C-E13D-4BE2-8D9E-C1D115BC0031}" type="slidenum">
              <a:rPr lang="en-US" altLang="en-US">
                <a:solidFill>
                  <a:srgbClr val="000000"/>
                </a:solidFill>
              </a:rPr>
              <a:pPr>
                <a:defRPr/>
              </a:pPr>
              <a:t>‹#›</a:t>
            </a:fld>
            <a:endParaRPr lang="en-US" altLang="en-US">
              <a:solidFill>
                <a:srgbClr val="000000"/>
              </a:solidFill>
            </a:endParaRPr>
          </a:p>
        </p:txBody>
      </p:sp>
      <p:sp>
        <p:nvSpPr>
          <p:cNvPr id="7"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גזים</a:t>
            </a:r>
            <a:endParaRPr lang="en-US" dirty="0">
              <a:solidFill>
                <a:srgbClr val="000000"/>
              </a:solidFill>
            </a:endParaRPr>
          </a:p>
        </p:txBody>
      </p:sp>
    </p:spTree>
    <p:extLst>
      <p:ext uri="{BB962C8B-B14F-4D97-AF65-F5344CB8AC3E}">
        <p14:creationId xmlns:p14="http://schemas.microsoft.com/office/powerpoint/2010/main" val="42569946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5AA8894C-7353-4680-B5E5-4BF2B8773540}" type="slidenum">
              <a:rPr lang="en-US" altLang="en-US">
                <a:solidFill>
                  <a:srgbClr val="000000"/>
                </a:solidFill>
              </a:rPr>
              <a:pPr>
                <a:defRPr/>
              </a:pPr>
              <a:t>‹#›</a:t>
            </a:fld>
            <a:endParaRPr lang="en-US" altLang="en-US">
              <a:solidFill>
                <a:srgbClr val="000000"/>
              </a:solidFill>
            </a:endParaRPr>
          </a:p>
        </p:txBody>
      </p:sp>
      <p:sp>
        <p:nvSpPr>
          <p:cNvPr id="7"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גזים</a:t>
            </a:r>
            <a:endParaRPr lang="en-US" dirty="0">
              <a:solidFill>
                <a:srgbClr val="000000"/>
              </a:solidFill>
            </a:endParaRPr>
          </a:p>
        </p:txBody>
      </p:sp>
    </p:spTree>
    <p:extLst>
      <p:ext uri="{BB962C8B-B14F-4D97-AF65-F5344CB8AC3E}">
        <p14:creationId xmlns:p14="http://schemas.microsoft.com/office/powerpoint/2010/main" val="294000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he-IL"/>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he-IL"/>
          </a:p>
        </p:txBody>
      </p:sp>
      <p:sp>
        <p:nvSpPr>
          <p:cNvPr id="5" name="Footer Placeholder 4"/>
          <p:cNvSpPr>
            <a:spLocks noGrp="1"/>
          </p:cNvSpPr>
          <p:nvPr>
            <p:ph type="ftr" sz="quarter" idx="11"/>
          </p:nvPr>
        </p:nvSpPr>
        <p:spPr/>
        <p:txBody>
          <a:bodyPr/>
          <a:lstStyle/>
          <a:p>
            <a:r>
              <a:rPr lang="he-IL"/>
              <a:t>גזים</a:t>
            </a:r>
          </a:p>
        </p:txBody>
      </p:sp>
      <p:sp>
        <p:nvSpPr>
          <p:cNvPr id="6" name="Slide Number Placeholder 5"/>
          <p:cNvSpPr>
            <a:spLocks noGrp="1"/>
          </p:cNvSpPr>
          <p:nvPr>
            <p:ph type="sldNum" sz="quarter" idx="12"/>
          </p:nvPr>
        </p:nvSpPr>
        <p:spPr/>
        <p:txBody>
          <a:bodyPr/>
          <a:lstStyle/>
          <a:p>
            <a:fld id="{BEED0BD4-50B7-4D58-AAEE-360038BFFB62}" type="slidenum">
              <a:rPr lang="he-IL" smtClean="0"/>
              <a:t>‹#›</a:t>
            </a:fld>
            <a:endParaRPr lang="he-IL"/>
          </a:p>
        </p:txBody>
      </p:sp>
    </p:spTree>
    <p:extLst>
      <p:ext uri="{BB962C8B-B14F-4D97-AF65-F5344CB8AC3E}">
        <p14:creationId xmlns:p14="http://schemas.microsoft.com/office/powerpoint/2010/main" val="10060226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EA80F64A-EC0D-46AF-9923-59BFE6DA85BD}" type="slidenum">
              <a:rPr lang="en-US" altLang="en-US">
                <a:solidFill>
                  <a:srgbClr val="000000"/>
                </a:solidFill>
              </a:rPr>
              <a:pPr>
                <a:defRPr/>
              </a:pPr>
              <a:t>‹#›</a:t>
            </a:fld>
            <a:endParaRPr lang="en-US" altLang="en-US">
              <a:solidFill>
                <a:srgbClr val="000000"/>
              </a:solidFill>
            </a:endParaRPr>
          </a:p>
        </p:txBody>
      </p:sp>
      <p:sp>
        <p:nvSpPr>
          <p:cNvPr id="6"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גזים</a:t>
            </a:r>
            <a:endParaRPr lang="en-US" dirty="0">
              <a:solidFill>
                <a:srgbClr val="000000"/>
              </a:solidFill>
            </a:endParaRPr>
          </a:p>
        </p:txBody>
      </p:sp>
    </p:spTree>
    <p:extLst>
      <p:ext uri="{BB962C8B-B14F-4D97-AF65-F5344CB8AC3E}">
        <p14:creationId xmlns:p14="http://schemas.microsoft.com/office/powerpoint/2010/main" val="42113716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2C46BEE4-D2B2-4FAF-AB41-EEA01301D32B}" type="slidenum">
              <a:rPr lang="en-US" altLang="en-US">
                <a:solidFill>
                  <a:srgbClr val="000000"/>
                </a:solidFill>
              </a:rPr>
              <a:pPr>
                <a:defRPr/>
              </a:pPr>
              <a:t>‹#›</a:t>
            </a:fld>
            <a:endParaRPr lang="en-US" altLang="en-US">
              <a:solidFill>
                <a:srgbClr val="000000"/>
              </a:solidFill>
            </a:endParaRPr>
          </a:p>
        </p:txBody>
      </p:sp>
      <p:sp>
        <p:nvSpPr>
          <p:cNvPr id="6"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גזים</a:t>
            </a:r>
            <a:endParaRPr lang="en-US" dirty="0">
              <a:solidFill>
                <a:srgbClr val="000000"/>
              </a:solidFill>
            </a:endParaRPr>
          </a:p>
        </p:txBody>
      </p:sp>
    </p:spTree>
    <p:extLst>
      <p:ext uri="{BB962C8B-B14F-4D97-AF65-F5344CB8AC3E}">
        <p14:creationId xmlns:p14="http://schemas.microsoft.com/office/powerpoint/2010/main" val="13952406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a:prstGeom prst="rect">
            <a:avLst/>
          </a:prstGeom>
        </p:spPr>
        <p:txBody>
          <a:bodyPr vert="horz"/>
          <a:lstStyle/>
          <a:p>
            <a:r>
              <a:rPr lang="en-US"/>
              <a:t>Click to edit Master title style</a:t>
            </a:r>
          </a:p>
        </p:txBody>
      </p:sp>
      <p:sp>
        <p:nvSpPr>
          <p:cNvPr id="3" name="Content Placeholder 2"/>
          <p:cNvSpPr>
            <a:spLocks noGrp="1"/>
          </p:cNvSpPr>
          <p:nvPr>
            <p:ph sz="quarter" idx="1"/>
          </p:nvPr>
        </p:nvSpPr>
        <p:spPr>
          <a:xfrm>
            <a:off x="609600" y="457200"/>
            <a:ext cx="5384800" cy="2757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457200"/>
            <a:ext cx="5384800" cy="2757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367089"/>
            <a:ext cx="5384800" cy="2759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367089"/>
            <a:ext cx="5384800" cy="2759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722CC5D7-F907-4F5C-8BCE-650DCAAE7896}" type="slidenum">
              <a:rPr lang="en-US" altLang="en-US">
                <a:solidFill>
                  <a:srgbClr val="000000"/>
                </a:solidFill>
              </a:rPr>
              <a:pPr>
                <a:defRPr/>
              </a:pPr>
              <a:t>‹#›</a:t>
            </a:fld>
            <a:endParaRPr lang="en-US" altLang="en-US">
              <a:solidFill>
                <a:srgbClr val="000000"/>
              </a:solidFill>
            </a:endParaRPr>
          </a:p>
        </p:txBody>
      </p:sp>
      <p:sp>
        <p:nvSpPr>
          <p:cNvPr id="9" name="Rectangle 7"/>
          <p:cNvSpPr>
            <a:spLocks noGrp="1" noChangeArrowheads="1"/>
          </p:cNvSpPr>
          <p:nvPr>
            <p:ph type="ftr" sz="quarter" idx="12"/>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גזים</a:t>
            </a:r>
            <a:endParaRPr lang="en-US" dirty="0">
              <a:solidFill>
                <a:srgbClr val="000000"/>
              </a:solidFill>
            </a:endParaRPr>
          </a:p>
        </p:txBody>
      </p:sp>
    </p:spTree>
    <p:extLst>
      <p:ext uri="{BB962C8B-B14F-4D97-AF65-F5344CB8AC3E}">
        <p14:creationId xmlns:p14="http://schemas.microsoft.com/office/powerpoint/2010/main" val="16860189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a:t>Click to edit Master title style</a:t>
            </a:r>
          </a:p>
        </p:txBody>
      </p:sp>
      <p:sp>
        <p:nvSpPr>
          <p:cNvPr id="3" name="Table Placeholder 2"/>
          <p:cNvSpPr>
            <a:spLocks noGrp="1"/>
          </p:cNvSpPr>
          <p:nvPr>
            <p:ph type="tbl" idx="1"/>
          </p:nvPr>
        </p:nvSpPr>
        <p:spPr>
          <a:xfrm>
            <a:off x="1828800" y="457200"/>
            <a:ext cx="9753600" cy="2438400"/>
          </a:xfrm>
        </p:spPr>
        <p:txBody>
          <a:bodyPr/>
          <a:lstStyle/>
          <a:p>
            <a:pPr lvl="0"/>
            <a:endParaRPr lang="en-US" noProof="0"/>
          </a:p>
        </p:txBody>
      </p:sp>
      <p:sp>
        <p:nvSpPr>
          <p:cNvPr id="5" name="Rectangle 9"/>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AF11A1E6-0A8F-4866-B415-7E8901319809}" type="slidenum">
              <a:rPr lang="en-US" altLang="en-US">
                <a:solidFill>
                  <a:srgbClr val="000000"/>
                </a:solidFill>
              </a:rPr>
              <a:pPr>
                <a:defRPr/>
              </a:pPr>
              <a:t>‹#›</a:t>
            </a:fld>
            <a:endParaRPr lang="en-US" altLang="en-US">
              <a:solidFill>
                <a:srgbClr val="000000"/>
              </a:solidFill>
            </a:endParaRPr>
          </a:p>
        </p:txBody>
      </p:sp>
      <p:sp>
        <p:nvSpPr>
          <p:cNvPr id="6"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גזים</a:t>
            </a:r>
            <a:endParaRPr lang="en-US" dirty="0">
              <a:solidFill>
                <a:srgbClr val="000000"/>
              </a:solidFill>
            </a:endParaRPr>
          </a:p>
        </p:txBody>
      </p:sp>
    </p:spTree>
    <p:extLst>
      <p:ext uri="{BB962C8B-B14F-4D97-AF65-F5344CB8AC3E}">
        <p14:creationId xmlns:p14="http://schemas.microsoft.com/office/powerpoint/2010/main" val="26671975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1D7718CA-99DF-41C0-A816-E656EC036A26}" type="slidenum">
              <a:rPr lang="en-US" altLang="en-US">
                <a:solidFill>
                  <a:srgbClr val="000000"/>
                </a:solidFill>
              </a:rPr>
              <a:pPr>
                <a:defRPr/>
              </a:pPr>
              <a:t>‹#›</a:t>
            </a:fld>
            <a:endParaRPr lang="en-US" altLang="en-US">
              <a:solidFill>
                <a:srgbClr val="000000"/>
              </a:solidFill>
            </a:endParaRPr>
          </a:p>
        </p:txBody>
      </p:sp>
      <p:sp>
        <p:nvSpPr>
          <p:cNvPr id="5"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גזים</a:t>
            </a:r>
            <a:endParaRPr lang="en-US" dirty="0">
              <a:solidFill>
                <a:srgbClr val="000000"/>
              </a:solidFill>
            </a:endParaRPr>
          </a:p>
        </p:txBody>
      </p:sp>
    </p:spTree>
    <p:extLst>
      <p:ext uri="{BB962C8B-B14F-4D97-AF65-F5344CB8AC3E}">
        <p14:creationId xmlns:p14="http://schemas.microsoft.com/office/powerpoint/2010/main" val="13721174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a:t>Click to edit Master title style</a:t>
            </a:r>
          </a:p>
        </p:txBody>
      </p:sp>
      <p:sp>
        <p:nvSpPr>
          <p:cNvPr id="3" name="Text Placeholder 2"/>
          <p:cNvSpPr>
            <a:spLocks noGrp="1"/>
          </p:cNvSpPr>
          <p:nvPr>
            <p:ph type="body" sz="half" idx="1"/>
          </p:nvPr>
        </p:nvSpPr>
        <p:spPr>
          <a:xfrm>
            <a:off x="609600" y="457201"/>
            <a:ext cx="5384800" cy="5668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457201"/>
            <a:ext cx="5384800" cy="5668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7"/>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825CC0E7-6071-40B8-AD2D-9B4C43FA8BCF}" type="slidenum">
              <a:rPr lang="en-US" altLang="en-US">
                <a:solidFill>
                  <a:srgbClr val="000000"/>
                </a:solidFill>
              </a:rPr>
              <a:pPr>
                <a:defRPr/>
              </a:pPr>
              <a:t>‹#›</a:t>
            </a:fld>
            <a:endParaRPr lang="en-US" altLang="en-US">
              <a:solidFill>
                <a:srgbClr val="000000"/>
              </a:solidFill>
            </a:endParaRPr>
          </a:p>
        </p:txBody>
      </p:sp>
      <p:sp>
        <p:nvSpPr>
          <p:cNvPr id="7"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גזים</a:t>
            </a:r>
            <a:endParaRPr lang="en-US" dirty="0">
              <a:solidFill>
                <a:srgbClr val="000000"/>
              </a:solidFill>
            </a:endParaRPr>
          </a:p>
        </p:txBody>
      </p:sp>
    </p:spTree>
    <p:extLst>
      <p:ext uri="{BB962C8B-B14F-4D97-AF65-F5344CB8AC3E}">
        <p14:creationId xmlns:p14="http://schemas.microsoft.com/office/powerpoint/2010/main" val="18037093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609600" y="457201"/>
            <a:ext cx="5384800" cy="5668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457200"/>
            <a:ext cx="5384800" cy="2757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367089"/>
            <a:ext cx="5384800" cy="2759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7B5F9C50-2BD7-4FC5-9323-4B474935C88D}" type="slidenum">
              <a:rPr lang="en-US" altLang="en-US">
                <a:solidFill>
                  <a:srgbClr val="000000"/>
                </a:solidFill>
              </a:rPr>
              <a:pPr>
                <a:defRPr/>
              </a:pPr>
              <a:t>‹#›</a:t>
            </a:fld>
            <a:endParaRPr lang="en-US" altLang="en-US">
              <a:solidFill>
                <a:srgbClr val="000000"/>
              </a:solidFill>
            </a:endParaRPr>
          </a:p>
        </p:txBody>
      </p:sp>
      <p:sp>
        <p:nvSpPr>
          <p:cNvPr id="8" name="Footer Placeholder 7"/>
          <p:cNvSpPr>
            <a:spLocks noGrp="1" noChangeArrowheads="1"/>
          </p:cNvSpPr>
          <p:nvPr>
            <p:ph type="ftr" sz="quarter" idx="12"/>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גזים</a:t>
            </a:r>
            <a:endParaRPr lang="en-US" dirty="0">
              <a:solidFill>
                <a:srgbClr val="000000"/>
              </a:solidFill>
            </a:endParaRPr>
          </a:p>
        </p:txBody>
      </p:sp>
    </p:spTree>
    <p:extLst>
      <p:ext uri="{BB962C8B-B14F-4D97-AF65-F5344CB8AC3E}">
        <p14:creationId xmlns:p14="http://schemas.microsoft.com/office/powerpoint/2010/main" val="9143511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a:t>Click to edit Master title style</a:t>
            </a:r>
          </a:p>
        </p:txBody>
      </p:sp>
      <p:sp>
        <p:nvSpPr>
          <p:cNvPr id="3" name="Text Placeholder 2"/>
          <p:cNvSpPr>
            <a:spLocks noGrp="1"/>
          </p:cNvSpPr>
          <p:nvPr>
            <p:ph type="body" sz="half" idx="1"/>
          </p:nvPr>
        </p:nvSpPr>
        <p:spPr>
          <a:xfrm>
            <a:off x="609600" y="457201"/>
            <a:ext cx="5384800" cy="5668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457200"/>
            <a:ext cx="5384800" cy="2757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367089"/>
            <a:ext cx="5384800" cy="2759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72D092C8-A20F-48A8-8896-9DB7A9F831C0}" type="slidenum">
              <a:rPr lang="en-US" altLang="en-US">
                <a:solidFill>
                  <a:srgbClr val="000000"/>
                </a:solidFill>
              </a:rPr>
              <a:pPr>
                <a:defRPr/>
              </a:pPr>
              <a:t>‹#›</a:t>
            </a:fld>
            <a:endParaRPr lang="en-US" altLang="en-US">
              <a:solidFill>
                <a:srgbClr val="000000"/>
              </a:solidFill>
            </a:endParaRPr>
          </a:p>
        </p:txBody>
      </p:sp>
      <p:sp>
        <p:nvSpPr>
          <p:cNvPr id="8" name="Footer Placeholder 7"/>
          <p:cNvSpPr>
            <a:spLocks noGrp="1" noChangeArrowheads="1"/>
          </p:cNvSpPr>
          <p:nvPr>
            <p:ph type="ftr" sz="quarter" idx="12"/>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גזים</a:t>
            </a:r>
            <a:endParaRPr lang="en-US" dirty="0">
              <a:solidFill>
                <a:srgbClr val="000000"/>
              </a:solidFill>
            </a:endParaRPr>
          </a:p>
        </p:txBody>
      </p:sp>
    </p:spTree>
    <p:extLst>
      <p:ext uri="{BB962C8B-B14F-4D97-AF65-F5344CB8AC3E}">
        <p14:creationId xmlns:p14="http://schemas.microsoft.com/office/powerpoint/2010/main" val="18749244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ftr" sz="quarter" idx="10"/>
          </p:nvPr>
        </p:nvSpPr>
        <p:spPr>
          <a:ln/>
        </p:spPr>
        <p:txBody>
          <a:bodyPr/>
          <a:lstStyle>
            <a:lvl1pPr>
              <a:defRPr/>
            </a:lvl1pPr>
          </a:lstStyle>
          <a:p>
            <a:pPr>
              <a:defRPr/>
            </a:pPr>
            <a:r>
              <a:rPr lang="he-IL">
                <a:solidFill>
                  <a:srgbClr val="000000"/>
                </a:solidFill>
              </a:rPr>
              <a:t>גזים</a:t>
            </a:r>
            <a:endParaRPr lang="en-US">
              <a:solidFill>
                <a:srgbClr val="000000"/>
              </a:solidFill>
            </a:endParaRPr>
          </a:p>
        </p:txBody>
      </p:sp>
      <p:sp>
        <p:nvSpPr>
          <p:cNvPr id="5" name="Rectangle 7"/>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2 | </a:t>
            </a:r>
            <a:fld id="{F5A18E5A-DB81-4AA5-8B30-1DB31189705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191125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604000" y="762001"/>
            <a:ext cx="4978400" cy="3657599"/>
          </a:xfrm>
        </p:spPr>
        <p:txBody>
          <a:bodyPr/>
          <a:lstStyle/>
          <a:p>
            <a:r>
              <a:rPr lang="en-US"/>
              <a:t>Click to edit Master title style</a:t>
            </a:r>
          </a:p>
        </p:txBody>
      </p:sp>
      <p:sp>
        <p:nvSpPr>
          <p:cNvPr id="5"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A252B6D4-345A-4622-A26A-16172E782B7B}" type="slidenum">
              <a:rPr lang="en-US" altLang="en-US">
                <a:solidFill>
                  <a:srgbClr val="000000"/>
                </a:solidFill>
              </a:rPr>
              <a:pPr>
                <a:defRPr/>
              </a:pPr>
              <a:t>‹#›</a:t>
            </a:fld>
            <a:endParaRPr lang="en-US" altLang="en-US">
              <a:solidFill>
                <a:srgbClr val="000000"/>
              </a:solidFill>
            </a:endParaRPr>
          </a:p>
        </p:txBody>
      </p:sp>
      <p:pic>
        <p:nvPicPr>
          <p:cNvPr id="6" name="Picture 5" descr="C:\Users\EWoods\Documents\Books in Production\Ebbing 11e 9781305580343\Covers\9781305580343.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3201" y="381001"/>
            <a:ext cx="6184900" cy="5934075"/>
          </a:xfrm>
          <a:prstGeom prst="rect">
            <a:avLst/>
          </a:prstGeom>
          <a:noFill/>
          <a:ln>
            <a:noFill/>
          </a:ln>
        </p:spPr>
      </p:pic>
      <p:sp>
        <p:nvSpPr>
          <p:cNvPr id="7" name="Rectangle 7"/>
          <p:cNvSpPr txBox="1">
            <a:spLocks noChangeArrowheads="1"/>
          </p:cNvSpPr>
          <p:nvPr userDrawn="1"/>
        </p:nvSpPr>
        <p:spPr bwMode="auto">
          <a:xfrm>
            <a:off x="-5348" y="6458869"/>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20000"/>
              </a:spcBef>
              <a:spcAft>
                <a:spcPct val="0"/>
              </a:spcAft>
              <a:buSzPct val="75000"/>
              <a:buFont typeface="Wingdings" pitchFamily="2" charset="2"/>
              <a:buNone/>
              <a:defRPr sz="10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a:defRPr/>
            </a:pPr>
            <a:r>
              <a:rPr lang="en-US" sz="1000" dirty="0">
                <a:solidFill>
                  <a:srgbClr val="000000"/>
                </a:solidFill>
              </a:rPr>
              <a:t>©2017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1215535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Date Placeholder 4"/>
          <p:cNvSpPr>
            <a:spLocks noGrp="1"/>
          </p:cNvSpPr>
          <p:nvPr>
            <p:ph type="dt" sz="half" idx="10"/>
          </p:nvPr>
        </p:nvSpPr>
        <p:spPr/>
        <p:txBody>
          <a:bodyPr/>
          <a:lstStyle/>
          <a:p>
            <a:endParaRPr lang="he-IL"/>
          </a:p>
        </p:txBody>
      </p:sp>
      <p:sp>
        <p:nvSpPr>
          <p:cNvPr id="6" name="Footer Placeholder 5"/>
          <p:cNvSpPr>
            <a:spLocks noGrp="1"/>
          </p:cNvSpPr>
          <p:nvPr>
            <p:ph type="ftr" sz="quarter" idx="11"/>
          </p:nvPr>
        </p:nvSpPr>
        <p:spPr/>
        <p:txBody>
          <a:bodyPr/>
          <a:lstStyle/>
          <a:p>
            <a:r>
              <a:rPr lang="he-IL"/>
              <a:t>גזים</a:t>
            </a:r>
          </a:p>
        </p:txBody>
      </p:sp>
      <p:sp>
        <p:nvSpPr>
          <p:cNvPr id="7" name="Slide Number Placeholder 6"/>
          <p:cNvSpPr>
            <a:spLocks noGrp="1"/>
          </p:cNvSpPr>
          <p:nvPr>
            <p:ph type="sldNum" sz="quarter" idx="12"/>
          </p:nvPr>
        </p:nvSpPr>
        <p:spPr/>
        <p:txBody>
          <a:bodyPr/>
          <a:lstStyle/>
          <a:p>
            <a:fld id="{BEED0BD4-50B7-4D58-AAEE-360038BFFB62}" type="slidenum">
              <a:rPr lang="he-IL" smtClean="0"/>
              <a:t>‹#›</a:t>
            </a:fld>
            <a:endParaRPr lang="he-IL"/>
          </a:p>
        </p:txBody>
      </p:sp>
    </p:spTree>
    <p:extLst>
      <p:ext uri="{BB962C8B-B14F-4D97-AF65-F5344CB8AC3E}">
        <p14:creationId xmlns:p14="http://schemas.microsoft.com/office/powerpoint/2010/main" val="30070431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114300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sldNum" sz="quarter" idx="11"/>
          </p:nvPr>
        </p:nvSpPr>
        <p:spPr>
          <a:xfrm>
            <a:off x="8737600" y="6553201"/>
            <a:ext cx="2844800" cy="244475"/>
          </a:xfrm>
          <a:ln/>
        </p:spPr>
        <p:txBody>
          <a:bodyPr/>
          <a:lstStyle>
            <a:lvl1pPr>
              <a:defRPr/>
            </a:lvl1pPr>
          </a:lstStyle>
          <a:p>
            <a:pPr>
              <a:defRPr/>
            </a:pPr>
            <a:r>
              <a:rPr lang="en-US" altLang="en-US">
                <a:solidFill>
                  <a:srgbClr val="000000"/>
                </a:solidFill>
              </a:rPr>
              <a:t>1 | </a:t>
            </a:r>
            <a:fld id="{8A009EDF-87CB-4427-9734-9980D6C5FE8E}" type="slidenum">
              <a:rPr lang="en-US" altLang="en-US">
                <a:solidFill>
                  <a:srgbClr val="000000"/>
                </a:solidFill>
              </a:rPr>
              <a:pPr>
                <a:defRPr/>
              </a:pPr>
              <a:t>‹#›</a:t>
            </a:fld>
            <a:endParaRPr lang="en-US" altLang="en-US">
              <a:solidFill>
                <a:srgbClr val="000000"/>
              </a:solidFill>
            </a:endParaRPr>
          </a:p>
        </p:txBody>
      </p:sp>
      <p:sp>
        <p:nvSpPr>
          <p:cNvPr id="6"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גזים</a:t>
            </a:r>
            <a:endParaRPr lang="en-US" dirty="0">
              <a:solidFill>
                <a:srgbClr val="000000"/>
              </a:solidFill>
            </a:endParaRPr>
          </a:p>
        </p:txBody>
      </p:sp>
    </p:spTree>
    <p:extLst>
      <p:ext uri="{BB962C8B-B14F-4D97-AF65-F5344CB8AC3E}">
        <p14:creationId xmlns:p14="http://schemas.microsoft.com/office/powerpoint/2010/main" val="8457218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D5EAC67A-1EE0-4D73-9AA4-0CB9480BC67C}" type="slidenum">
              <a:rPr lang="en-US" altLang="en-US">
                <a:solidFill>
                  <a:srgbClr val="000000"/>
                </a:solidFill>
              </a:rPr>
              <a:pPr>
                <a:defRPr/>
              </a:pPr>
              <a:t>‹#›</a:t>
            </a:fld>
            <a:endParaRPr lang="en-US" altLang="en-US">
              <a:solidFill>
                <a:srgbClr val="000000"/>
              </a:solidFill>
            </a:endParaRPr>
          </a:p>
        </p:txBody>
      </p:sp>
      <p:sp>
        <p:nvSpPr>
          <p:cNvPr id="6"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גזים</a:t>
            </a:r>
            <a:endParaRPr lang="en-US" dirty="0">
              <a:solidFill>
                <a:srgbClr val="000000"/>
              </a:solidFill>
            </a:endParaRPr>
          </a:p>
        </p:txBody>
      </p:sp>
    </p:spTree>
    <p:extLst>
      <p:ext uri="{BB962C8B-B14F-4D97-AF65-F5344CB8AC3E}">
        <p14:creationId xmlns:p14="http://schemas.microsoft.com/office/powerpoint/2010/main" val="26781238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45DCDFD8-22BA-45FC-9CDD-B111DA8D0345}" type="slidenum">
              <a:rPr lang="en-US" altLang="en-US">
                <a:solidFill>
                  <a:srgbClr val="000000"/>
                </a:solidFill>
              </a:rPr>
              <a:pPr>
                <a:defRPr/>
              </a:pPr>
              <a:t>‹#›</a:t>
            </a:fld>
            <a:endParaRPr lang="en-US" altLang="en-US">
              <a:solidFill>
                <a:srgbClr val="000000"/>
              </a:solidFill>
            </a:endParaRPr>
          </a:p>
        </p:txBody>
      </p:sp>
      <p:sp>
        <p:nvSpPr>
          <p:cNvPr id="7"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גזים</a:t>
            </a:r>
            <a:endParaRPr lang="en-US" dirty="0">
              <a:solidFill>
                <a:srgbClr val="000000"/>
              </a:solidFill>
            </a:endParaRPr>
          </a:p>
        </p:txBody>
      </p:sp>
    </p:spTree>
    <p:extLst>
      <p:ext uri="{BB962C8B-B14F-4D97-AF65-F5344CB8AC3E}">
        <p14:creationId xmlns:p14="http://schemas.microsoft.com/office/powerpoint/2010/main" val="33453524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A8F469DD-EC24-4F98-B4EC-8634CF796D09}" type="slidenum">
              <a:rPr lang="en-US" altLang="en-US">
                <a:solidFill>
                  <a:srgbClr val="000000"/>
                </a:solidFill>
              </a:rPr>
              <a:pPr>
                <a:defRPr/>
              </a:pPr>
              <a:t>‹#›</a:t>
            </a:fld>
            <a:endParaRPr lang="en-US" altLang="en-US">
              <a:solidFill>
                <a:srgbClr val="000000"/>
              </a:solidFill>
            </a:endParaRPr>
          </a:p>
        </p:txBody>
      </p:sp>
      <p:sp>
        <p:nvSpPr>
          <p:cNvPr id="9" name="Rectangle 7"/>
          <p:cNvSpPr>
            <a:spLocks noGrp="1" noChangeArrowheads="1"/>
          </p:cNvSpPr>
          <p:nvPr>
            <p:ph type="ftr" sz="quarter" idx="12"/>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גזים</a:t>
            </a:r>
            <a:endParaRPr lang="en-US" dirty="0">
              <a:solidFill>
                <a:srgbClr val="000000"/>
              </a:solidFill>
            </a:endParaRPr>
          </a:p>
        </p:txBody>
      </p:sp>
    </p:spTree>
    <p:extLst>
      <p:ext uri="{BB962C8B-B14F-4D97-AF65-F5344CB8AC3E}">
        <p14:creationId xmlns:p14="http://schemas.microsoft.com/office/powerpoint/2010/main" val="17773256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5BB9AE76-BC0D-4BEC-AFB6-C2AB3E85B652}" type="slidenum">
              <a:rPr lang="en-US" altLang="en-US">
                <a:solidFill>
                  <a:srgbClr val="000000"/>
                </a:solidFill>
              </a:rPr>
              <a:pPr>
                <a:defRPr/>
              </a:pPr>
              <a:t>‹#›</a:t>
            </a:fld>
            <a:endParaRPr lang="en-US" altLang="en-US">
              <a:solidFill>
                <a:srgbClr val="000000"/>
              </a:solidFill>
            </a:endParaRPr>
          </a:p>
        </p:txBody>
      </p:sp>
      <p:sp>
        <p:nvSpPr>
          <p:cNvPr id="5"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גזים</a:t>
            </a:r>
            <a:endParaRPr lang="en-US" dirty="0">
              <a:solidFill>
                <a:srgbClr val="000000"/>
              </a:solidFill>
            </a:endParaRPr>
          </a:p>
        </p:txBody>
      </p:sp>
    </p:spTree>
    <p:extLst>
      <p:ext uri="{BB962C8B-B14F-4D97-AF65-F5344CB8AC3E}">
        <p14:creationId xmlns:p14="http://schemas.microsoft.com/office/powerpoint/2010/main" val="36126811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he-IL">
                <a:solidFill>
                  <a:srgbClr val="000000"/>
                </a:solidFill>
              </a:rPr>
              <a:t>גזים</a:t>
            </a:r>
            <a:endParaRPr lang="en-US" dirty="0">
              <a:solidFill>
                <a:srgbClr val="000000"/>
              </a:solidFill>
            </a:endParaRPr>
          </a:p>
        </p:txBody>
      </p:sp>
      <p:sp>
        <p:nvSpPr>
          <p:cNvPr id="4" name="Slide Number Placeholder 3"/>
          <p:cNvSpPr>
            <a:spLocks noGrp="1"/>
          </p:cNvSpPr>
          <p:nvPr>
            <p:ph type="sldNum" sz="quarter" idx="11"/>
          </p:nvPr>
        </p:nvSpPr>
        <p:spPr/>
        <p:txBody>
          <a:bodyPr/>
          <a:lstStyle/>
          <a:p>
            <a:pPr>
              <a:defRPr/>
            </a:pPr>
            <a:r>
              <a:rPr lang="en-US" altLang="en-US">
                <a:solidFill>
                  <a:srgbClr val="000000"/>
                </a:solidFill>
              </a:rPr>
              <a:t>1 | </a:t>
            </a:r>
            <a:fld id="{D2F0CFE6-CC64-4AD9-ADDA-E0C16E9B8EAA}" type="slidenum">
              <a:rPr lang="en-US" altLang="en-US">
                <a:solidFill>
                  <a:srgbClr val="000000"/>
                </a:solidFill>
              </a:rPr>
              <a:pPr>
                <a:defRPr/>
              </a:pPr>
              <a:t>‹#›</a:t>
            </a:fld>
            <a:endParaRPr lang="en-US" altLang="en-US">
              <a:solidFill>
                <a:srgbClr val="000000"/>
              </a:solidFill>
            </a:endParaRPr>
          </a:p>
        </p:txBody>
      </p:sp>
      <p:sp>
        <p:nvSpPr>
          <p:cNvPr id="5" name="Rectangle 3"/>
          <p:cNvSpPr>
            <a:spLocks noGrp="1" noChangeArrowheads="1"/>
          </p:cNvSpPr>
          <p:nvPr>
            <p:ph idx="1"/>
          </p:nvPr>
        </p:nvSpPr>
        <p:spPr bwMode="auto">
          <a:xfrm>
            <a:off x="609600" y="762001"/>
            <a:ext cx="10972800" cy="536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p:txBody>
      </p:sp>
    </p:spTree>
    <p:extLst>
      <p:ext uri="{BB962C8B-B14F-4D97-AF65-F5344CB8AC3E}">
        <p14:creationId xmlns:p14="http://schemas.microsoft.com/office/powerpoint/2010/main" val="35721658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FDAD441B-C1A8-44EA-A8B5-BDF351C4C6B6}" type="slidenum">
              <a:rPr lang="en-US" altLang="en-US">
                <a:solidFill>
                  <a:srgbClr val="000000"/>
                </a:solidFill>
              </a:rPr>
              <a:pPr>
                <a:defRPr/>
              </a:pPr>
              <a:t>‹#›</a:t>
            </a:fld>
            <a:endParaRPr lang="en-US" altLang="en-US">
              <a:solidFill>
                <a:srgbClr val="000000"/>
              </a:solidFill>
            </a:endParaRPr>
          </a:p>
        </p:txBody>
      </p:sp>
      <p:sp>
        <p:nvSpPr>
          <p:cNvPr id="4"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גזים</a:t>
            </a:r>
            <a:endParaRPr lang="en-US" dirty="0">
              <a:solidFill>
                <a:srgbClr val="000000"/>
              </a:solidFill>
            </a:endParaRPr>
          </a:p>
        </p:txBody>
      </p:sp>
    </p:spTree>
    <p:extLst>
      <p:ext uri="{BB962C8B-B14F-4D97-AF65-F5344CB8AC3E}">
        <p14:creationId xmlns:p14="http://schemas.microsoft.com/office/powerpoint/2010/main" val="871923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33942C7C-E13D-4BE2-8D9E-C1D115BC0031}" type="slidenum">
              <a:rPr lang="en-US" altLang="en-US">
                <a:solidFill>
                  <a:srgbClr val="000000"/>
                </a:solidFill>
              </a:rPr>
              <a:pPr>
                <a:defRPr/>
              </a:pPr>
              <a:t>‹#›</a:t>
            </a:fld>
            <a:endParaRPr lang="en-US" altLang="en-US">
              <a:solidFill>
                <a:srgbClr val="000000"/>
              </a:solidFill>
            </a:endParaRPr>
          </a:p>
        </p:txBody>
      </p:sp>
      <p:sp>
        <p:nvSpPr>
          <p:cNvPr id="7"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גזים</a:t>
            </a:r>
            <a:endParaRPr lang="en-US" dirty="0">
              <a:solidFill>
                <a:srgbClr val="000000"/>
              </a:solidFill>
            </a:endParaRPr>
          </a:p>
        </p:txBody>
      </p:sp>
    </p:spTree>
    <p:extLst>
      <p:ext uri="{BB962C8B-B14F-4D97-AF65-F5344CB8AC3E}">
        <p14:creationId xmlns:p14="http://schemas.microsoft.com/office/powerpoint/2010/main" val="42642810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5AA8894C-7353-4680-B5E5-4BF2B8773540}" type="slidenum">
              <a:rPr lang="en-US" altLang="en-US">
                <a:solidFill>
                  <a:srgbClr val="000000"/>
                </a:solidFill>
              </a:rPr>
              <a:pPr>
                <a:defRPr/>
              </a:pPr>
              <a:t>‹#›</a:t>
            </a:fld>
            <a:endParaRPr lang="en-US" altLang="en-US">
              <a:solidFill>
                <a:srgbClr val="000000"/>
              </a:solidFill>
            </a:endParaRPr>
          </a:p>
        </p:txBody>
      </p:sp>
      <p:sp>
        <p:nvSpPr>
          <p:cNvPr id="7"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גזים</a:t>
            </a:r>
            <a:endParaRPr lang="en-US" dirty="0">
              <a:solidFill>
                <a:srgbClr val="000000"/>
              </a:solidFill>
            </a:endParaRPr>
          </a:p>
        </p:txBody>
      </p:sp>
    </p:spTree>
    <p:extLst>
      <p:ext uri="{BB962C8B-B14F-4D97-AF65-F5344CB8AC3E}">
        <p14:creationId xmlns:p14="http://schemas.microsoft.com/office/powerpoint/2010/main" val="38033589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EA80F64A-EC0D-46AF-9923-59BFE6DA85BD}" type="slidenum">
              <a:rPr lang="en-US" altLang="en-US">
                <a:solidFill>
                  <a:srgbClr val="000000"/>
                </a:solidFill>
              </a:rPr>
              <a:pPr>
                <a:defRPr/>
              </a:pPr>
              <a:t>‹#›</a:t>
            </a:fld>
            <a:endParaRPr lang="en-US" altLang="en-US">
              <a:solidFill>
                <a:srgbClr val="000000"/>
              </a:solidFill>
            </a:endParaRPr>
          </a:p>
        </p:txBody>
      </p:sp>
      <p:sp>
        <p:nvSpPr>
          <p:cNvPr id="6"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גזים</a:t>
            </a:r>
            <a:endParaRPr lang="en-US" dirty="0">
              <a:solidFill>
                <a:srgbClr val="000000"/>
              </a:solidFill>
            </a:endParaRPr>
          </a:p>
        </p:txBody>
      </p:sp>
    </p:spTree>
    <p:extLst>
      <p:ext uri="{BB962C8B-B14F-4D97-AF65-F5344CB8AC3E}">
        <p14:creationId xmlns:p14="http://schemas.microsoft.com/office/powerpoint/2010/main" val="3050251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he-IL"/>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7" name="Date Placeholder 6"/>
          <p:cNvSpPr>
            <a:spLocks noGrp="1"/>
          </p:cNvSpPr>
          <p:nvPr>
            <p:ph type="dt" sz="half" idx="10"/>
          </p:nvPr>
        </p:nvSpPr>
        <p:spPr/>
        <p:txBody>
          <a:bodyPr/>
          <a:lstStyle/>
          <a:p>
            <a:endParaRPr lang="he-IL"/>
          </a:p>
        </p:txBody>
      </p:sp>
      <p:sp>
        <p:nvSpPr>
          <p:cNvPr id="8" name="Footer Placeholder 7"/>
          <p:cNvSpPr>
            <a:spLocks noGrp="1"/>
          </p:cNvSpPr>
          <p:nvPr>
            <p:ph type="ftr" sz="quarter" idx="11"/>
          </p:nvPr>
        </p:nvSpPr>
        <p:spPr/>
        <p:txBody>
          <a:bodyPr/>
          <a:lstStyle/>
          <a:p>
            <a:r>
              <a:rPr lang="he-IL"/>
              <a:t>גזים</a:t>
            </a:r>
          </a:p>
        </p:txBody>
      </p:sp>
      <p:sp>
        <p:nvSpPr>
          <p:cNvPr id="9" name="Slide Number Placeholder 8"/>
          <p:cNvSpPr>
            <a:spLocks noGrp="1"/>
          </p:cNvSpPr>
          <p:nvPr>
            <p:ph type="sldNum" sz="quarter" idx="12"/>
          </p:nvPr>
        </p:nvSpPr>
        <p:spPr/>
        <p:txBody>
          <a:bodyPr/>
          <a:lstStyle/>
          <a:p>
            <a:fld id="{BEED0BD4-50B7-4D58-AAEE-360038BFFB62}" type="slidenum">
              <a:rPr lang="he-IL" smtClean="0"/>
              <a:t>‹#›</a:t>
            </a:fld>
            <a:endParaRPr lang="he-IL"/>
          </a:p>
        </p:txBody>
      </p:sp>
    </p:spTree>
    <p:extLst>
      <p:ext uri="{BB962C8B-B14F-4D97-AF65-F5344CB8AC3E}">
        <p14:creationId xmlns:p14="http://schemas.microsoft.com/office/powerpoint/2010/main" val="29924051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2C46BEE4-D2B2-4FAF-AB41-EEA01301D32B}" type="slidenum">
              <a:rPr lang="en-US" altLang="en-US">
                <a:solidFill>
                  <a:srgbClr val="000000"/>
                </a:solidFill>
              </a:rPr>
              <a:pPr>
                <a:defRPr/>
              </a:pPr>
              <a:t>‹#›</a:t>
            </a:fld>
            <a:endParaRPr lang="en-US" altLang="en-US">
              <a:solidFill>
                <a:srgbClr val="000000"/>
              </a:solidFill>
            </a:endParaRPr>
          </a:p>
        </p:txBody>
      </p:sp>
      <p:sp>
        <p:nvSpPr>
          <p:cNvPr id="6"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גזים</a:t>
            </a:r>
            <a:endParaRPr lang="en-US" dirty="0">
              <a:solidFill>
                <a:srgbClr val="000000"/>
              </a:solidFill>
            </a:endParaRPr>
          </a:p>
        </p:txBody>
      </p:sp>
    </p:spTree>
    <p:extLst>
      <p:ext uri="{BB962C8B-B14F-4D97-AF65-F5344CB8AC3E}">
        <p14:creationId xmlns:p14="http://schemas.microsoft.com/office/powerpoint/2010/main" val="40948585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a:prstGeom prst="rect">
            <a:avLst/>
          </a:prstGeom>
        </p:spPr>
        <p:txBody>
          <a:bodyPr vert="horz"/>
          <a:lstStyle/>
          <a:p>
            <a:r>
              <a:rPr lang="en-US"/>
              <a:t>Click to edit Master title style</a:t>
            </a:r>
          </a:p>
        </p:txBody>
      </p:sp>
      <p:sp>
        <p:nvSpPr>
          <p:cNvPr id="3" name="Content Placeholder 2"/>
          <p:cNvSpPr>
            <a:spLocks noGrp="1"/>
          </p:cNvSpPr>
          <p:nvPr>
            <p:ph sz="quarter" idx="1"/>
          </p:nvPr>
        </p:nvSpPr>
        <p:spPr>
          <a:xfrm>
            <a:off x="609600" y="457200"/>
            <a:ext cx="5384800" cy="2757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457200"/>
            <a:ext cx="5384800" cy="2757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367089"/>
            <a:ext cx="5384800" cy="2759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367089"/>
            <a:ext cx="5384800" cy="2759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722CC5D7-F907-4F5C-8BCE-650DCAAE7896}" type="slidenum">
              <a:rPr lang="en-US" altLang="en-US">
                <a:solidFill>
                  <a:srgbClr val="000000"/>
                </a:solidFill>
              </a:rPr>
              <a:pPr>
                <a:defRPr/>
              </a:pPr>
              <a:t>‹#›</a:t>
            </a:fld>
            <a:endParaRPr lang="en-US" altLang="en-US">
              <a:solidFill>
                <a:srgbClr val="000000"/>
              </a:solidFill>
            </a:endParaRPr>
          </a:p>
        </p:txBody>
      </p:sp>
      <p:sp>
        <p:nvSpPr>
          <p:cNvPr id="9" name="Rectangle 7"/>
          <p:cNvSpPr>
            <a:spLocks noGrp="1" noChangeArrowheads="1"/>
          </p:cNvSpPr>
          <p:nvPr>
            <p:ph type="ftr" sz="quarter" idx="12"/>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גזים</a:t>
            </a:r>
            <a:endParaRPr lang="en-US" dirty="0">
              <a:solidFill>
                <a:srgbClr val="000000"/>
              </a:solidFill>
            </a:endParaRPr>
          </a:p>
        </p:txBody>
      </p:sp>
    </p:spTree>
    <p:extLst>
      <p:ext uri="{BB962C8B-B14F-4D97-AF65-F5344CB8AC3E}">
        <p14:creationId xmlns:p14="http://schemas.microsoft.com/office/powerpoint/2010/main" val="5562534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a:t>Click to edit Master title style</a:t>
            </a:r>
          </a:p>
        </p:txBody>
      </p:sp>
      <p:sp>
        <p:nvSpPr>
          <p:cNvPr id="3" name="Table Placeholder 2"/>
          <p:cNvSpPr>
            <a:spLocks noGrp="1"/>
          </p:cNvSpPr>
          <p:nvPr>
            <p:ph type="tbl" idx="1"/>
          </p:nvPr>
        </p:nvSpPr>
        <p:spPr>
          <a:xfrm>
            <a:off x="1828800" y="457200"/>
            <a:ext cx="9753600" cy="2438400"/>
          </a:xfrm>
        </p:spPr>
        <p:txBody>
          <a:bodyPr/>
          <a:lstStyle/>
          <a:p>
            <a:pPr lvl="0"/>
            <a:endParaRPr lang="en-US" noProof="0"/>
          </a:p>
        </p:txBody>
      </p:sp>
      <p:sp>
        <p:nvSpPr>
          <p:cNvPr id="5" name="Rectangle 9"/>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AF11A1E6-0A8F-4866-B415-7E8901319809}" type="slidenum">
              <a:rPr lang="en-US" altLang="en-US">
                <a:solidFill>
                  <a:srgbClr val="000000"/>
                </a:solidFill>
              </a:rPr>
              <a:pPr>
                <a:defRPr/>
              </a:pPr>
              <a:t>‹#›</a:t>
            </a:fld>
            <a:endParaRPr lang="en-US" altLang="en-US">
              <a:solidFill>
                <a:srgbClr val="000000"/>
              </a:solidFill>
            </a:endParaRPr>
          </a:p>
        </p:txBody>
      </p:sp>
      <p:sp>
        <p:nvSpPr>
          <p:cNvPr id="6"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גזים</a:t>
            </a:r>
            <a:endParaRPr lang="en-US" dirty="0">
              <a:solidFill>
                <a:srgbClr val="000000"/>
              </a:solidFill>
            </a:endParaRPr>
          </a:p>
        </p:txBody>
      </p:sp>
    </p:spTree>
    <p:extLst>
      <p:ext uri="{BB962C8B-B14F-4D97-AF65-F5344CB8AC3E}">
        <p14:creationId xmlns:p14="http://schemas.microsoft.com/office/powerpoint/2010/main" val="10434805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1D7718CA-99DF-41C0-A816-E656EC036A26}" type="slidenum">
              <a:rPr lang="en-US" altLang="en-US">
                <a:solidFill>
                  <a:srgbClr val="000000"/>
                </a:solidFill>
              </a:rPr>
              <a:pPr>
                <a:defRPr/>
              </a:pPr>
              <a:t>‹#›</a:t>
            </a:fld>
            <a:endParaRPr lang="en-US" altLang="en-US">
              <a:solidFill>
                <a:srgbClr val="000000"/>
              </a:solidFill>
            </a:endParaRPr>
          </a:p>
        </p:txBody>
      </p:sp>
      <p:sp>
        <p:nvSpPr>
          <p:cNvPr id="5"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גזים</a:t>
            </a:r>
            <a:endParaRPr lang="en-US" dirty="0">
              <a:solidFill>
                <a:srgbClr val="000000"/>
              </a:solidFill>
            </a:endParaRPr>
          </a:p>
        </p:txBody>
      </p:sp>
    </p:spTree>
    <p:extLst>
      <p:ext uri="{BB962C8B-B14F-4D97-AF65-F5344CB8AC3E}">
        <p14:creationId xmlns:p14="http://schemas.microsoft.com/office/powerpoint/2010/main" val="27519014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a:t>Click to edit Master title style</a:t>
            </a:r>
          </a:p>
        </p:txBody>
      </p:sp>
      <p:sp>
        <p:nvSpPr>
          <p:cNvPr id="3" name="Text Placeholder 2"/>
          <p:cNvSpPr>
            <a:spLocks noGrp="1"/>
          </p:cNvSpPr>
          <p:nvPr>
            <p:ph type="body" sz="half" idx="1"/>
          </p:nvPr>
        </p:nvSpPr>
        <p:spPr>
          <a:xfrm>
            <a:off x="609600" y="457201"/>
            <a:ext cx="5384800" cy="5668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457201"/>
            <a:ext cx="5384800" cy="5668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7"/>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825CC0E7-6071-40B8-AD2D-9B4C43FA8BCF}" type="slidenum">
              <a:rPr lang="en-US" altLang="en-US">
                <a:solidFill>
                  <a:srgbClr val="000000"/>
                </a:solidFill>
              </a:rPr>
              <a:pPr>
                <a:defRPr/>
              </a:pPr>
              <a:t>‹#›</a:t>
            </a:fld>
            <a:endParaRPr lang="en-US" altLang="en-US">
              <a:solidFill>
                <a:srgbClr val="000000"/>
              </a:solidFill>
            </a:endParaRPr>
          </a:p>
        </p:txBody>
      </p:sp>
      <p:sp>
        <p:nvSpPr>
          <p:cNvPr id="7"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גזים</a:t>
            </a:r>
            <a:endParaRPr lang="en-US" dirty="0">
              <a:solidFill>
                <a:srgbClr val="000000"/>
              </a:solidFill>
            </a:endParaRPr>
          </a:p>
        </p:txBody>
      </p:sp>
    </p:spTree>
    <p:extLst>
      <p:ext uri="{BB962C8B-B14F-4D97-AF65-F5344CB8AC3E}">
        <p14:creationId xmlns:p14="http://schemas.microsoft.com/office/powerpoint/2010/main" val="149774646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609600" y="457201"/>
            <a:ext cx="5384800" cy="5668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457200"/>
            <a:ext cx="5384800" cy="2757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367089"/>
            <a:ext cx="5384800" cy="2759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7B5F9C50-2BD7-4FC5-9323-4B474935C88D}" type="slidenum">
              <a:rPr lang="en-US" altLang="en-US">
                <a:solidFill>
                  <a:srgbClr val="000000"/>
                </a:solidFill>
              </a:rPr>
              <a:pPr>
                <a:defRPr/>
              </a:pPr>
              <a:t>‹#›</a:t>
            </a:fld>
            <a:endParaRPr lang="en-US" altLang="en-US">
              <a:solidFill>
                <a:srgbClr val="000000"/>
              </a:solidFill>
            </a:endParaRPr>
          </a:p>
        </p:txBody>
      </p:sp>
      <p:sp>
        <p:nvSpPr>
          <p:cNvPr id="8" name="Footer Placeholder 7"/>
          <p:cNvSpPr>
            <a:spLocks noGrp="1" noChangeArrowheads="1"/>
          </p:cNvSpPr>
          <p:nvPr>
            <p:ph type="ftr" sz="quarter" idx="12"/>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גזים</a:t>
            </a:r>
            <a:endParaRPr lang="en-US" dirty="0">
              <a:solidFill>
                <a:srgbClr val="000000"/>
              </a:solidFill>
            </a:endParaRPr>
          </a:p>
        </p:txBody>
      </p:sp>
    </p:spTree>
    <p:extLst>
      <p:ext uri="{BB962C8B-B14F-4D97-AF65-F5344CB8AC3E}">
        <p14:creationId xmlns:p14="http://schemas.microsoft.com/office/powerpoint/2010/main" val="275428843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a:t>Click to edit Master title style</a:t>
            </a:r>
          </a:p>
        </p:txBody>
      </p:sp>
      <p:sp>
        <p:nvSpPr>
          <p:cNvPr id="3" name="Text Placeholder 2"/>
          <p:cNvSpPr>
            <a:spLocks noGrp="1"/>
          </p:cNvSpPr>
          <p:nvPr>
            <p:ph type="body" sz="half" idx="1"/>
          </p:nvPr>
        </p:nvSpPr>
        <p:spPr>
          <a:xfrm>
            <a:off x="609600" y="457201"/>
            <a:ext cx="5384800" cy="5668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457200"/>
            <a:ext cx="5384800" cy="2757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367089"/>
            <a:ext cx="5384800" cy="2759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72D092C8-A20F-48A8-8896-9DB7A9F831C0}" type="slidenum">
              <a:rPr lang="en-US" altLang="en-US">
                <a:solidFill>
                  <a:srgbClr val="000000"/>
                </a:solidFill>
              </a:rPr>
              <a:pPr>
                <a:defRPr/>
              </a:pPr>
              <a:t>‹#›</a:t>
            </a:fld>
            <a:endParaRPr lang="en-US" altLang="en-US">
              <a:solidFill>
                <a:srgbClr val="000000"/>
              </a:solidFill>
            </a:endParaRPr>
          </a:p>
        </p:txBody>
      </p:sp>
      <p:sp>
        <p:nvSpPr>
          <p:cNvPr id="8" name="Footer Placeholder 7"/>
          <p:cNvSpPr>
            <a:spLocks noGrp="1" noChangeArrowheads="1"/>
          </p:cNvSpPr>
          <p:nvPr>
            <p:ph type="ftr" sz="quarter" idx="12"/>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גזים</a:t>
            </a:r>
            <a:endParaRPr lang="en-US" dirty="0">
              <a:solidFill>
                <a:srgbClr val="000000"/>
              </a:solidFill>
            </a:endParaRPr>
          </a:p>
        </p:txBody>
      </p:sp>
    </p:spTree>
    <p:extLst>
      <p:ext uri="{BB962C8B-B14F-4D97-AF65-F5344CB8AC3E}">
        <p14:creationId xmlns:p14="http://schemas.microsoft.com/office/powerpoint/2010/main" val="18457749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ftr" sz="quarter" idx="10"/>
          </p:nvPr>
        </p:nvSpPr>
        <p:spPr>
          <a:ln/>
        </p:spPr>
        <p:txBody>
          <a:bodyPr/>
          <a:lstStyle>
            <a:lvl1pPr>
              <a:defRPr/>
            </a:lvl1pPr>
          </a:lstStyle>
          <a:p>
            <a:pPr>
              <a:defRPr/>
            </a:pPr>
            <a:r>
              <a:rPr lang="he-IL">
                <a:solidFill>
                  <a:srgbClr val="000000"/>
                </a:solidFill>
              </a:rPr>
              <a:t>גזים</a:t>
            </a:r>
            <a:endParaRPr lang="en-US">
              <a:solidFill>
                <a:srgbClr val="000000"/>
              </a:solidFill>
            </a:endParaRPr>
          </a:p>
        </p:txBody>
      </p:sp>
      <p:sp>
        <p:nvSpPr>
          <p:cNvPr id="5" name="Rectangle 7"/>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2 | </a:t>
            </a:r>
            <a:fld id="{F5A18E5A-DB81-4AA5-8B30-1DB31189705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6169069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604000" y="762001"/>
            <a:ext cx="4978400" cy="3657599"/>
          </a:xfrm>
        </p:spPr>
        <p:txBody>
          <a:bodyPr/>
          <a:lstStyle/>
          <a:p>
            <a:r>
              <a:rPr lang="en-US"/>
              <a:t>Click to edit Master title style</a:t>
            </a:r>
          </a:p>
        </p:txBody>
      </p:sp>
      <p:sp>
        <p:nvSpPr>
          <p:cNvPr id="5"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A252B6D4-345A-4622-A26A-16172E782B7B}" type="slidenum">
              <a:rPr lang="en-US" altLang="en-US">
                <a:solidFill>
                  <a:srgbClr val="000000"/>
                </a:solidFill>
              </a:rPr>
              <a:pPr>
                <a:defRPr/>
              </a:pPr>
              <a:t>‹#›</a:t>
            </a:fld>
            <a:endParaRPr lang="en-US" altLang="en-US">
              <a:solidFill>
                <a:srgbClr val="000000"/>
              </a:solidFill>
            </a:endParaRPr>
          </a:p>
        </p:txBody>
      </p:sp>
      <p:pic>
        <p:nvPicPr>
          <p:cNvPr id="6" name="Picture 5" descr="C:\Users\EWoods\Documents\Books in Production\Ebbing 11e 9781305580343\Covers\9781305580343.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3201" y="381001"/>
            <a:ext cx="6184900" cy="5934075"/>
          </a:xfrm>
          <a:prstGeom prst="rect">
            <a:avLst/>
          </a:prstGeom>
          <a:noFill/>
          <a:ln>
            <a:noFill/>
          </a:ln>
        </p:spPr>
      </p:pic>
      <p:sp>
        <p:nvSpPr>
          <p:cNvPr id="7" name="Rectangle 7"/>
          <p:cNvSpPr txBox="1">
            <a:spLocks noChangeArrowheads="1"/>
          </p:cNvSpPr>
          <p:nvPr userDrawn="1"/>
        </p:nvSpPr>
        <p:spPr bwMode="auto">
          <a:xfrm>
            <a:off x="-5348" y="6458869"/>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20000"/>
              </a:spcBef>
              <a:spcAft>
                <a:spcPct val="0"/>
              </a:spcAft>
              <a:buSzPct val="75000"/>
              <a:buFont typeface="Wingdings" pitchFamily="2" charset="2"/>
              <a:buNone/>
              <a:defRPr sz="10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a:defRPr/>
            </a:pPr>
            <a:r>
              <a:rPr lang="en-US" sz="1000" dirty="0">
                <a:solidFill>
                  <a:srgbClr val="000000"/>
                </a:solidFill>
              </a:rPr>
              <a:t>©2017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351257673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114300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sldNum" sz="quarter" idx="11"/>
          </p:nvPr>
        </p:nvSpPr>
        <p:spPr>
          <a:xfrm>
            <a:off x="8737600" y="6553201"/>
            <a:ext cx="2844800" cy="244475"/>
          </a:xfrm>
          <a:ln/>
        </p:spPr>
        <p:txBody>
          <a:bodyPr/>
          <a:lstStyle>
            <a:lvl1pPr>
              <a:defRPr/>
            </a:lvl1pPr>
          </a:lstStyle>
          <a:p>
            <a:pPr>
              <a:defRPr/>
            </a:pPr>
            <a:r>
              <a:rPr lang="en-US" altLang="en-US">
                <a:solidFill>
                  <a:srgbClr val="000000"/>
                </a:solidFill>
              </a:rPr>
              <a:t>1 | </a:t>
            </a:r>
            <a:fld id="{8A009EDF-87CB-4427-9734-9980D6C5FE8E}" type="slidenum">
              <a:rPr lang="en-US" altLang="en-US">
                <a:solidFill>
                  <a:srgbClr val="000000"/>
                </a:solidFill>
              </a:rPr>
              <a:pPr>
                <a:defRPr/>
              </a:pPr>
              <a:t>‹#›</a:t>
            </a:fld>
            <a:endParaRPr lang="en-US" altLang="en-US">
              <a:solidFill>
                <a:srgbClr val="000000"/>
              </a:solidFill>
            </a:endParaRPr>
          </a:p>
        </p:txBody>
      </p:sp>
      <p:sp>
        <p:nvSpPr>
          <p:cNvPr id="6"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גזים</a:t>
            </a:r>
            <a:endParaRPr lang="en-US" dirty="0">
              <a:solidFill>
                <a:srgbClr val="000000"/>
              </a:solidFill>
            </a:endParaRPr>
          </a:p>
        </p:txBody>
      </p:sp>
    </p:spTree>
    <p:extLst>
      <p:ext uri="{BB962C8B-B14F-4D97-AF65-F5344CB8AC3E}">
        <p14:creationId xmlns:p14="http://schemas.microsoft.com/office/powerpoint/2010/main" val="3635939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Date Placeholder 2"/>
          <p:cNvSpPr>
            <a:spLocks noGrp="1"/>
          </p:cNvSpPr>
          <p:nvPr>
            <p:ph type="dt" sz="half" idx="10"/>
          </p:nvPr>
        </p:nvSpPr>
        <p:spPr/>
        <p:txBody>
          <a:bodyPr/>
          <a:lstStyle/>
          <a:p>
            <a:endParaRPr lang="he-IL"/>
          </a:p>
        </p:txBody>
      </p:sp>
      <p:sp>
        <p:nvSpPr>
          <p:cNvPr id="4" name="Footer Placeholder 3"/>
          <p:cNvSpPr>
            <a:spLocks noGrp="1"/>
          </p:cNvSpPr>
          <p:nvPr>
            <p:ph type="ftr" sz="quarter" idx="11"/>
          </p:nvPr>
        </p:nvSpPr>
        <p:spPr/>
        <p:txBody>
          <a:bodyPr/>
          <a:lstStyle/>
          <a:p>
            <a:r>
              <a:rPr lang="he-IL"/>
              <a:t>גזים</a:t>
            </a:r>
          </a:p>
        </p:txBody>
      </p:sp>
      <p:sp>
        <p:nvSpPr>
          <p:cNvPr id="5" name="Slide Number Placeholder 4"/>
          <p:cNvSpPr>
            <a:spLocks noGrp="1"/>
          </p:cNvSpPr>
          <p:nvPr>
            <p:ph type="sldNum" sz="quarter" idx="12"/>
          </p:nvPr>
        </p:nvSpPr>
        <p:spPr/>
        <p:txBody>
          <a:bodyPr/>
          <a:lstStyle/>
          <a:p>
            <a:fld id="{BEED0BD4-50B7-4D58-AAEE-360038BFFB62}" type="slidenum">
              <a:rPr lang="he-IL" smtClean="0"/>
              <a:t>‹#›</a:t>
            </a:fld>
            <a:endParaRPr lang="he-IL"/>
          </a:p>
        </p:txBody>
      </p:sp>
    </p:spTree>
    <p:extLst>
      <p:ext uri="{BB962C8B-B14F-4D97-AF65-F5344CB8AC3E}">
        <p14:creationId xmlns:p14="http://schemas.microsoft.com/office/powerpoint/2010/main" val="2532707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D5EAC67A-1EE0-4D73-9AA4-0CB9480BC67C}" type="slidenum">
              <a:rPr lang="en-US" altLang="en-US">
                <a:solidFill>
                  <a:srgbClr val="000000"/>
                </a:solidFill>
              </a:rPr>
              <a:pPr>
                <a:defRPr/>
              </a:pPr>
              <a:t>‹#›</a:t>
            </a:fld>
            <a:endParaRPr lang="en-US" altLang="en-US">
              <a:solidFill>
                <a:srgbClr val="000000"/>
              </a:solidFill>
            </a:endParaRPr>
          </a:p>
        </p:txBody>
      </p:sp>
      <p:sp>
        <p:nvSpPr>
          <p:cNvPr id="6"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גזים</a:t>
            </a:r>
            <a:endParaRPr lang="en-US" dirty="0">
              <a:solidFill>
                <a:srgbClr val="000000"/>
              </a:solidFill>
            </a:endParaRPr>
          </a:p>
        </p:txBody>
      </p:sp>
    </p:spTree>
    <p:extLst>
      <p:ext uri="{BB962C8B-B14F-4D97-AF65-F5344CB8AC3E}">
        <p14:creationId xmlns:p14="http://schemas.microsoft.com/office/powerpoint/2010/main" val="149117808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45DCDFD8-22BA-45FC-9CDD-B111DA8D0345}" type="slidenum">
              <a:rPr lang="en-US" altLang="en-US">
                <a:solidFill>
                  <a:srgbClr val="000000"/>
                </a:solidFill>
              </a:rPr>
              <a:pPr>
                <a:defRPr/>
              </a:pPr>
              <a:t>‹#›</a:t>
            </a:fld>
            <a:endParaRPr lang="en-US" altLang="en-US">
              <a:solidFill>
                <a:srgbClr val="000000"/>
              </a:solidFill>
            </a:endParaRPr>
          </a:p>
        </p:txBody>
      </p:sp>
      <p:sp>
        <p:nvSpPr>
          <p:cNvPr id="7"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גזים</a:t>
            </a:r>
            <a:endParaRPr lang="en-US" dirty="0">
              <a:solidFill>
                <a:srgbClr val="000000"/>
              </a:solidFill>
            </a:endParaRPr>
          </a:p>
        </p:txBody>
      </p:sp>
    </p:spTree>
    <p:extLst>
      <p:ext uri="{BB962C8B-B14F-4D97-AF65-F5344CB8AC3E}">
        <p14:creationId xmlns:p14="http://schemas.microsoft.com/office/powerpoint/2010/main" val="26960888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A8F469DD-EC24-4F98-B4EC-8634CF796D09}" type="slidenum">
              <a:rPr lang="en-US" altLang="en-US">
                <a:solidFill>
                  <a:srgbClr val="000000"/>
                </a:solidFill>
              </a:rPr>
              <a:pPr>
                <a:defRPr/>
              </a:pPr>
              <a:t>‹#›</a:t>
            </a:fld>
            <a:endParaRPr lang="en-US" altLang="en-US">
              <a:solidFill>
                <a:srgbClr val="000000"/>
              </a:solidFill>
            </a:endParaRPr>
          </a:p>
        </p:txBody>
      </p:sp>
      <p:sp>
        <p:nvSpPr>
          <p:cNvPr id="9" name="Rectangle 7"/>
          <p:cNvSpPr>
            <a:spLocks noGrp="1" noChangeArrowheads="1"/>
          </p:cNvSpPr>
          <p:nvPr>
            <p:ph type="ftr" sz="quarter" idx="12"/>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גזים</a:t>
            </a:r>
            <a:endParaRPr lang="en-US" dirty="0">
              <a:solidFill>
                <a:srgbClr val="000000"/>
              </a:solidFill>
            </a:endParaRPr>
          </a:p>
        </p:txBody>
      </p:sp>
    </p:spTree>
    <p:extLst>
      <p:ext uri="{BB962C8B-B14F-4D97-AF65-F5344CB8AC3E}">
        <p14:creationId xmlns:p14="http://schemas.microsoft.com/office/powerpoint/2010/main" val="313249848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5BB9AE76-BC0D-4BEC-AFB6-C2AB3E85B652}" type="slidenum">
              <a:rPr lang="en-US" altLang="en-US">
                <a:solidFill>
                  <a:srgbClr val="000000"/>
                </a:solidFill>
              </a:rPr>
              <a:pPr>
                <a:defRPr/>
              </a:pPr>
              <a:t>‹#›</a:t>
            </a:fld>
            <a:endParaRPr lang="en-US" altLang="en-US">
              <a:solidFill>
                <a:srgbClr val="000000"/>
              </a:solidFill>
            </a:endParaRPr>
          </a:p>
        </p:txBody>
      </p:sp>
      <p:sp>
        <p:nvSpPr>
          <p:cNvPr id="5"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גזים</a:t>
            </a:r>
            <a:endParaRPr lang="en-US" dirty="0">
              <a:solidFill>
                <a:srgbClr val="000000"/>
              </a:solidFill>
            </a:endParaRPr>
          </a:p>
        </p:txBody>
      </p:sp>
    </p:spTree>
    <p:extLst>
      <p:ext uri="{BB962C8B-B14F-4D97-AF65-F5344CB8AC3E}">
        <p14:creationId xmlns:p14="http://schemas.microsoft.com/office/powerpoint/2010/main" val="307805244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he-IL">
                <a:solidFill>
                  <a:srgbClr val="000000"/>
                </a:solidFill>
              </a:rPr>
              <a:t>גזים</a:t>
            </a:r>
            <a:endParaRPr lang="en-US" dirty="0">
              <a:solidFill>
                <a:srgbClr val="000000"/>
              </a:solidFill>
            </a:endParaRPr>
          </a:p>
        </p:txBody>
      </p:sp>
      <p:sp>
        <p:nvSpPr>
          <p:cNvPr id="4" name="Slide Number Placeholder 3"/>
          <p:cNvSpPr>
            <a:spLocks noGrp="1"/>
          </p:cNvSpPr>
          <p:nvPr>
            <p:ph type="sldNum" sz="quarter" idx="11"/>
          </p:nvPr>
        </p:nvSpPr>
        <p:spPr/>
        <p:txBody>
          <a:bodyPr/>
          <a:lstStyle/>
          <a:p>
            <a:pPr>
              <a:defRPr/>
            </a:pPr>
            <a:r>
              <a:rPr lang="en-US" altLang="en-US">
                <a:solidFill>
                  <a:srgbClr val="000000"/>
                </a:solidFill>
              </a:rPr>
              <a:t>1 | </a:t>
            </a:r>
            <a:fld id="{D2F0CFE6-CC64-4AD9-ADDA-E0C16E9B8EAA}" type="slidenum">
              <a:rPr lang="en-US" altLang="en-US">
                <a:solidFill>
                  <a:srgbClr val="000000"/>
                </a:solidFill>
              </a:rPr>
              <a:pPr>
                <a:defRPr/>
              </a:pPr>
              <a:t>‹#›</a:t>
            </a:fld>
            <a:endParaRPr lang="en-US" altLang="en-US">
              <a:solidFill>
                <a:srgbClr val="000000"/>
              </a:solidFill>
            </a:endParaRPr>
          </a:p>
        </p:txBody>
      </p:sp>
      <p:sp>
        <p:nvSpPr>
          <p:cNvPr id="5" name="Rectangle 3"/>
          <p:cNvSpPr>
            <a:spLocks noGrp="1" noChangeArrowheads="1"/>
          </p:cNvSpPr>
          <p:nvPr>
            <p:ph idx="1"/>
          </p:nvPr>
        </p:nvSpPr>
        <p:spPr bwMode="auto">
          <a:xfrm>
            <a:off x="609600" y="762001"/>
            <a:ext cx="10972800" cy="536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p:txBody>
      </p:sp>
    </p:spTree>
    <p:extLst>
      <p:ext uri="{BB962C8B-B14F-4D97-AF65-F5344CB8AC3E}">
        <p14:creationId xmlns:p14="http://schemas.microsoft.com/office/powerpoint/2010/main" val="56540377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FDAD441B-C1A8-44EA-A8B5-BDF351C4C6B6}" type="slidenum">
              <a:rPr lang="en-US" altLang="en-US">
                <a:solidFill>
                  <a:srgbClr val="000000"/>
                </a:solidFill>
              </a:rPr>
              <a:pPr>
                <a:defRPr/>
              </a:pPr>
              <a:t>‹#›</a:t>
            </a:fld>
            <a:endParaRPr lang="en-US" altLang="en-US">
              <a:solidFill>
                <a:srgbClr val="000000"/>
              </a:solidFill>
            </a:endParaRPr>
          </a:p>
        </p:txBody>
      </p:sp>
      <p:sp>
        <p:nvSpPr>
          <p:cNvPr id="4"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גזים</a:t>
            </a:r>
            <a:endParaRPr lang="en-US" dirty="0">
              <a:solidFill>
                <a:srgbClr val="000000"/>
              </a:solidFill>
            </a:endParaRPr>
          </a:p>
        </p:txBody>
      </p:sp>
    </p:spTree>
    <p:extLst>
      <p:ext uri="{BB962C8B-B14F-4D97-AF65-F5344CB8AC3E}">
        <p14:creationId xmlns:p14="http://schemas.microsoft.com/office/powerpoint/2010/main" val="185620256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33942C7C-E13D-4BE2-8D9E-C1D115BC0031}" type="slidenum">
              <a:rPr lang="en-US" altLang="en-US">
                <a:solidFill>
                  <a:srgbClr val="000000"/>
                </a:solidFill>
              </a:rPr>
              <a:pPr>
                <a:defRPr/>
              </a:pPr>
              <a:t>‹#›</a:t>
            </a:fld>
            <a:endParaRPr lang="en-US" altLang="en-US">
              <a:solidFill>
                <a:srgbClr val="000000"/>
              </a:solidFill>
            </a:endParaRPr>
          </a:p>
        </p:txBody>
      </p:sp>
      <p:sp>
        <p:nvSpPr>
          <p:cNvPr id="7"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גזים</a:t>
            </a:r>
            <a:endParaRPr lang="en-US" dirty="0">
              <a:solidFill>
                <a:srgbClr val="000000"/>
              </a:solidFill>
            </a:endParaRPr>
          </a:p>
        </p:txBody>
      </p:sp>
    </p:spTree>
    <p:extLst>
      <p:ext uri="{BB962C8B-B14F-4D97-AF65-F5344CB8AC3E}">
        <p14:creationId xmlns:p14="http://schemas.microsoft.com/office/powerpoint/2010/main" val="322940596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5AA8894C-7353-4680-B5E5-4BF2B8773540}" type="slidenum">
              <a:rPr lang="en-US" altLang="en-US">
                <a:solidFill>
                  <a:srgbClr val="000000"/>
                </a:solidFill>
              </a:rPr>
              <a:pPr>
                <a:defRPr/>
              </a:pPr>
              <a:t>‹#›</a:t>
            </a:fld>
            <a:endParaRPr lang="en-US" altLang="en-US">
              <a:solidFill>
                <a:srgbClr val="000000"/>
              </a:solidFill>
            </a:endParaRPr>
          </a:p>
        </p:txBody>
      </p:sp>
      <p:sp>
        <p:nvSpPr>
          <p:cNvPr id="7"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גזים</a:t>
            </a:r>
            <a:endParaRPr lang="en-US" dirty="0">
              <a:solidFill>
                <a:srgbClr val="000000"/>
              </a:solidFill>
            </a:endParaRPr>
          </a:p>
        </p:txBody>
      </p:sp>
    </p:spTree>
    <p:extLst>
      <p:ext uri="{BB962C8B-B14F-4D97-AF65-F5344CB8AC3E}">
        <p14:creationId xmlns:p14="http://schemas.microsoft.com/office/powerpoint/2010/main" val="294184369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EA80F64A-EC0D-46AF-9923-59BFE6DA85BD}" type="slidenum">
              <a:rPr lang="en-US" altLang="en-US">
                <a:solidFill>
                  <a:srgbClr val="000000"/>
                </a:solidFill>
              </a:rPr>
              <a:pPr>
                <a:defRPr/>
              </a:pPr>
              <a:t>‹#›</a:t>
            </a:fld>
            <a:endParaRPr lang="en-US" altLang="en-US">
              <a:solidFill>
                <a:srgbClr val="000000"/>
              </a:solidFill>
            </a:endParaRPr>
          </a:p>
        </p:txBody>
      </p:sp>
      <p:sp>
        <p:nvSpPr>
          <p:cNvPr id="6"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גזים</a:t>
            </a:r>
            <a:endParaRPr lang="en-US" dirty="0">
              <a:solidFill>
                <a:srgbClr val="000000"/>
              </a:solidFill>
            </a:endParaRPr>
          </a:p>
        </p:txBody>
      </p:sp>
    </p:spTree>
    <p:extLst>
      <p:ext uri="{BB962C8B-B14F-4D97-AF65-F5344CB8AC3E}">
        <p14:creationId xmlns:p14="http://schemas.microsoft.com/office/powerpoint/2010/main" val="394629645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2C46BEE4-D2B2-4FAF-AB41-EEA01301D32B}" type="slidenum">
              <a:rPr lang="en-US" altLang="en-US">
                <a:solidFill>
                  <a:srgbClr val="000000"/>
                </a:solidFill>
              </a:rPr>
              <a:pPr>
                <a:defRPr/>
              </a:pPr>
              <a:t>‹#›</a:t>
            </a:fld>
            <a:endParaRPr lang="en-US" altLang="en-US">
              <a:solidFill>
                <a:srgbClr val="000000"/>
              </a:solidFill>
            </a:endParaRPr>
          </a:p>
        </p:txBody>
      </p:sp>
      <p:sp>
        <p:nvSpPr>
          <p:cNvPr id="6"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גזים</a:t>
            </a:r>
            <a:endParaRPr lang="en-US" dirty="0">
              <a:solidFill>
                <a:srgbClr val="000000"/>
              </a:solidFill>
            </a:endParaRPr>
          </a:p>
        </p:txBody>
      </p:sp>
    </p:spTree>
    <p:extLst>
      <p:ext uri="{BB962C8B-B14F-4D97-AF65-F5344CB8AC3E}">
        <p14:creationId xmlns:p14="http://schemas.microsoft.com/office/powerpoint/2010/main" val="3500822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he-IL"/>
          </a:p>
        </p:txBody>
      </p:sp>
      <p:sp>
        <p:nvSpPr>
          <p:cNvPr id="3" name="Footer Placeholder 2"/>
          <p:cNvSpPr>
            <a:spLocks noGrp="1"/>
          </p:cNvSpPr>
          <p:nvPr>
            <p:ph type="ftr" sz="quarter" idx="11"/>
          </p:nvPr>
        </p:nvSpPr>
        <p:spPr/>
        <p:txBody>
          <a:bodyPr/>
          <a:lstStyle/>
          <a:p>
            <a:r>
              <a:rPr lang="he-IL"/>
              <a:t>גזים</a:t>
            </a:r>
          </a:p>
        </p:txBody>
      </p:sp>
      <p:sp>
        <p:nvSpPr>
          <p:cNvPr id="4" name="Slide Number Placeholder 3"/>
          <p:cNvSpPr>
            <a:spLocks noGrp="1"/>
          </p:cNvSpPr>
          <p:nvPr>
            <p:ph type="sldNum" sz="quarter" idx="12"/>
          </p:nvPr>
        </p:nvSpPr>
        <p:spPr/>
        <p:txBody>
          <a:bodyPr/>
          <a:lstStyle/>
          <a:p>
            <a:fld id="{BEED0BD4-50B7-4D58-AAEE-360038BFFB62}" type="slidenum">
              <a:rPr lang="he-IL" smtClean="0"/>
              <a:t>‹#›</a:t>
            </a:fld>
            <a:endParaRPr lang="he-IL"/>
          </a:p>
        </p:txBody>
      </p:sp>
    </p:spTree>
    <p:extLst>
      <p:ext uri="{BB962C8B-B14F-4D97-AF65-F5344CB8AC3E}">
        <p14:creationId xmlns:p14="http://schemas.microsoft.com/office/powerpoint/2010/main" val="151678410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a:prstGeom prst="rect">
            <a:avLst/>
          </a:prstGeom>
        </p:spPr>
        <p:txBody>
          <a:bodyPr vert="horz"/>
          <a:lstStyle/>
          <a:p>
            <a:r>
              <a:rPr lang="en-US"/>
              <a:t>Click to edit Master title style</a:t>
            </a:r>
          </a:p>
        </p:txBody>
      </p:sp>
      <p:sp>
        <p:nvSpPr>
          <p:cNvPr id="3" name="Content Placeholder 2"/>
          <p:cNvSpPr>
            <a:spLocks noGrp="1"/>
          </p:cNvSpPr>
          <p:nvPr>
            <p:ph sz="quarter" idx="1"/>
          </p:nvPr>
        </p:nvSpPr>
        <p:spPr>
          <a:xfrm>
            <a:off x="609600" y="457200"/>
            <a:ext cx="5384800" cy="2757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457200"/>
            <a:ext cx="5384800" cy="2757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367089"/>
            <a:ext cx="5384800" cy="2759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367089"/>
            <a:ext cx="5384800" cy="2759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722CC5D7-F907-4F5C-8BCE-650DCAAE7896}" type="slidenum">
              <a:rPr lang="en-US" altLang="en-US">
                <a:solidFill>
                  <a:srgbClr val="000000"/>
                </a:solidFill>
              </a:rPr>
              <a:pPr>
                <a:defRPr/>
              </a:pPr>
              <a:t>‹#›</a:t>
            </a:fld>
            <a:endParaRPr lang="en-US" altLang="en-US">
              <a:solidFill>
                <a:srgbClr val="000000"/>
              </a:solidFill>
            </a:endParaRPr>
          </a:p>
        </p:txBody>
      </p:sp>
      <p:sp>
        <p:nvSpPr>
          <p:cNvPr id="9" name="Rectangle 7"/>
          <p:cNvSpPr>
            <a:spLocks noGrp="1" noChangeArrowheads="1"/>
          </p:cNvSpPr>
          <p:nvPr>
            <p:ph type="ftr" sz="quarter" idx="12"/>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גזים</a:t>
            </a:r>
            <a:endParaRPr lang="en-US" dirty="0">
              <a:solidFill>
                <a:srgbClr val="000000"/>
              </a:solidFill>
            </a:endParaRPr>
          </a:p>
        </p:txBody>
      </p:sp>
    </p:spTree>
    <p:extLst>
      <p:ext uri="{BB962C8B-B14F-4D97-AF65-F5344CB8AC3E}">
        <p14:creationId xmlns:p14="http://schemas.microsoft.com/office/powerpoint/2010/main" val="168786951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a:t>Click to edit Master title style</a:t>
            </a:r>
          </a:p>
        </p:txBody>
      </p:sp>
      <p:sp>
        <p:nvSpPr>
          <p:cNvPr id="3" name="Table Placeholder 2"/>
          <p:cNvSpPr>
            <a:spLocks noGrp="1"/>
          </p:cNvSpPr>
          <p:nvPr>
            <p:ph type="tbl" idx="1"/>
          </p:nvPr>
        </p:nvSpPr>
        <p:spPr>
          <a:xfrm>
            <a:off x="1828800" y="457200"/>
            <a:ext cx="9753600" cy="2438400"/>
          </a:xfrm>
        </p:spPr>
        <p:txBody>
          <a:bodyPr/>
          <a:lstStyle/>
          <a:p>
            <a:pPr lvl="0"/>
            <a:endParaRPr lang="en-US" noProof="0"/>
          </a:p>
        </p:txBody>
      </p:sp>
      <p:sp>
        <p:nvSpPr>
          <p:cNvPr id="5" name="Rectangle 9"/>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AF11A1E6-0A8F-4866-B415-7E8901319809}" type="slidenum">
              <a:rPr lang="en-US" altLang="en-US">
                <a:solidFill>
                  <a:srgbClr val="000000"/>
                </a:solidFill>
              </a:rPr>
              <a:pPr>
                <a:defRPr/>
              </a:pPr>
              <a:t>‹#›</a:t>
            </a:fld>
            <a:endParaRPr lang="en-US" altLang="en-US">
              <a:solidFill>
                <a:srgbClr val="000000"/>
              </a:solidFill>
            </a:endParaRPr>
          </a:p>
        </p:txBody>
      </p:sp>
      <p:sp>
        <p:nvSpPr>
          <p:cNvPr id="6"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גזים</a:t>
            </a:r>
            <a:endParaRPr lang="en-US" dirty="0">
              <a:solidFill>
                <a:srgbClr val="000000"/>
              </a:solidFill>
            </a:endParaRPr>
          </a:p>
        </p:txBody>
      </p:sp>
    </p:spTree>
    <p:extLst>
      <p:ext uri="{BB962C8B-B14F-4D97-AF65-F5344CB8AC3E}">
        <p14:creationId xmlns:p14="http://schemas.microsoft.com/office/powerpoint/2010/main" val="217664129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1D7718CA-99DF-41C0-A816-E656EC036A26}" type="slidenum">
              <a:rPr lang="en-US" altLang="en-US">
                <a:solidFill>
                  <a:srgbClr val="000000"/>
                </a:solidFill>
              </a:rPr>
              <a:pPr>
                <a:defRPr/>
              </a:pPr>
              <a:t>‹#›</a:t>
            </a:fld>
            <a:endParaRPr lang="en-US" altLang="en-US">
              <a:solidFill>
                <a:srgbClr val="000000"/>
              </a:solidFill>
            </a:endParaRPr>
          </a:p>
        </p:txBody>
      </p:sp>
      <p:sp>
        <p:nvSpPr>
          <p:cNvPr id="5"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גזים</a:t>
            </a:r>
            <a:endParaRPr lang="en-US" dirty="0">
              <a:solidFill>
                <a:srgbClr val="000000"/>
              </a:solidFill>
            </a:endParaRPr>
          </a:p>
        </p:txBody>
      </p:sp>
    </p:spTree>
    <p:extLst>
      <p:ext uri="{BB962C8B-B14F-4D97-AF65-F5344CB8AC3E}">
        <p14:creationId xmlns:p14="http://schemas.microsoft.com/office/powerpoint/2010/main" val="157934556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a:t>Click to edit Master title style</a:t>
            </a:r>
          </a:p>
        </p:txBody>
      </p:sp>
      <p:sp>
        <p:nvSpPr>
          <p:cNvPr id="3" name="Text Placeholder 2"/>
          <p:cNvSpPr>
            <a:spLocks noGrp="1"/>
          </p:cNvSpPr>
          <p:nvPr>
            <p:ph type="body" sz="half" idx="1"/>
          </p:nvPr>
        </p:nvSpPr>
        <p:spPr>
          <a:xfrm>
            <a:off x="609600" y="457201"/>
            <a:ext cx="5384800" cy="5668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457201"/>
            <a:ext cx="5384800" cy="5668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7"/>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825CC0E7-6071-40B8-AD2D-9B4C43FA8BCF}" type="slidenum">
              <a:rPr lang="en-US" altLang="en-US">
                <a:solidFill>
                  <a:srgbClr val="000000"/>
                </a:solidFill>
              </a:rPr>
              <a:pPr>
                <a:defRPr/>
              </a:pPr>
              <a:t>‹#›</a:t>
            </a:fld>
            <a:endParaRPr lang="en-US" altLang="en-US">
              <a:solidFill>
                <a:srgbClr val="000000"/>
              </a:solidFill>
            </a:endParaRPr>
          </a:p>
        </p:txBody>
      </p:sp>
      <p:sp>
        <p:nvSpPr>
          <p:cNvPr id="7"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גזים</a:t>
            </a:r>
            <a:endParaRPr lang="en-US" dirty="0">
              <a:solidFill>
                <a:srgbClr val="000000"/>
              </a:solidFill>
            </a:endParaRPr>
          </a:p>
        </p:txBody>
      </p:sp>
    </p:spTree>
    <p:extLst>
      <p:ext uri="{BB962C8B-B14F-4D97-AF65-F5344CB8AC3E}">
        <p14:creationId xmlns:p14="http://schemas.microsoft.com/office/powerpoint/2010/main" val="389214689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609600" y="457201"/>
            <a:ext cx="5384800" cy="5668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457200"/>
            <a:ext cx="5384800" cy="2757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367089"/>
            <a:ext cx="5384800" cy="2759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7B5F9C50-2BD7-4FC5-9323-4B474935C88D}" type="slidenum">
              <a:rPr lang="en-US" altLang="en-US">
                <a:solidFill>
                  <a:srgbClr val="000000"/>
                </a:solidFill>
              </a:rPr>
              <a:pPr>
                <a:defRPr/>
              </a:pPr>
              <a:t>‹#›</a:t>
            </a:fld>
            <a:endParaRPr lang="en-US" altLang="en-US">
              <a:solidFill>
                <a:srgbClr val="000000"/>
              </a:solidFill>
            </a:endParaRPr>
          </a:p>
        </p:txBody>
      </p:sp>
      <p:sp>
        <p:nvSpPr>
          <p:cNvPr id="8" name="Footer Placeholder 7"/>
          <p:cNvSpPr>
            <a:spLocks noGrp="1" noChangeArrowheads="1"/>
          </p:cNvSpPr>
          <p:nvPr>
            <p:ph type="ftr" sz="quarter" idx="12"/>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גזים</a:t>
            </a:r>
            <a:endParaRPr lang="en-US" dirty="0">
              <a:solidFill>
                <a:srgbClr val="000000"/>
              </a:solidFill>
            </a:endParaRPr>
          </a:p>
        </p:txBody>
      </p:sp>
    </p:spTree>
    <p:extLst>
      <p:ext uri="{BB962C8B-B14F-4D97-AF65-F5344CB8AC3E}">
        <p14:creationId xmlns:p14="http://schemas.microsoft.com/office/powerpoint/2010/main" val="219609229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a:t>Click to edit Master title style</a:t>
            </a:r>
          </a:p>
        </p:txBody>
      </p:sp>
      <p:sp>
        <p:nvSpPr>
          <p:cNvPr id="3" name="Text Placeholder 2"/>
          <p:cNvSpPr>
            <a:spLocks noGrp="1"/>
          </p:cNvSpPr>
          <p:nvPr>
            <p:ph type="body" sz="half" idx="1"/>
          </p:nvPr>
        </p:nvSpPr>
        <p:spPr>
          <a:xfrm>
            <a:off x="609600" y="457201"/>
            <a:ext cx="5384800" cy="5668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457200"/>
            <a:ext cx="5384800" cy="2757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367089"/>
            <a:ext cx="5384800" cy="2759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72D092C8-A20F-48A8-8896-9DB7A9F831C0}" type="slidenum">
              <a:rPr lang="en-US" altLang="en-US">
                <a:solidFill>
                  <a:srgbClr val="000000"/>
                </a:solidFill>
              </a:rPr>
              <a:pPr>
                <a:defRPr/>
              </a:pPr>
              <a:t>‹#›</a:t>
            </a:fld>
            <a:endParaRPr lang="en-US" altLang="en-US">
              <a:solidFill>
                <a:srgbClr val="000000"/>
              </a:solidFill>
            </a:endParaRPr>
          </a:p>
        </p:txBody>
      </p:sp>
      <p:sp>
        <p:nvSpPr>
          <p:cNvPr id="8" name="Footer Placeholder 7"/>
          <p:cNvSpPr>
            <a:spLocks noGrp="1" noChangeArrowheads="1"/>
          </p:cNvSpPr>
          <p:nvPr>
            <p:ph type="ftr" sz="quarter" idx="12"/>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גזים</a:t>
            </a:r>
            <a:endParaRPr lang="en-US" dirty="0">
              <a:solidFill>
                <a:srgbClr val="000000"/>
              </a:solidFill>
            </a:endParaRPr>
          </a:p>
        </p:txBody>
      </p:sp>
    </p:spTree>
    <p:extLst>
      <p:ext uri="{BB962C8B-B14F-4D97-AF65-F5344CB8AC3E}">
        <p14:creationId xmlns:p14="http://schemas.microsoft.com/office/powerpoint/2010/main" val="209313017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ftr" sz="quarter" idx="10"/>
          </p:nvPr>
        </p:nvSpPr>
        <p:spPr>
          <a:ln/>
        </p:spPr>
        <p:txBody>
          <a:bodyPr/>
          <a:lstStyle>
            <a:lvl1pPr>
              <a:defRPr/>
            </a:lvl1pPr>
          </a:lstStyle>
          <a:p>
            <a:pPr>
              <a:defRPr/>
            </a:pPr>
            <a:r>
              <a:rPr lang="he-IL">
                <a:solidFill>
                  <a:srgbClr val="000000"/>
                </a:solidFill>
              </a:rPr>
              <a:t>גזים</a:t>
            </a:r>
            <a:endParaRPr lang="en-US">
              <a:solidFill>
                <a:srgbClr val="000000"/>
              </a:solidFill>
            </a:endParaRPr>
          </a:p>
        </p:txBody>
      </p:sp>
      <p:sp>
        <p:nvSpPr>
          <p:cNvPr id="5" name="Rectangle 7"/>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2 | </a:t>
            </a:r>
            <a:fld id="{F5A18E5A-DB81-4AA5-8B30-1DB31189705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505052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Rectangle 10"/>
          <p:cNvSpPr>
            <a:spLocks noChangeArrowheads="1"/>
          </p:cNvSpPr>
          <p:nvPr userDrawn="1"/>
        </p:nvSpPr>
        <p:spPr bwMode="auto">
          <a:xfrm>
            <a:off x="0" y="0"/>
            <a:ext cx="12236451" cy="6858000"/>
          </a:xfrm>
          <a:prstGeom prst="rect">
            <a:avLst/>
          </a:prstGeom>
          <a:solidFill>
            <a:srgbClr val="DDDDDD"/>
          </a:solidFill>
          <a:ln>
            <a:noFill/>
          </a:ln>
        </p:spPr>
        <p:txBody>
          <a:bodyPr wrap="none" anchor="ctr"/>
          <a:lstStyle>
            <a:lvl1pPr>
              <a:defRPr sz="2400" b="1" i="1">
                <a:solidFill>
                  <a:srgbClr val="FF0000"/>
                </a:solidFill>
                <a:latin typeface="Helvetica" panose="020B0604020202020204" pitchFamily="34" charset="0"/>
                <a:ea typeface="Osaka" charset="-128"/>
              </a:defRPr>
            </a:lvl1pPr>
            <a:lvl2pPr marL="742950" indent="-285750">
              <a:defRPr sz="2400" b="1" i="1">
                <a:solidFill>
                  <a:srgbClr val="FF0000"/>
                </a:solidFill>
                <a:latin typeface="Helvetica" panose="020B0604020202020204" pitchFamily="34" charset="0"/>
                <a:ea typeface="Osaka" charset="-128"/>
              </a:defRPr>
            </a:lvl2pPr>
            <a:lvl3pPr marL="1143000" indent="-228600">
              <a:defRPr sz="2400" b="1" i="1">
                <a:solidFill>
                  <a:srgbClr val="FF0000"/>
                </a:solidFill>
                <a:latin typeface="Helvetica" panose="020B0604020202020204" pitchFamily="34" charset="0"/>
                <a:ea typeface="Osaka" charset="-128"/>
              </a:defRPr>
            </a:lvl3pPr>
            <a:lvl4pPr marL="1600200" indent="-228600">
              <a:defRPr sz="2400" b="1" i="1">
                <a:solidFill>
                  <a:srgbClr val="FF0000"/>
                </a:solidFill>
                <a:latin typeface="Helvetica" panose="020B0604020202020204" pitchFamily="34" charset="0"/>
                <a:ea typeface="Osaka" charset="-128"/>
              </a:defRPr>
            </a:lvl4pPr>
            <a:lvl5pPr marL="2057400" indent="-228600">
              <a:defRPr sz="2400" b="1" i="1">
                <a:solidFill>
                  <a:srgbClr val="FF0000"/>
                </a:solidFill>
                <a:latin typeface="Helvetica" panose="020B0604020202020204" pitchFamily="34" charset="0"/>
                <a:ea typeface="Osaka" charset="-128"/>
              </a:defRPr>
            </a:lvl5pPr>
            <a:lvl6pPr marL="25146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6pPr>
            <a:lvl7pPr marL="29718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7pPr>
            <a:lvl8pPr marL="34290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8pPr>
            <a:lvl9pPr marL="38862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9pPr>
          </a:lstStyle>
          <a:p>
            <a:pPr algn="ctr" rtl="0" eaLnBrk="0" fontAlgn="base" hangingPunct="0">
              <a:spcBef>
                <a:spcPct val="0"/>
              </a:spcBef>
              <a:spcAft>
                <a:spcPct val="0"/>
              </a:spcAft>
              <a:defRPr/>
            </a:pPr>
            <a:endParaRPr lang="en-US" altLang="en-US" sz="2400">
              <a:solidFill>
                <a:srgbClr val="990000"/>
              </a:solidFill>
            </a:endParaRPr>
          </a:p>
        </p:txBody>
      </p:sp>
      <p:sp>
        <p:nvSpPr>
          <p:cNvPr id="4" name="Rectangle 12"/>
          <p:cNvSpPr>
            <a:spLocks noChangeArrowheads="1"/>
          </p:cNvSpPr>
          <p:nvPr userDrawn="1"/>
        </p:nvSpPr>
        <p:spPr bwMode="auto">
          <a:xfrm>
            <a:off x="0" y="1"/>
            <a:ext cx="12236451" cy="938213"/>
          </a:xfrm>
          <a:prstGeom prst="rect">
            <a:avLst/>
          </a:prstGeom>
          <a:solidFill>
            <a:srgbClr val="6690AB"/>
          </a:solidFill>
          <a:ln>
            <a:noFill/>
          </a:ln>
        </p:spPr>
        <p:txBody>
          <a:bodyPr wrap="none" anchor="ctr"/>
          <a:lstStyle>
            <a:lvl1pPr>
              <a:defRPr sz="2400" b="1" i="1">
                <a:solidFill>
                  <a:srgbClr val="FF0000"/>
                </a:solidFill>
                <a:latin typeface="Helvetica" panose="020B0604020202020204" pitchFamily="34" charset="0"/>
                <a:ea typeface="Osaka" charset="-128"/>
              </a:defRPr>
            </a:lvl1pPr>
            <a:lvl2pPr marL="742950" indent="-285750">
              <a:defRPr sz="2400" b="1" i="1">
                <a:solidFill>
                  <a:srgbClr val="FF0000"/>
                </a:solidFill>
                <a:latin typeface="Helvetica" panose="020B0604020202020204" pitchFamily="34" charset="0"/>
                <a:ea typeface="Osaka" charset="-128"/>
              </a:defRPr>
            </a:lvl2pPr>
            <a:lvl3pPr marL="1143000" indent="-228600">
              <a:defRPr sz="2400" b="1" i="1">
                <a:solidFill>
                  <a:srgbClr val="FF0000"/>
                </a:solidFill>
                <a:latin typeface="Helvetica" panose="020B0604020202020204" pitchFamily="34" charset="0"/>
                <a:ea typeface="Osaka" charset="-128"/>
              </a:defRPr>
            </a:lvl3pPr>
            <a:lvl4pPr marL="1600200" indent="-228600">
              <a:defRPr sz="2400" b="1" i="1">
                <a:solidFill>
                  <a:srgbClr val="FF0000"/>
                </a:solidFill>
                <a:latin typeface="Helvetica" panose="020B0604020202020204" pitchFamily="34" charset="0"/>
                <a:ea typeface="Osaka" charset="-128"/>
              </a:defRPr>
            </a:lvl4pPr>
            <a:lvl5pPr marL="2057400" indent="-228600">
              <a:defRPr sz="2400" b="1" i="1">
                <a:solidFill>
                  <a:srgbClr val="FF0000"/>
                </a:solidFill>
                <a:latin typeface="Helvetica" panose="020B0604020202020204" pitchFamily="34" charset="0"/>
                <a:ea typeface="Osaka" charset="-128"/>
              </a:defRPr>
            </a:lvl5pPr>
            <a:lvl6pPr marL="25146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6pPr>
            <a:lvl7pPr marL="29718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7pPr>
            <a:lvl8pPr marL="34290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8pPr>
            <a:lvl9pPr marL="38862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9pPr>
          </a:lstStyle>
          <a:p>
            <a:pPr algn="ctr" rtl="0" eaLnBrk="0" fontAlgn="base" hangingPunct="0">
              <a:spcBef>
                <a:spcPct val="0"/>
              </a:spcBef>
              <a:spcAft>
                <a:spcPct val="0"/>
              </a:spcAft>
              <a:defRPr/>
            </a:pPr>
            <a:endParaRPr lang="en-US" altLang="en-US" sz="2400"/>
          </a:p>
        </p:txBody>
      </p:sp>
      <p:sp>
        <p:nvSpPr>
          <p:cNvPr id="5" name="Rectangle 1034"/>
          <p:cNvSpPr>
            <a:spLocks noChangeArrowheads="1"/>
          </p:cNvSpPr>
          <p:nvPr userDrawn="1"/>
        </p:nvSpPr>
        <p:spPr bwMode="auto">
          <a:xfrm>
            <a:off x="3517901" y="1066801"/>
            <a:ext cx="287751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b="1" i="1">
                <a:solidFill>
                  <a:srgbClr val="FF0000"/>
                </a:solidFill>
                <a:latin typeface="Helvetica" panose="020B0604020202020204" pitchFamily="34" charset="0"/>
                <a:ea typeface="Osaka" charset="-128"/>
              </a:defRPr>
            </a:lvl1pPr>
            <a:lvl2pPr marL="742950" indent="-285750">
              <a:defRPr sz="2400" b="1" i="1">
                <a:solidFill>
                  <a:srgbClr val="FF0000"/>
                </a:solidFill>
                <a:latin typeface="Helvetica" panose="020B0604020202020204" pitchFamily="34" charset="0"/>
                <a:ea typeface="Osaka" charset="-128"/>
              </a:defRPr>
            </a:lvl2pPr>
            <a:lvl3pPr marL="1143000" indent="-228600">
              <a:defRPr sz="2400" b="1" i="1">
                <a:solidFill>
                  <a:srgbClr val="FF0000"/>
                </a:solidFill>
                <a:latin typeface="Helvetica" panose="020B0604020202020204" pitchFamily="34" charset="0"/>
                <a:ea typeface="Osaka" charset="-128"/>
              </a:defRPr>
            </a:lvl3pPr>
            <a:lvl4pPr marL="1600200" indent="-228600">
              <a:defRPr sz="2400" b="1" i="1">
                <a:solidFill>
                  <a:srgbClr val="FF0000"/>
                </a:solidFill>
                <a:latin typeface="Helvetica" panose="020B0604020202020204" pitchFamily="34" charset="0"/>
                <a:ea typeface="Osaka" charset="-128"/>
              </a:defRPr>
            </a:lvl4pPr>
            <a:lvl5pPr marL="2057400" indent="-228600">
              <a:defRPr sz="2400" b="1" i="1">
                <a:solidFill>
                  <a:srgbClr val="FF0000"/>
                </a:solidFill>
                <a:latin typeface="Helvetica" panose="020B0604020202020204" pitchFamily="34" charset="0"/>
                <a:ea typeface="Osaka" charset="-128"/>
              </a:defRPr>
            </a:lvl5pPr>
            <a:lvl6pPr marL="25146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6pPr>
            <a:lvl7pPr marL="29718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7pPr>
            <a:lvl8pPr marL="34290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8pPr>
            <a:lvl9pPr marL="38862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9pPr>
          </a:lstStyle>
          <a:p>
            <a:pPr algn="l" rtl="0" eaLnBrk="0" fontAlgn="base" hangingPunct="0">
              <a:spcBef>
                <a:spcPct val="0"/>
              </a:spcBef>
              <a:spcAft>
                <a:spcPct val="0"/>
              </a:spcAft>
              <a:defRPr/>
            </a:pPr>
            <a:r>
              <a:rPr lang="en-US" altLang="en-US" sz="2400" b="0" i="0" dirty="0">
                <a:solidFill>
                  <a:srgbClr val="990000"/>
                </a:solidFill>
                <a:latin typeface="Arial" panose="020B0604020202020204" pitchFamily="34" charset="0"/>
              </a:rPr>
              <a:t>William L Masterton</a:t>
            </a:r>
          </a:p>
          <a:p>
            <a:pPr algn="l" rtl="0" eaLnBrk="0" fontAlgn="base" hangingPunct="0">
              <a:spcBef>
                <a:spcPct val="0"/>
              </a:spcBef>
              <a:spcAft>
                <a:spcPct val="0"/>
              </a:spcAft>
              <a:defRPr/>
            </a:pPr>
            <a:r>
              <a:rPr lang="en-US" altLang="en-US" sz="2400" b="0" i="0" dirty="0">
                <a:solidFill>
                  <a:srgbClr val="990000"/>
                </a:solidFill>
                <a:latin typeface="Arial" panose="020B0604020202020204" pitchFamily="34" charset="0"/>
              </a:rPr>
              <a:t>Cecile N. Hurley</a:t>
            </a:r>
          </a:p>
        </p:txBody>
      </p:sp>
      <p:sp>
        <p:nvSpPr>
          <p:cNvPr id="7" name="Rectangle 1038"/>
          <p:cNvSpPr>
            <a:spLocks noGrp="1" noChangeArrowheads="1"/>
          </p:cNvSpPr>
          <p:nvPr userDrawn="1"/>
        </p:nvSpPr>
        <p:spPr bwMode="auto">
          <a:xfrm>
            <a:off x="1748367" y="6019800"/>
            <a:ext cx="853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i="1">
                <a:solidFill>
                  <a:srgbClr val="FF0000"/>
                </a:solidFill>
                <a:latin typeface="Helvetica" panose="020B0604020202020204" pitchFamily="34" charset="0"/>
                <a:ea typeface="Osaka" charset="-128"/>
              </a:defRPr>
            </a:lvl1pPr>
            <a:lvl2pPr marL="742950" indent="-285750">
              <a:defRPr sz="2400" b="1" i="1">
                <a:solidFill>
                  <a:srgbClr val="FF0000"/>
                </a:solidFill>
                <a:latin typeface="Helvetica" panose="020B0604020202020204" pitchFamily="34" charset="0"/>
                <a:ea typeface="Osaka" charset="-128"/>
              </a:defRPr>
            </a:lvl2pPr>
            <a:lvl3pPr marL="1143000" indent="-228600">
              <a:defRPr sz="2400" b="1" i="1">
                <a:solidFill>
                  <a:srgbClr val="FF0000"/>
                </a:solidFill>
                <a:latin typeface="Helvetica" panose="020B0604020202020204" pitchFamily="34" charset="0"/>
                <a:ea typeface="Osaka" charset="-128"/>
              </a:defRPr>
            </a:lvl3pPr>
            <a:lvl4pPr marL="1600200" indent="-228600">
              <a:defRPr sz="2400" b="1" i="1">
                <a:solidFill>
                  <a:srgbClr val="FF0000"/>
                </a:solidFill>
                <a:latin typeface="Helvetica" panose="020B0604020202020204" pitchFamily="34" charset="0"/>
                <a:ea typeface="Osaka" charset="-128"/>
              </a:defRPr>
            </a:lvl4pPr>
            <a:lvl5pPr marL="2057400" indent="-228600">
              <a:defRPr sz="2400" b="1" i="1">
                <a:solidFill>
                  <a:srgbClr val="FF0000"/>
                </a:solidFill>
                <a:latin typeface="Helvetica" panose="020B0604020202020204" pitchFamily="34" charset="0"/>
                <a:ea typeface="Osaka" charset="-128"/>
              </a:defRPr>
            </a:lvl5pPr>
            <a:lvl6pPr marL="25146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6pPr>
            <a:lvl7pPr marL="29718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7pPr>
            <a:lvl8pPr marL="34290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8pPr>
            <a:lvl9pPr marL="38862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9pPr>
          </a:lstStyle>
          <a:p>
            <a:pPr algn="ctr" rtl="0" eaLnBrk="0" fontAlgn="base" hangingPunct="0">
              <a:spcBef>
                <a:spcPct val="0"/>
              </a:spcBef>
              <a:spcAft>
                <a:spcPct val="0"/>
              </a:spcAft>
              <a:defRPr/>
            </a:pPr>
            <a:endParaRPr lang="en-US" altLang="en-US" sz="2000" b="0" dirty="0">
              <a:solidFill>
                <a:srgbClr val="2F3F99"/>
              </a:solidFill>
              <a:latin typeface="Arial" panose="020B0604020202020204" pitchFamily="34" charset="0"/>
              <a:ea typeface="ＭＳ Ｐゴシック" panose="020B0600070205080204" pitchFamily="34" charset="-128"/>
            </a:endParaRPr>
          </a:p>
        </p:txBody>
      </p:sp>
      <p:sp>
        <p:nvSpPr>
          <p:cNvPr id="296975" name="Rectangle 1039"/>
          <p:cNvSpPr>
            <a:spLocks noGrp="1" noChangeArrowheads="1"/>
          </p:cNvSpPr>
          <p:nvPr>
            <p:ph type="ctrTitle"/>
          </p:nvPr>
        </p:nvSpPr>
        <p:spPr>
          <a:xfrm>
            <a:off x="345018" y="3200400"/>
            <a:ext cx="11550649" cy="1143000"/>
          </a:xfrm>
          <a:prstGeom prst="rect">
            <a:avLst/>
          </a:prstGeom>
        </p:spPr>
        <p:txBody>
          <a:bodyPr/>
          <a:lstStyle>
            <a:lvl1pPr algn="ctr">
              <a:defRPr>
                <a:solidFill>
                  <a:srgbClr val="990000"/>
                </a:solidFill>
              </a:defRPr>
            </a:lvl1pPr>
          </a:lstStyle>
          <a:p>
            <a:r>
              <a:rPr lang="en-US" dirty="0"/>
              <a:t>Chapter 1</a:t>
            </a:r>
            <a:br>
              <a:rPr lang="en-US" dirty="0"/>
            </a:br>
            <a:r>
              <a:rPr lang="en-US" dirty="0"/>
              <a:t> Matter and Measurements</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0244" y="62484"/>
            <a:ext cx="3106101" cy="2980944"/>
          </a:xfrm>
          <a:prstGeom prst="rect">
            <a:avLst/>
          </a:prstGeom>
        </p:spPr>
      </p:pic>
    </p:spTree>
    <p:extLst>
      <p:ext uri="{BB962C8B-B14F-4D97-AF65-F5344CB8AC3E}">
        <p14:creationId xmlns:p14="http://schemas.microsoft.com/office/powerpoint/2010/main" val="261170962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ln>
            <a:no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title"/>
          </p:nvPr>
        </p:nvSpPr>
        <p:spPr bwMode="auto">
          <a:xfrm>
            <a:off x="122767" y="4762"/>
            <a:ext cx="10814051"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lvl="0"/>
            <a:r>
              <a:rPr lang="en-US" altLang="en-US" dirty="0"/>
              <a:t>Click to edit Master title style</a:t>
            </a:r>
          </a:p>
        </p:txBody>
      </p:sp>
    </p:spTree>
    <p:extLst>
      <p:ext uri="{BB962C8B-B14F-4D97-AF65-F5344CB8AC3E}">
        <p14:creationId xmlns:p14="http://schemas.microsoft.com/office/powerpoint/2010/main" val="243534281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479108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e-IL"/>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he-IL"/>
          </a:p>
        </p:txBody>
      </p:sp>
      <p:sp>
        <p:nvSpPr>
          <p:cNvPr id="6" name="Footer Placeholder 5"/>
          <p:cNvSpPr>
            <a:spLocks noGrp="1"/>
          </p:cNvSpPr>
          <p:nvPr>
            <p:ph type="ftr" sz="quarter" idx="11"/>
          </p:nvPr>
        </p:nvSpPr>
        <p:spPr/>
        <p:txBody>
          <a:bodyPr/>
          <a:lstStyle/>
          <a:p>
            <a:r>
              <a:rPr lang="he-IL"/>
              <a:t>גזים</a:t>
            </a:r>
          </a:p>
        </p:txBody>
      </p:sp>
      <p:sp>
        <p:nvSpPr>
          <p:cNvPr id="7" name="Slide Number Placeholder 6"/>
          <p:cNvSpPr>
            <a:spLocks noGrp="1"/>
          </p:cNvSpPr>
          <p:nvPr>
            <p:ph type="sldNum" sz="quarter" idx="12"/>
          </p:nvPr>
        </p:nvSpPr>
        <p:spPr/>
        <p:txBody>
          <a:bodyPr/>
          <a:lstStyle/>
          <a:p>
            <a:fld id="{BEED0BD4-50B7-4D58-AAEE-360038BFFB62}" type="slidenum">
              <a:rPr lang="he-IL" smtClean="0"/>
              <a:t>‹#›</a:t>
            </a:fld>
            <a:endParaRPr lang="he-IL"/>
          </a:p>
        </p:txBody>
      </p:sp>
    </p:spTree>
    <p:extLst>
      <p:ext uri="{BB962C8B-B14F-4D97-AF65-F5344CB8AC3E}">
        <p14:creationId xmlns:p14="http://schemas.microsoft.com/office/powerpoint/2010/main" val="51865391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22768" y="1008063"/>
            <a:ext cx="5831417" cy="56975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57384" y="1008063"/>
            <a:ext cx="5831416" cy="56975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title"/>
          </p:nvPr>
        </p:nvSpPr>
        <p:spPr bwMode="auto">
          <a:xfrm>
            <a:off x="122767" y="4762"/>
            <a:ext cx="10814051"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lvl="0"/>
            <a:r>
              <a:rPr lang="en-US" altLang="en-US" dirty="0"/>
              <a:t>Click to edit Master title style</a:t>
            </a:r>
          </a:p>
        </p:txBody>
      </p:sp>
    </p:spTree>
    <p:extLst>
      <p:ext uri="{BB962C8B-B14F-4D97-AF65-F5344CB8AC3E}">
        <p14:creationId xmlns:p14="http://schemas.microsoft.com/office/powerpoint/2010/main" val="315562948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3649504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noChangeArrowheads="1"/>
          </p:cNvSpPr>
          <p:nvPr>
            <p:ph type="title"/>
          </p:nvPr>
        </p:nvSpPr>
        <p:spPr bwMode="auto">
          <a:xfrm>
            <a:off x="122767" y="4762"/>
            <a:ext cx="10814051"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lvl="0"/>
            <a:r>
              <a:rPr lang="en-US" altLang="en-US" dirty="0"/>
              <a:t>Click to edit Master title style</a:t>
            </a:r>
          </a:p>
        </p:txBody>
      </p:sp>
    </p:spTree>
    <p:extLst>
      <p:ext uri="{BB962C8B-B14F-4D97-AF65-F5344CB8AC3E}">
        <p14:creationId xmlns:p14="http://schemas.microsoft.com/office/powerpoint/2010/main" val="360936239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754994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9923040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4828623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title"/>
          </p:nvPr>
        </p:nvSpPr>
        <p:spPr bwMode="auto">
          <a:xfrm>
            <a:off x="122767" y="4762"/>
            <a:ext cx="10814051"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lvl="0"/>
            <a:r>
              <a:rPr lang="en-US" altLang="en-US" dirty="0"/>
              <a:t>Click to edit Master title style</a:t>
            </a:r>
          </a:p>
        </p:txBody>
      </p:sp>
    </p:spTree>
    <p:extLst>
      <p:ext uri="{BB962C8B-B14F-4D97-AF65-F5344CB8AC3E}">
        <p14:creationId xmlns:p14="http://schemas.microsoft.com/office/powerpoint/2010/main" val="303170470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23352" y="161926"/>
            <a:ext cx="2965449" cy="654367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22767" y="161926"/>
            <a:ext cx="8697384" cy="6543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4185178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Text, and 2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122768" y="1008063"/>
            <a:ext cx="5831417" cy="5697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57384" y="1008064"/>
            <a:ext cx="5831416" cy="2771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57384" y="3932238"/>
            <a:ext cx="5831416" cy="2773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
          <p:cNvSpPr>
            <a:spLocks noGrp="1" noChangeArrowheads="1"/>
          </p:cNvSpPr>
          <p:nvPr>
            <p:ph type="title"/>
          </p:nvPr>
        </p:nvSpPr>
        <p:spPr bwMode="auto">
          <a:xfrm>
            <a:off x="122767" y="4762"/>
            <a:ext cx="10814051"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lvl="0"/>
            <a:r>
              <a:rPr lang="en-US" altLang="en-US" dirty="0"/>
              <a:t>Click to edit Master title style</a:t>
            </a:r>
          </a:p>
        </p:txBody>
      </p:sp>
    </p:spTree>
    <p:extLst>
      <p:ext uri="{BB962C8B-B14F-4D97-AF65-F5344CB8AC3E}">
        <p14:creationId xmlns:p14="http://schemas.microsoft.com/office/powerpoint/2010/main" val="100197435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122768" y="1008063"/>
            <a:ext cx="5831417" cy="5697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57384" y="1008063"/>
            <a:ext cx="5831416" cy="5697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title"/>
          </p:nvPr>
        </p:nvSpPr>
        <p:spPr bwMode="auto">
          <a:xfrm>
            <a:off x="122767" y="4762"/>
            <a:ext cx="10814051"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lvl="0"/>
            <a:r>
              <a:rPr lang="en-US" altLang="en-US" dirty="0"/>
              <a:t>Click to edit Master title style</a:t>
            </a:r>
          </a:p>
        </p:txBody>
      </p:sp>
    </p:spTree>
    <p:extLst>
      <p:ext uri="{BB962C8B-B14F-4D97-AF65-F5344CB8AC3E}">
        <p14:creationId xmlns:p14="http://schemas.microsoft.com/office/powerpoint/2010/main" val="1543590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e-IL"/>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he-IL"/>
          </a:p>
        </p:txBody>
      </p:sp>
      <p:sp>
        <p:nvSpPr>
          <p:cNvPr id="6" name="Footer Placeholder 5"/>
          <p:cNvSpPr>
            <a:spLocks noGrp="1"/>
          </p:cNvSpPr>
          <p:nvPr>
            <p:ph type="ftr" sz="quarter" idx="11"/>
          </p:nvPr>
        </p:nvSpPr>
        <p:spPr/>
        <p:txBody>
          <a:bodyPr/>
          <a:lstStyle/>
          <a:p>
            <a:r>
              <a:rPr lang="he-IL"/>
              <a:t>גזים</a:t>
            </a:r>
          </a:p>
        </p:txBody>
      </p:sp>
      <p:sp>
        <p:nvSpPr>
          <p:cNvPr id="7" name="Slide Number Placeholder 6"/>
          <p:cNvSpPr>
            <a:spLocks noGrp="1"/>
          </p:cNvSpPr>
          <p:nvPr>
            <p:ph type="sldNum" sz="quarter" idx="12"/>
          </p:nvPr>
        </p:nvSpPr>
        <p:spPr/>
        <p:txBody>
          <a:bodyPr/>
          <a:lstStyle/>
          <a:p>
            <a:fld id="{BEED0BD4-50B7-4D58-AAEE-360038BFFB62}" type="slidenum">
              <a:rPr lang="he-IL" smtClean="0"/>
              <a:t>‹#›</a:t>
            </a:fld>
            <a:endParaRPr lang="he-IL"/>
          </a:p>
        </p:txBody>
      </p:sp>
    </p:spTree>
    <p:extLst>
      <p:ext uri="{BB962C8B-B14F-4D97-AF65-F5344CB8AC3E}">
        <p14:creationId xmlns:p14="http://schemas.microsoft.com/office/powerpoint/2010/main" val="393721784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604000" y="762001"/>
            <a:ext cx="4978400" cy="3657599"/>
          </a:xfrm>
        </p:spPr>
        <p:txBody>
          <a:bodyPr/>
          <a:lstStyle/>
          <a:p>
            <a:r>
              <a:rPr lang="en-US"/>
              <a:t>Click to edit Master title style</a:t>
            </a:r>
          </a:p>
        </p:txBody>
      </p:sp>
      <p:sp>
        <p:nvSpPr>
          <p:cNvPr id="5"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A252B6D4-345A-4622-A26A-16172E782B7B}" type="slidenum">
              <a:rPr lang="en-US" altLang="en-US">
                <a:solidFill>
                  <a:srgbClr val="000000"/>
                </a:solidFill>
              </a:rPr>
              <a:pPr>
                <a:defRPr/>
              </a:pPr>
              <a:t>‹#›</a:t>
            </a:fld>
            <a:endParaRPr lang="en-US" altLang="en-US">
              <a:solidFill>
                <a:srgbClr val="000000"/>
              </a:solidFill>
            </a:endParaRPr>
          </a:p>
        </p:txBody>
      </p:sp>
      <p:pic>
        <p:nvPicPr>
          <p:cNvPr id="6" name="Picture 5" descr="C:\Users\EWoods\Documents\Books in Production\Ebbing 11e 9781305580343\Covers\9781305580343.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3201" y="381001"/>
            <a:ext cx="6184900" cy="5934075"/>
          </a:xfrm>
          <a:prstGeom prst="rect">
            <a:avLst/>
          </a:prstGeom>
          <a:noFill/>
          <a:ln>
            <a:noFill/>
          </a:ln>
        </p:spPr>
      </p:pic>
      <p:sp>
        <p:nvSpPr>
          <p:cNvPr id="7" name="Rectangle 7"/>
          <p:cNvSpPr txBox="1">
            <a:spLocks noChangeArrowheads="1"/>
          </p:cNvSpPr>
          <p:nvPr userDrawn="1"/>
        </p:nvSpPr>
        <p:spPr bwMode="auto">
          <a:xfrm>
            <a:off x="-5348" y="6458869"/>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20000"/>
              </a:spcBef>
              <a:spcAft>
                <a:spcPct val="0"/>
              </a:spcAft>
              <a:buSzPct val="75000"/>
              <a:buFont typeface="Wingdings" pitchFamily="2" charset="2"/>
              <a:buNone/>
              <a:defRPr sz="10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a:defRPr/>
            </a:pPr>
            <a:r>
              <a:rPr lang="en-US" sz="1000" dirty="0">
                <a:solidFill>
                  <a:srgbClr val="000000"/>
                </a:solidFill>
              </a:rPr>
              <a:t>©2017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25779380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114300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sldNum" sz="quarter" idx="11"/>
          </p:nvPr>
        </p:nvSpPr>
        <p:spPr>
          <a:xfrm>
            <a:off x="8737600" y="6553201"/>
            <a:ext cx="2844800" cy="244475"/>
          </a:xfrm>
          <a:ln/>
        </p:spPr>
        <p:txBody>
          <a:bodyPr/>
          <a:lstStyle>
            <a:lvl1pPr>
              <a:defRPr/>
            </a:lvl1pPr>
          </a:lstStyle>
          <a:p>
            <a:pPr>
              <a:defRPr/>
            </a:pPr>
            <a:r>
              <a:rPr lang="en-US" altLang="en-US">
                <a:solidFill>
                  <a:srgbClr val="000000"/>
                </a:solidFill>
              </a:rPr>
              <a:t>1 | </a:t>
            </a:r>
            <a:fld id="{8A009EDF-87CB-4427-9734-9980D6C5FE8E}" type="slidenum">
              <a:rPr lang="en-US" altLang="en-US">
                <a:solidFill>
                  <a:srgbClr val="000000"/>
                </a:solidFill>
              </a:rPr>
              <a:pPr>
                <a:defRPr/>
              </a:pPr>
              <a:t>‹#›</a:t>
            </a:fld>
            <a:endParaRPr lang="en-US" altLang="en-US">
              <a:solidFill>
                <a:srgbClr val="000000"/>
              </a:solidFill>
            </a:endParaRPr>
          </a:p>
        </p:txBody>
      </p:sp>
      <p:sp>
        <p:nvSpPr>
          <p:cNvPr id="6"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גזים</a:t>
            </a:r>
            <a:endParaRPr lang="en-US" dirty="0">
              <a:solidFill>
                <a:srgbClr val="000000"/>
              </a:solidFill>
            </a:endParaRPr>
          </a:p>
        </p:txBody>
      </p:sp>
    </p:spTree>
    <p:extLst>
      <p:ext uri="{BB962C8B-B14F-4D97-AF65-F5344CB8AC3E}">
        <p14:creationId xmlns:p14="http://schemas.microsoft.com/office/powerpoint/2010/main" val="125490937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D5EAC67A-1EE0-4D73-9AA4-0CB9480BC67C}" type="slidenum">
              <a:rPr lang="en-US" altLang="en-US">
                <a:solidFill>
                  <a:srgbClr val="000000"/>
                </a:solidFill>
              </a:rPr>
              <a:pPr>
                <a:defRPr/>
              </a:pPr>
              <a:t>‹#›</a:t>
            </a:fld>
            <a:endParaRPr lang="en-US" altLang="en-US">
              <a:solidFill>
                <a:srgbClr val="000000"/>
              </a:solidFill>
            </a:endParaRPr>
          </a:p>
        </p:txBody>
      </p:sp>
      <p:sp>
        <p:nvSpPr>
          <p:cNvPr id="6"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גזים</a:t>
            </a:r>
            <a:endParaRPr lang="en-US" dirty="0">
              <a:solidFill>
                <a:srgbClr val="000000"/>
              </a:solidFill>
            </a:endParaRPr>
          </a:p>
        </p:txBody>
      </p:sp>
    </p:spTree>
    <p:extLst>
      <p:ext uri="{BB962C8B-B14F-4D97-AF65-F5344CB8AC3E}">
        <p14:creationId xmlns:p14="http://schemas.microsoft.com/office/powerpoint/2010/main" val="126919640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45DCDFD8-22BA-45FC-9CDD-B111DA8D0345}" type="slidenum">
              <a:rPr lang="en-US" altLang="en-US">
                <a:solidFill>
                  <a:srgbClr val="000000"/>
                </a:solidFill>
              </a:rPr>
              <a:pPr>
                <a:defRPr/>
              </a:pPr>
              <a:t>‹#›</a:t>
            </a:fld>
            <a:endParaRPr lang="en-US" altLang="en-US">
              <a:solidFill>
                <a:srgbClr val="000000"/>
              </a:solidFill>
            </a:endParaRPr>
          </a:p>
        </p:txBody>
      </p:sp>
      <p:sp>
        <p:nvSpPr>
          <p:cNvPr id="7"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גזים</a:t>
            </a:r>
            <a:endParaRPr lang="en-US" dirty="0">
              <a:solidFill>
                <a:srgbClr val="000000"/>
              </a:solidFill>
            </a:endParaRPr>
          </a:p>
        </p:txBody>
      </p:sp>
    </p:spTree>
    <p:extLst>
      <p:ext uri="{BB962C8B-B14F-4D97-AF65-F5344CB8AC3E}">
        <p14:creationId xmlns:p14="http://schemas.microsoft.com/office/powerpoint/2010/main" val="408847677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A8F469DD-EC24-4F98-B4EC-8634CF796D09}" type="slidenum">
              <a:rPr lang="en-US" altLang="en-US">
                <a:solidFill>
                  <a:srgbClr val="000000"/>
                </a:solidFill>
              </a:rPr>
              <a:pPr>
                <a:defRPr/>
              </a:pPr>
              <a:t>‹#›</a:t>
            </a:fld>
            <a:endParaRPr lang="en-US" altLang="en-US">
              <a:solidFill>
                <a:srgbClr val="000000"/>
              </a:solidFill>
            </a:endParaRPr>
          </a:p>
        </p:txBody>
      </p:sp>
      <p:sp>
        <p:nvSpPr>
          <p:cNvPr id="9" name="Rectangle 7"/>
          <p:cNvSpPr>
            <a:spLocks noGrp="1" noChangeArrowheads="1"/>
          </p:cNvSpPr>
          <p:nvPr>
            <p:ph type="ftr" sz="quarter" idx="12"/>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גזים</a:t>
            </a:r>
            <a:endParaRPr lang="en-US" dirty="0">
              <a:solidFill>
                <a:srgbClr val="000000"/>
              </a:solidFill>
            </a:endParaRPr>
          </a:p>
        </p:txBody>
      </p:sp>
    </p:spTree>
    <p:extLst>
      <p:ext uri="{BB962C8B-B14F-4D97-AF65-F5344CB8AC3E}">
        <p14:creationId xmlns:p14="http://schemas.microsoft.com/office/powerpoint/2010/main" val="381955019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5BB9AE76-BC0D-4BEC-AFB6-C2AB3E85B652}" type="slidenum">
              <a:rPr lang="en-US" altLang="en-US">
                <a:solidFill>
                  <a:srgbClr val="000000"/>
                </a:solidFill>
              </a:rPr>
              <a:pPr>
                <a:defRPr/>
              </a:pPr>
              <a:t>‹#›</a:t>
            </a:fld>
            <a:endParaRPr lang="en-US" altLang="en-US">
              <a:solidFill>
                <a:srgbClr val="000000"/>
              </a:solidFill>
            </a:endParaRPr>
          </a:p>
        </p:txBody>
      </p:sp>
      <p:sp>
        <p:nvSpPr>
          <p:cNvPr id="5"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גזים</a:t>
            </a:r>
            <a:endParaRPr lang="en-US" dirty="0">
              <a:solidFill>
                <a:srgbClr val="000000"/>
              </a:solidFill>
            </a:endParaRPr>
          </a:p>
        </p:txBody>
      </p:sp>
    </p:spTree>
    <p:extLst>
      <p:ext uri="{BB962C8B-B14F-4D97-AF65-F5344CB8AC3E}">
        <p14:creationId xmlns:p14="http://schemas.microsoft.com/office/powerpoint/2010/main" val="17047905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he-IL">
                <a:solidFill>
                  <a:srgbClr val="000000"/>
                </a:solidFill>
              </a:rPr>
              <a:t>גזים</a:t>
            </a:r>
            <a:endParaRPr lang="en-US" dirty="0">
              <a:solidFill>
                <a:srgbClr val="000000"/>
              </a:solidFill>
            </a:endParaRPr>
          </a:p>
        </p:txBody>
      </p:sp>
      <p:sp>
        <p:nvSpPr>
          <p:cNvPr id="4" name="Slide Number Placeholder 3"/>
          <p:cNvSpPr>
            <a:spLocks noGrp="1"/>
          </p:cNvSpPr>
          <p:nvPr>
            <p:ph type="sldNum" sz="quarter" idx="11"/>
          </p:nvPr>
        </p:nvSpPr>
        <p:spPr/>
        <p:txBody>
          <a:bodyPr/>
          <a:lstStyle/>
          <a:p>
            <a:pPr>
              <a:defRPr/>
            </a:pPr>
            <a:r>
              <a:rPr lang="en-US" altLang="en-US">
                <a:solidFill>
                  <a:srgbClr val="000000"/>
                </a:solidFill>
              </a:rPr>
              <a:t>1 | </a:t>
            </a:r>
            <a:fld id="{D2F0CFE6-CC64-4AD9-ADDA-E0C16E9B8EAA}" type="slidenum">
              <a:rPr lang="en-US" altLang="en-US">
                <a:solidFill>
                  <a:srgbClr val="000000"/>
                </a:solidFill>
              </a:rPr>
              <a:pPr>
                <a:defRPr/>
              </a:pPr>
              <a:t>‹#›</a:t>
            </a:fld>
            <a:endParaRPr lang="en-US" altLang="en-US">
              <a:solidFill>
                <a:srgbClr val="000000"/>
              </a:solidFill>
            </a:endParaRPr>
          </a:p>
        </p:txBody>
      </p:sp>
      <p:sp>
        <p:nvSpPr>
          <p:cNvPr id="5" name="Rectangle 3"/>
          <p:cNvSpPr>
            <a:spLocks noGrp="1" noChangeArrowheads="1"/>
          </p:cNvSpPr>
          <p:nvPr>
            <p:ph idx="1"/>
          </p:nvPr>
        </p:nvSpPr>
        <p:spPr bwMode="auto">
          <a:xfrm>
            <a:off x="609600" y="762001"/>
            <a:ext cx="10972800" cy="536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p:txBody>
      </p:sp>
    </p:spTree>
    <p:extLst>
      <p:ext uri="{BB962C8B-B14F-4D97-AF65-F5344CB8AC3E}">
        <p14:creationId xmlns:p14="http://schemas.microsoft.com/office/powerpoint/2010/main" val="361627989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FDAD441B-C1A8-44EA-A8B5-BDF351C4C6B6}" type="slidenum">
              <a:rPr lang="en-US" altLang="en-US">
                <a:solidFill>
                  <a:srgbClr val="000000"/>
                </a:solidFill>
              </a:rPr>
              <a:pPr>
                <a:defRPr/>
              </a:pPr>
              <a:t>‹#›</a:t>
            </a:fld>
            <a:endParaRPr lang="en-US" altLang="en-US">
              <a:solidFill>
                <a:srgbClr val="000000"/>
              </a:solidFill>
            </a:endParaRPr>
          </a:p>
        </p:txBody>
      </p:sp>
      <p:sp>
        <p:nvSpPr>
          <p:cNvPr id="4"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גזים</a:t>
            </a:r>
            <a:endParaRPr lang="en-US" dirty="0">
              <a:solidFill>
                <a:srgbClr val="000000"/>
              </a:solidFill>
            </a:endParaRPr>
          </a:p>
        </p:txBody>
      </p:sp>
    </p:spTree>
    <p:extLst>
      <p:ext uri="{BB962C8B-B14F-4D97-AF65-F5344CB8AC3E}">
        <p14:creationId xmlns:p14="http://schemas.microsoft.com/office/powerpoint/2010/main" val="356780802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33942C7C-E13D-4BE2-8D9E-C1D115BC0031}" type="slidenum">
              <a:rPr lang="en-US" altLang="en-US">
                <a:solidFill>
                  <a:srgbClr val="000000"/>
                </a:solidFill>
              </a:rPr>
              <a:pPr>
                <a:defRPr/>
              </a:pPr>
              <a:t>‹#›</a:t>
            </a:fld>
            <a:endParaRPr lang="en-US" altLang="en-US">
              <a:solidFill>
                <a:srgbClr val="000000"/>
              </a:solidFill>
            </a:endParaRPr>
          </a:p>
        </p:txBody>
      </p:sp>
      <p:sp>
        <p:nvSpPr>
          <p:cNvPr id="7"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גזים</a:t>
            </a:r>
            <a:endParaRPr lang="en-US" dirty="0">
              <a:solidFill>
                <a:srgbClr val="000000"/>
              </a:solidFill>
            </a:endParaRPr>
          </a:p>
        </p:txBody>
      </p:sp>
    </p:spTree>
    <p:extLst>
      <p:ext uri="{BB962C8B-B14F-4D97-AF65-F5344CB8AC3E}">
        <p14:creationId xmlns:p14="http://schemas.microsoft.com/office/powerpoint/2010/main" val="160097604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5AA8894C-7353-4680-B5E5-4BF2B8773540}" type="slidenum">
              <a:rPr lang="en-US" altLang="en-US">
                <a:solidFill>
                  <a:srgbClr val="000000"/>
                </a:solidFill>
              </a:rPr>
              <a:pPr>
                <a:defRPr/>
              </a:pPr>
              <a:t>‹#›</a:t>
            </a:fld>
            <a:endParaRPr lang="en-US" altLang="en-US">
              <a:solidFill>
                <a:srgbClr val="000000"/>
              </a:solidFill>
            </a:endParaRPr>
          </a:p>
        </p:txBody>
      </p:sp>
      <p:sp>
        <p:nvSpPr>
          <p:cNvPr id="7"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גזים</a:t>
            </a:r>
            <a:endParaRPr lang="en-US" dirty="0">
              <a:solidFill>
                <a:srgbClr val="000000"/>
              </a:solidFill>
            </a:endParaRPr>
          </a:p>
        </p:txBody>
      </p:sp>
    </p:spTree>
    <p:extLst>
      <p:ext uri="{BB962C8B-B14F-4D97-AF65-F5344CB8AC3E}">
        <p14:creationId xmlns:p14="http://schemas.microsoft.com/office/powerpoint/2010/main" val="1890180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slideLayout" Target="../slideLayouts/slideLayout159.xml"/><Relationship Id="rId18" Type="http://schemas.openxmlformats.org/officeDocument/2006/relationships/slideLayout" Target="../slideLayouts/slideLayout164.xml"/><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slideLayout" Target="../slideLayouts/slideLayout158.xml"/><Relationship Id="rId17" Type="http://schemas.openxmlformats.org/officeDocument/2006/relationships/slideLayout" Target="../slideLayouts/slideLayout163.xml"/><Relationship Id="rId2" Type="http://schemas.openxmlformats.org/officeDocument/2006/relationships/slideLayout" Target="../slideLayouts/slideLayout148.xml"/><Relationship Id="rId16" Type="http://schemas.openxmlformats.org/officeDocument/2006/relationships/slideLayout" Target="../slideLayouts/slideLayout162.xml"/><Relationship Id="rId20" Type="http://schemas.openxmlformats.org/officeDocument/2006/relationships/theme" Target="../theme/theme10.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5" Type="http://schemas.openxmlformats.org/officeDocument/2006/relationships/slideLayout" Target="../slideLayouts/slideLayout161.xml"/><Relationship Id="rId10" Type="http://schemas.openxmlformats.org/officeDocument/2006/relationships/slideLayout" Target="../slideLayouts/slideLayout156.xml"/><Relationship Id="rId19" Type="http://schemas.openxmlformats.org/officeDocument/2006/relationships/slideLayout" Target="../slideLayouts/slideLayout165.xml"/><Relationship Id="rId4" Type="http://schemas.openxmlformats.org/officeDocument/2006/relationships/slideLayout" Target="../slideLayouts/slideLayout150.xml"/><Relationship Id="rId9" Type="http://schemas.openxmlformats.org/officeDocument/2006/relationships/slideLayout" Target="../slideLayouts/slideLayout155.xml"/><Relationship Id="rId14" Type="http://schemas.openxmlformats.org/officeDocument/2006/relationships/slideLayout" Target="../slideLayouts/slideLayout16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slideLayout" Target="../slideLayouts/slideLayout178.xml"/><Relationship Id="rId18" Type="http://schemas.openxmlformats.org/officeDocument/2006/relationships/slideLayout" Target="../slideLayouts/slideLayout18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slideLayout" Target="../slideLayouts/slideLayout177.xml"/><Relationship Id="rId17" Type="http://schemas.openxmlformats.org/officeDocument/2006/relationships/slideLayout" Target="../slideLayouts/slideLayout182.xml"/><Relationship Id="rId2" Type="http://schemas.openxmlformats.org/officeDocument/2006/relationships/slideLayout" Target="../slideLayouts/slideLayout167.xml"/><Relationship Id="rId16" Type="http://schemas.openxmlformats.org/officeDocument/2006/relationships/slideLayout" Target="../slideLayouts/slideLayout181.xml"/><Relationship Id="rId20" Type="http://schemas.openxmlformats.org/officeDocument/2006/relationships/theme" Target="../theme/theme11.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5" Type="http://schemas.openxmlformats.org/officeDocument/2006/relationships/slideLayout" Target="../slideLayouts/slideLayout180.xml"/><Relationship Id="rId10" Type="http://schemas.openxmlformats.org/officeDocument/2006/relationships/slideLayout" Target="../slideLayouts/slideLayout175.xml"/><Relationship Id="rId19" Type="http://schemas.openxmlformats.org/officeDocument/2006/relationships/slideLayout" Target="../slideLayouts/slideLayout184.xml"/><Relationship Id="rId4" Type="http://schemas.openxmlformats.org/officeDocument/2006/relationships/slideLayout" Target="../slideLayouts/slideLayout169.xml"/><Relationship Id="rId9" Type="http://schemas.openxmlformats.org/officeDocument/2006/relationships/slideLayout" Target="../slideLayouts/slideLayout174.xml"/><Relationship Id="rId14" Type="http://schemas.openxmlformats.org/officeDocument/2006/relationships/slideLayout" Target="../slideLayouts/slideLayout17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92.xml"/><Relationship Id="rId13" Type="http://schemas.openxmlformats.org/officeDocument/2006/relationships/slideLayout" Target="../slideLayouts/slideLayout197.xml"/><Relationship Id="rId3" Type="http://schemas.openxmlformats.org/officeDocument/2006/relationships/slideLayout" Target="../slideLayouts/slideLayout187.xml"/><Relationship Id="rId7" Type="http://schemas.openxmlformats.org/officeDocument/2006/relationships/slideLayout" Target="../slideLayouts/slideLayout191.xml"/><Relationship Id="rId12" Type="http://schemas.openxmlformats.org/officeDocument/2006/relationships/slideLayout" Target="../slideLayouts/slideLayout196.xml"/><Relationship Id="rId17" Type="http://schemas.openxmlformats.org/officeDocument/2006/relationships/image" Target="../media/image6.jpeg"/><Relationship Id="rId2" Type="http://schemas.openxmlformats.org/officeDocument/2006/relationships/slideLayout" Target="../slideLayouts/slideLayout186.xml"/><Relationship Id="rId16" Type="http://schemas.openxmlformats.org/officeDocument/2006/relationships/theme" Target="../theme/theme12.xml"/><Relationship Id="rId1" Type="http://schemas.openxmlformats.org/officeDocument/2006/relationships/slideLayout" Target="../slideLayouts/slideLayout185.xml"/><Relationship Id="rId6" Type="http://schemas.openxmlformats.org/officeDocument/2006/relationships/slideLayout" Target="../slideLayouts/slideLayout190.xml"/><Relationship Id="rId11" Type="http://schemas.openxmlformats.org/officeDocument/2006/relationships/slideLayout" Target="../slideLayouts/slideLayout195.xml"/><Relationship Id="rId5" Type="http://schemas.openxmlformats.org/officeDocument/2006/relationships/slideLayout" Target="../slideLayouts/slideLayout189.xml"/><Relationship Id="rId15" Type="http://schemas.openxmlformats.org/officeDocument/2006/relationships/slideLayout" Target="../slideLayouts/slideLayout199.xml"/><Relationship Id="rId10" Type="http://schemas.openxmlformats.org/officeDocument/2006/relationships/slideLayout" Target="../slideLayouts/slideLayout194.xml"/><Relationship Id="rId4" Type="http://schemas.openxmlformats.org/officeDocument/2006/relationships/slideLayout" Target="../slideLayouts/slideLayout188.xml"/><Relationship Id="rId9" Type="http://schemas.openxmlformats.org/officeDocument/2006/relationships/slideLayout" Target="../slideLayouts/slideLayout193.xml"/><Relationship Id="rId14" Type="http://schemas.openxmlformats.org/officeDocument/2006/relationships/slideLayout" Target="../slideLayouts/slideLayout19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heme" Target="../theme/theme3.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theme" Target="../theme/theme4.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slideLayout" Target="../slideLayouts/slideLayout7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20" Type="http://schemas.openxmlformats.org/officeDocument/2006/relationships/theme" Target="../theme/theme5.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10" Type="http://schemas.openxmlformats.org/officeDocument/2006/relationships/slideLayout" Target="../slideLayouts/slideLayout67.xml"/><Relationship Id="rId19" Type="http://schemas.openxmlformats.org/officeDocument/2006/relationships/slideLayout" Target="../slideLayouts/slideLayout76.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5" Type="http://schemas.openxmlformats.org/officeDocument/2006/relationships/image" Target="../media/image4.jpeg"/><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slideLayout" Target="../slideLayouts/slideLayout102.xml"/><Relationship Id="rId18" Type="http://schemas.openxmlformats.org/officeDocument/2006/relationships/slideLayout" Target="../slideLayouts/slideLayout10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17" Type="http://schemas.openxmlformats.org/officeDocument/2006/relationships/slideLayout" Target="../slideLayouts/slideLayout106.xml"/><Relationship Id="rId2" Type="http://schemas.openxmlformats.org/officeDocument/2006/relationships/slideLayout" Target="../slideLayouts/slideLayout91.xml"/><Relationship Id="rId16" Type="http://schemas.openxmlformats.org/officeDocument/2006/relationships/slideLayout" Target="../slideLayouts/slideLayout105.xml"/><Relationship Id="rId20" Type="http://schemas.openxmlformats.org/officeDocument/2006/relationships/theme" Target="../theme/theme7.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5" Type="http://schemas.openxmlformats.org/officeDocument/2006/relationships/slideLayout" Target="../slideLayouts/slideLayout104.xml"/><Relationship Id="rId10" Type="http://schemas.openxmlformats.org/officeDocument/2006/relationships/slideLayout" Target="../slideLayouts/slideLayout99.xml"/><Relationship Id="rId19" Type="http://schemas.openxmlformats.org/officeDocument/2006/relationships/slideLayout" Target="../slideLayouts/slideLayout108.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slideLayout" Target="../slideLayouts/slideLayout10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slideLayout" Target="../slideLayouts/slideLayout121.xml"/><Relationship Id="rId18" Type="http://schemas.openxmlformats.org/officeDocument/2006/relationships/slideLayout" Target="../slideLayouts/slideLayout12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17" Type="http://schemas.openxmlformats.org/officeDocument/2006/relationships/slideLayout" Target="../slideLayouts/slideLayout125.xml"/><Relationship Id="rId2" Type="http://schemas.openxmlformats.org/officeDocument/2006/relationships/slideLayout" Target="../slideLayouts/slideLayout110.xml"/><Relationship Id="rId16" Type="http://schemas.openxmlformats.org/officeDocument/2006/relationships/slideLayout" Target="../slideLayouts/slideLayout124.xml"/><Relationship Id="rId20" Type="http://schemas.openxmlformats.org/officeDocument/2006/relationships/theme" Target="../theme/theme8.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5" Type="http://schemas.openxmlformats.org/officeDocument/2006/relationships/slideLayout" Target="../slideLayouts/slideLayout123.xml"/><Relationship Id="rId10" Type="http://schemas.openxmlformats.org/officeDocument/2006/relationships/slideLayout" Target="../slideLayouts/slideLayout118.xml"/><Relationship Id="rId19" Type="http://schemas.openxmlformats.org/officeDocument/2006/relationships/slideLayout" Target="../slideLayouts/slideLayout127.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slideLayout" Target="../slideLayouts/slideLayout12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35.xml"/><Relationship Id="rId13" Type="http://schemas.openxmlformats.org/officeDocument/2006/relationships/slideLayout" Target="../slideLayouts/slideLayout140.xml"/><Relationship Id="rId18" Type="http://schemas.openxmlformats.org/officeDocument/2006/relationships/slideLayout" Target="../slideLayouts/slideLayout145.xml"/><Relationship Id="rId3" Type="http://schemas.openxmlformats.org/officeDocument/2006/relationships/slideLayout" Target="../slideLayouts/slideLayout130.xml"/><Relationship Id="rId7" Type="http://schemas.openxmlformats.org/officeDocument/2006/relationships/slideLayout" Target="../slideLayouts/slideLayout134.xml"/><Relationship Id="rId12" Type="http://schemas.openxmlformats.org/officeDocument/2006/relationships/slideLayout" Target="../slideLayouts/slideLayout139.xml"/><Relationship Id="rId17" Type="http://schemas.openxmlformats.org/officeDocument/2006/relationships/slideLayout" Target="../slideLayouts/slideLayout144.xml"/><Relationship Id="rId2" Type="http://schemas.openxmlformats.org/officeDocument/2006/relationships/slideLayout" Target="../slideLayouts/slideLayout129.xml"/><Relationship Id="rId16" Type="http://schemas.openxmlformats.org/officeDocument/2006/relationships/slideLayout" Target="../slideLayouts/slideLayout143.xml"/><Relationship Id="rId20" Type="http://schemas.openxmlformats.org/officeDocument/2006/relationships/theme" Target="../theme/theme9.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slideLayout" Target="../slideLayouts/slideLayout138.xml"/><Relationship Id="rId5" Type="http://schemas.openxmlformats.org/officeDocument/2006/relationships/slideLayout" Target="../slideLayouts/slideLayout132.xml"/><Relationship Id="rId15" Type="http://schemas.openxmlformats.org/officeDocument/2006/relationships/slideLayout" Target="../slideLayouts/slideLayout142.xml"/><Relationship Id="rId10" Type="http://schemas.openxmlformats.org/officeDocument/2006/relationships/slideLayout" Target="../slideLayouts/slideLayout137.xml"/><Relationship Id="rId19" Type="http://schemas.openxmlformats.org/officeDocument/2006/relationships/slideLayout" Target="../slideLayouts/slideLayout146.xml"/><Relationship Id="rId4" Type="http://schemas.openxmlformats.org/officeDocument/2006/relationships/slideLayout" Target="../slideLayouts/slideLayout131.xml"/><Relationship Id="rId9" Type="http://schemas.openxmlformats.org/officeDocument/2006/relationships/slideLayout" Target="../slideLayouts/slideLayout136.xml"/><Relationship Id="rId14" Type="http://schemas.openxmlformats.org/officeDocument/2006/relationships/slideLayout" Target="../slideLayouts/slideLayout1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a:t>Click to edit Master title style</a:t>
            </a:r>
            <a:endParaRPr lang="he-IL"/>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endParaRPr lang="he-I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r>
              <a:rPr lang="he-IL"/>
              <a:t>גזים</a:t>
            </a: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EED0BD4-50B7-4D58-AAEE-360038BFFB62}" type="slidenum">
              <a:rPr lang="he-IL" smtClean="0"/>
              <a:t>‹#›</a:t>
            </a:fld>
            <a:endParaRPr lang="he-IL"/>
          </a:p>
        </p:txBody>
      </p:sp>
    </p:spTree>
    <p:extLst>
      <p:ext uri="{BB962C8B-B14F-4D97-AF65-F5344CB8AC3E}">
        <p14:creationId xmlns:p14="http://schemas.microsoft.com/office/powerpoint/2010/main" val="25635461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0099CC">
                <a:alpha val="40000"/>
              </a:srgbClr>
            </a:gs>
            <a:gs pos="46000">
              <a:srgbClr val="92D050">
                <a:alpha val="40000"/>
              </a:srgbClr>
            </a:gs>
            <a:gs pos="100000">
              <a:schemeClr val="accent1">
                <a:lumMod val="60000"/>
                <a:alpha val="40000"/>
              </a:schemeClr>
            </a:gs>
          </a:gsLst>
          <a:path path="circle">
            <a:fillToRect l="50000" t="130000" r="50000" b="-30000"/>
          </a:path>
        </a:gradFill>
        <a:effectLst/>
      </p:bgPr>
    </p:bg>
    <p:spTree>
      <p:nvGrpSpPr>
        <p:cNvPr id="1" name=""/>
        <p:cNvGrpSpPr/>
        <p:nvPr/>
      </p:nvGrpSpPr>
      <p:grpSpPr>
        <a:xfrm>
          <a:off x="0" y="0"/>
          <a:ext cx="0" cy="0"/>
          <a:chOff x="0" y="0"/>
          <a:chExt cx="0" cy="0"/>
        </a:xfrm>
      </p:grpSpPr>
      <p:sp>
        <p:nvSpPr>
          <p:cNvPr id="7" name="Rectangle 6"/>
          <p:cNvSpPr/>
          <p:nvPr userDrawn="1"/>
        </p:nvSpPr>
        <p:spPr>
          <a:xfrm>
            <a:off x="0" y="6477000"/>
            <a:ext cx="12192000" cy="381000"/>
          </a:xfrm>
          <a:prstGeom prst="rect">
            <a:avLst/>
          </a:prstGeom>
          <a:gradFill flip="none" rotWithShape="1">
            <a:gsLst>
              <a:gs pos="0">
                <a:srgbClr val="0099CC"/>
              </a:gs>
              <a:gs pos="46000">
                <a:srgbClr val="92D050"/>
              </a:gs>
              <a:gs pos="100000">
                <a:schemeClr val="accent1">
                  <a:lumMod val="60000"/>
                </a:schemeClr>
              </a:gs>
            </a:gsLst>
            <a:path path="circle">
              <a:fillToRect l="50000" t="130000" r="50000" b="-3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rtl="0" eaLnBrk="0" fontAlgn="base" hangingPunct="0">
              <a:spcBef>
                <a:spcPct val="0"/>
              </a:spcBef>
              <a:spcAft>
                <a:spcPct val="0"/>
              </a:spcAft>
            </a:pPr>
            <a:endParaRPr lang="en-US" sz="1800">
              <a:solidFill>
                <a:srgbClr val="FFFFFF"/>
              </a:solidFill>
            </a:endParaRPr>
          </a:p>
        </p:txBody>
      </p:sp>
      <p:sp>
        <p:nvSpPr>
          <p:cNvPr id="9218" name="Rectangle 2"/>
          <p:cNvSpPr>
            <a:spLocks noGrp="1" noChangeArrowheads="1"/>
          </p:cNvSpPr>
          <p:nvPr>
            <p:ph type="title"/>
          </p:nvPr>
        </p:nvSpPr>
        <p:spPr bwMode="auto">
          <a:xfrm>
            <a:off x="0" y="274638"/>
            <a:ext cx="121920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9219" name="Rectangle 3"/>
          <p:cNvSpPr>
            <a:spLocks noGrp="1" noChangeArrowheads="1"/>
          </p:cNvSpPr>
          <p:nvPr>
            <p:ph type="body" idx="1"/>
          </p:nvPr>
        </p:nvSpPr>
        <p:spPr bwMode="auto">
          <a:xfrm>
            <a:off x="609600" y="1295400"/>
            <a:ext cx="10972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p:txBody>
      </p:sp>
      <p:sp>
        <p:nvSpPr>
          <p:cNvPr id="179207"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lgn="l" rtl="0" fontAlgn="base">
              <a:spcAft>
                <a:spcPct val="0"/>
              </a:spcAft>
              <a:defRPr/>
            </a:pPr>
            <a:r>
              <a:rPr lang="he-IL">
                <a:solidFill>
                  <a:srgbClr val="000000"/>
                </a:solidFill>
              </a:rPr>
              <a:t>גזים</a:t>
            </a:r>
            <a:endParaRPr lang="en-US" dirty="0">
              <a:solidFill>
                <a:srgbClr val="000000"/>
              </a:solidFill>
            </a:endParaRPr>
          </a:p>
        </p:txBody>
      </p:sp>
      <p:sp>
        <p:nvSpPr>
          <p:cNvPr id="179208" name="Rectangle 8"/>
          <p:cNvSpPr>
            <a:spLocks noGrp="1" noChangeArrowheads="1"/>
          </p:cNvSpPr>
          <p:nvPr>
            <p:ph type="sldNum" sz="quarter" idx="4"/>
          </p:nvPr>
        </p:nvSpPr>
        <p:spPr bwMode="auto">
          <a:xfrm>
            <a:off x="8737600" y="6553201"/>
            <a:ext cx="2844800" cy="244475"/>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r" eaLnBrk="1" hangingPunct="1">
              <a:defRPr sz="1000" smtClean="0"/>
            </a:lvl1pPr>
          </a:lstStyle>
          <a:p>
            <a:pPr rtl="0" fontAlgn="base">
              <a:spcBef>
                <a:spcPct val="0"/>
              </a:spcBef>
              <a:spcAft>
                <a:spcPct val="0"/>
              </a:spcAft>
              <a:defRPr/>
            </a:pPr>
            <a:r>
              <a:rPr lang="en-US" altLang="en-US">
                <a:solidFill>
                  <a:srgbClr val="000000"/>
                </a:solidFill>
              </a:rPr>
              <a:t>1 | </a:t>
            </a:r>
            <a:fld id="{D2F0CFE6-CC64-4AD9-ADDA-E0C16E9B8EAA}" type="slidenum">
              <a:rPr lang="en-US" altLang="en-US">
                <a:solidFill>
                  <a:srgbClr val="000000"/>
                </a:solidFill>
              </a:rPr>
              <a:pPr rtl="0" fontAlgn="base">
                <a:spcBef>
                  <a:spcPct val="0"/>
                </a:spcBef>
                <a:spcAft>
                  <a:spcPct val="0"/>
                </a:spcAft>
                <a:defRPr/>
              </a:pPr>
              <a:t>‹#›</a:t>
            </a:fld>
            <a:endParaRPr lang="en-US" altLang="en-US">
              <a:solidFill>
                <a:srgbClr val="000000"/>
              </a:solidFill>
            </a:endParaRPr>
          </a:p>
        </p:txBody>
      </p:sp>
      <p:sp>
        <p:nvSpPr>
          <p:cNvPr id="2" name="Rectangle 1"/>
          <p:cNvSpPr/>
          <p:nvPr userDrawn="1"/>
        </p:nvSpPr>
        <p:spPr>
          <a:xfrm>
            <a:off x="0" y="0"/>
            <a:ext cx="12192000" cy="274638"/>
          </a:xfrm>
          <a:prstGeom prst="rect">
            <a:avLst/>
          </a:prstGeom>
          <a:gradFill flip="none" rotWithShape="1">
            <a:gsLst>
              <a:gs pos="0">
                <a:srgbClr val="0099CC"/>
              </a:gs>
              <a:gs pos="46000">
                <a:srgbClr val="92D050"/>
              </a:gs>
              <a:gs pos="100000">
                <a:schemeClr val="accent1">
                  <a:lumMod val="60000"/>
                </a:schemeClr>
              </a:gs>
            </a:gsLst>
            <a:path path="circle">
              <a:fillToRect l="50000" t="130000" r="50000" b="-3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rtl="0" eaLnBrk="0" fontAlgn="base" hangingPunct="0">
              <a:spcBef>
                <a:spcPct val="0"/>
              </a:spcBef>
              <a:spcAft>
                <a:spcPct val="0"/>
              </a:spcAft>
            </a:pPr>
            <a:endParaRPr lang="en-US" sz="1800">
              <a:solidFill>
                <a:srgbClr val="FFFFFF"/>
              </a:solidFill>
            </a:endParaRPr>
          </a:p>
        </p:txBody>
      </p:sp>
    </p:spTree>
    <p:extLst>
      <p:ext uri="{BB962C8B-B14F-4D97-AF65-F5344CB8AC3E}">
        <p14:creationId xmlns:p14="http://schemas.microsoft.com/office/powerpoint/2010/main" val="552722740"/>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2" r:id="rId12"/>
    <p:sldLayoutId id="2147483833" r:id="rId13"/>
    <p:sldLayoutId id="2147483834" r:id="rId14"/>
    <p:sldLayoutId id="2147483835" r:id="rId15"/>
    <p:sldLayoutId id="2147483836" r:id="rId16"/>
    <p:sldLayoutId id="2147483837" r:id="rId17"/>
    <p:sldLayoutId id="2147483838" r:id="rId18"/>
    <p:sldLayoutId id="2147483839" r:id="rId19"/>
  </p:sldLayoutIdLst>
  <p:hf hdr="0" dt="0"/>
  <p:txStyles>
    <p:titleStyle>
      <a:lvl1pPr algn="ctr" rtl="0" eaLnBrk="0" fontAlgn="base" hangingPunct="0">
        <a:spcBef>
          <a:spcPct val="0"/>
        </a:spcBef>
        <a:spcAft>
          <a:spcPct val="0"/>
        </a:spcAft>
        <a:defRPr sz="3200" b="1">
          <a:solidFill>
            <a:srgbClr val="000066"/>
          </a:solidFill>
          <a:latin typeface="+mj-lt"/>
          <a:ea typeface="+mj-ea"/>
          <a:cs typeface="+mj-cs"/>
        </a:defRPr>
      </a:lvl1pPr>
      <a:lvl2pPr algn="ctr" rtl="0" eaLnBrk="0" fontAlgn="base" hangingPunct="0">
        <a:spcBef>
          <a:spcPct val="0"/>
        </a:spcBef>
        <a:spcAft>
          <a:spcPct val="0"/>
        </a:spcAft>
        <a:defRPr sz="3200">
          <a:solidFill>
            <a:schemeClr val="tx2"/>
          </a:solidFill>
          <a:latin typeface="Arial" charset="0"/>
          <a:ea typeface="ＭＳ Ｐゴシック" charset="0"/>
        </a:defRPr>
      </a:lvl2pPr>
      <a:lvl3pPr algn="ctr" rtl="0" eaLnBrk="0" fontAlgn="base" hangingPunct="0">
        <a:spcBef>
          <a:spcPct val="0"/>
        </a:spcBef>
        <a:spcAft>
          <a:spcPct val="0"/>
        </a:spcAft>
        <a:defRPr sz="3200">
          <a:solidFill>
            <a:schemeClr val="tx2"/>
          </a:solidFill>
          <a:latin typeface="Arial" charset="0"/>
          <a:ea typeface="ＭＳ Ｐゴシック" charset="0"/>
        </a:defRPr>
      </a:lvl3pPr>
      <a:lvl4pPr algn="ctr" rtl="0" eaLnBrk="0" fontAlgn="base" hangingPunct="0">
        <a:spcBef>
          <a:spcPct val="0"/>
        </a:spcBef>
        <a:spcAft>
          <a:spcPct val="0"/>
        </a:spcAft>
        <a:defRPr sz="3200">
          <a:solidFill>
            <a:schemeClr val="tx2"/>
          </a:solidFill>
          <a:latin typeface="Arial" charset="0"/>
          <a:ea typeface="ＭＳ Ｐゴシック" charset="0"/>
        </a:defRPr>
      </a:lvl4pPr>
      <a:lvl5pPr algn="ctr" rtl="0" eaLnBrk="0" fontAlgn="base" hangingPunct="0">
        <a:spcBef>
          <a:spcPct val="0"/>
        </a:spcBef>
        <a:spcAft>
          <a:spcPct val="0"/>
        </a:spcAft>
        <a:defRPr sz="3200">
          <a:solidFill>
            <a:schemeClr val="tx2"/>
          </a:solidFill>
          <a:latin typeface="Arial" charset="0"/>
          <a:ea typeface="ＭＳ Ｐゴシック" charset="0"/>
        </a:defRPr>
      </a:lvl5pPr>
      <a:lvl6pPr marL="457200" algn="ctr" rtl="0" fontAlgn="base">
        <a:spcBef>
          <a:spcPct val="0"/>
        </a:spcBef>
        <a:spcAft>
          <a:spcPct val="0"/>
        </a:spcAft>
        <a:defRPr sz="3200">
          <a:solidFill>
            <a:schemeClr val="tx2"/>
          </a:solidFill>
          <a:latin typeface="Arial" charset="0"/>
          <a:ea typeface="ＭＳ Ｐゴシック" charset="0"/>
        </a:defRPr>
      </a:lvl6pPr>
      <a:lvl7pPr marL="914400" algn="ctr" rtl="0" fontAlgn="base">
        <a:spcBef>
          <a:spcPct val="0"/>
        </a:spcBef>
        <a:spcAft>
          <a:spcPct val="0"/>
        </a:spcAft>
        <a:defRPr sz="3200">
          <a:solidFill>
            <a:schemeClr val="tx2"/>
          </a:solidFill>
          <a:latin typeface="Arial" charset="0"/>
          <a:ea typeface="ＭＳ Ｐゴシック" charset="0"/>
        </a:defRPr>
      </a:lvl7pPr>
      <a:lvl8pPr marL="1371600" algn="ctr" rtl="0" fontAlgn="base">
        <a:spcBef>
          <a:spcPct val="0"/>
        </a:spcBef>
        <a:spcAft>
          <a:spcPct val="0"/>
        </a:spcAft>
        <a:defRPr sz="3200">
          <a:solidFill>
            <a:schemeClr val="tx2"/>
          </a:solidFill>
          <a:latin typeface="Arial" charset="0"/>
          <a:ea typeface="ＭＳ Ｐゴシック" charset="0"/>
        </a:defRPr>
      </a:lvl8pPr>
      <a:lvl9pPr marL="1828800" algn="ctr" rtl="0" fontAlgn="base">
        <a:spcBef>
          <a:spcPct val="0"/>
        </a:spcBef>
        <a:spcAft>
          <a:spcPct val="0"/>
        </a:spcAft>
        <a:defRPr sz="3200">
          <a:solidFill>
            <a:schemeClr val="tx2"/>
          </a:solidFill>
          <a:latin typeface="Arial" charset="0"/>
          <a:ea typeface="ＭＳ Ｐゴシック" charset="0"/>
        </a:defRPr>
      </a:lvl9pPr>
    </p:titleStyle>
    <p:bodyStyle>
      <a:lvl1pPr marL="609600" indent="-609600" algn="l" rtl="0" eaLnBrk="0" fontAlgn="base" hangingPunct="0">
        <a:spcBef>
          <a:spcPct val="20000"/>
        </a:spcBef>
        <a:spcAft>
          <a:spcPct val="0"/>
        </a:spcAft>
        <a:buChar char="•"/>
        <a:defRPr sz="2800">
          <a:solidFill>
            <a:schemeClr val="tx1"/>
          </a:solidFill>
          <a:latin typeface="+mn-lt"/>
          <a:ea typeface="+mn-ea"/>
          <a:cs typeface="+mn-cs"/>
        </a:defRPr>
      </a:lvl1pPr>
      <a:lvl2pPr marL="990600" indent="-533400" algn="l" rtl="0" eaLnBrk="0" fontAlgn="base" hangingPunct="0">
        <a:spcBef>
          <a:spcPct val="20000"/>
        </a:spcBef>
        <a:spcAft>
          <a:spcPct val="0"/>
        </a:spcAft>
        <a:buChar char="–"/>
        <a:defRPr sz="2800">
          <a:solidFill>
            <a:schemeClr val="tx1"/>
          </a:solidFill>
          <a:latin typeface="+mn-lt"/>
          <a:ea typeface="+mn-ea"/>
        </a:defRPr>
      </a:lvl2pPr>
      <a:lvl3pPr marL="1371600" indent="-457200" algn="l" rtl="0" eaLnBrk="0" fontAlgn="base" hangingPunct="0">
        <a:spcBef>
          <a:spcPct val="20000"/>
        </a:spcBef>
        <a:spcAft>
          <a:spcPct val="0"/>
        </a:spcAft>
        <a:buChar char="•"/>
        <a:defRPr sz="2400">
          <a:solidFill>
            <a:schemeClr val="tx1"/>
          </a:solidFill>
          <a:latin typeface="+mn-lt"/>
          <a:ea typeface="+mn-ea"/>
        </a:defRPr>
      </a:lvl3pPr>
      <a:lvl4pPr marL="1752600" indent="-381000" algn="l" rtl="0" eaLnBrk="0" fontAlgn="base" hangingPunct="0">
        <a:spcBef>
          <a:spcPct val="20000"/>
        </a:spcBef>
        <a:spcAft>
          <a:spcPct val="0"/>
        </a:spcAft>
        <a:buChar char="–"/>
        <a:defRPr sz="2000">
          <a:solidFill>
            <a:schemeClr val="tx1"/>
          </a:solidFill>
          <a:latin typeface="+mn-lt"/>
          <a:ea typeface="+mn-ea"/>
        </a:defRPr>
      </a:lvl4pPr>
      <a:lvl5pPr marL="2209800" indent="-381000" algn="l" rtl="0" eaLnBrk="0" fontAlgn="base" hangingPunct="0">
        <a:spcBef>
          <a:spcPct val="20000"/>
        </a:spcBef>
        <a:spcAft>
          <a:spcPct val="0"/>
        </a:spcAft>
        <a:buChar char="»"/>
        <a:defRPr sz="2000">
          <a:solidFill>
            <a:schemeClr val="tx1"/>
          </a:solidFill>
          <a:latin typeface="+mn-lt"/>
          <a:ea typeface="+mn-ea"/>
        </a:defRPr>
      </a:lvl5pPr>
      <a:lvl6pPr marL="2667000" indent="-381000" algn="l" rtl="0" fontAlgn="base">
        <a:spcBef>
          <a:spcPct val="20000"/>
        </a:spcBef>
        <a:spcAft>
          <a:spcPct val="0"/>
        </a:spcAft>
        <a:buChar char="»"/>
        <a:defRPr sz="2000">
          <a:solidFill>
            <a:schemeClr val="tx1"/>
          </a:solidFill>
          <a:latin typeface="+mn-lt"/>
          <a:ea typeface="+mn-ea"/>
        </a:defRPr>
      </a:lvl6pPr>
      <a:lvl7pPr marL="3124200" indent="-381000" algn="l" rtl="0" fontAlgn="base">
        <a:spcBef>
          <a:spcPct val="20000"/>
        </a:spcBef>
        <a:spcAft>
          <a:spcPct val="0"/>
        </a:spcAft>
        <a:buChar char="»"/>
        <a:defRPr sz="2000">
          <a:solidFill>
            <a:schemeClr val="tx1"/>
          </a:solidFill>
          <a:latin typeface="+mn-lt"/>
          <a:ea typeface="+mn-ea"/>
        </a:defRPr>
      </a:lvl7pPr>
      <a:lvl8pPr marL="3581400" indent="-381000" algn="l" rtl="0" fontAlgn="base">
        <a:spcBef>
          <a:spcPct val="20000"/>
        </a:spcBef>
        <a:spcAft>
          <a:spcPct val="0"/>
        </a:spcAft>
        <a:buChar char="»"/>
        <a:defRPr sz="2000">
          <a:solidFill>
            <a:schemeClr val="tx1"/>
          </a:solidFill>
          <a:latin typeface="+mn-lt"/>
          <a:ea typeface="+mn-ea"/>
        </a:defRPr>
      </a:lvl8pPr>
      <a:lvl9pPr marL="4038600" indent="-3810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0099CC">
                <a:alpha val="40000"/>
              </a:srgbClr>
            </a:gs>
            <a:gs pos="46000">
              <a:srgbClr val="92D050">
                <a:alpha val="40000"/>
              </a:srgbClr>
            </a:gs>
            <a:gs pos="100000">
              <a:schemeClr val="accent1">
                <a:lumMod val="60000"/>
                <a:alpha val="40000"/>
              </a:schemeClr>
            </a:gs>
          </a:gsLst>
          <a:path path="circle">
            <a:fillToRect l="50000" t="130000" r="50000" b="-30000"/>
          </a:path>
        </a:gradFill>
        <a:effectLst/>
      </p:bgPr>
    </p:bg>
    <p:spTree>
      <p:nvGrpSpPr>
        <p:cNvPr id="1" name=""/>
        <p:cNvGrpSpPr/>
        <p:nvPr/>
      </p:nvGrpSpPr>
      <p:grpSpPr>
        <a:xfrm>
          <a:off x="0" y="0"/>
          <a:ext cx="0" cy="0"/>
          <a:chOff x="0" y="0"/>
          <a:chExt cx="0" cy="0"/>
        </a:xfrm>
      </p:grpSpPr>
      <p:sp>
        <p:nvSpPr>
          <p:cNvPr id="7" name="Rectangle 6"/>
          <p:cNvSpPr/>
          <p:nvPr userDrawn="1"/>
        </p:nvSpPr>
        <p:spPr>
          <a:xfrm>
            <a:off x="0" y="6477000"/>
            <a:ext cx="12192000" cy="381000"/>
          </a:xfrm>
          <a:prstGeom prst="rect">
            <a:avLst/>
          </a:prstGeom>
          <a:gradFill flip="none" rotWithShape="1">
            <a:gsLst>
              <a:gs pos="0">
                <a:srgbClr val="0099CC"/>
              </a:gs>
              <a:gs pos="46000">
                <a:srgbClr val="92D050"/>
              </a:gs>
              <a:gs pos="100000">
                <a:schemeClr val="accent1">
                  <a:lumMod val="60000"/>
                </a:schemeClr>
              </a:gs>
            </a:gsLst>
            <a:path path="circle">
              <a:fillToRect l="50000" t="130000" r="50000" b="-3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rtl="0" eaLnBrk="0" fontAlgn="base" hangingPunct="0">
              <a:spcBef>
                <a:spcPct val="0"/>
              </a:spcBef>
              <a:spcAft>
                <a:spcPct val="0"/>
              </a:spcAft>
            </a:pPr>
            <a:endParaRPr lang="en-US" sz="1800">
              <a:solidFill>
                <a:srgbClr val="FFFFFF"/>
              </a:solidFill>
            </a:endParaRPr>
          </a:p>
        </p:txBody>
      </p:sp>
      <p:sp>
        <p:nvSpPr>
          <p:cNvPr id="9218" name="Rectangle 2"/>
          <p:cNvSpPr>
            <a:spLocks noGrp="1" noChangeArrowheads="1"/>
          </p:cNvSpPr>
          <p:nvPr>
            <p:ph type="title"/>
          </p:nvPr>
        </p:nvSpPr>
        <p:spPr bwMode="auto">
          <a:xfrm>
            <a:off x="0" y="274638"/>
            <a:ext cx="121920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9219" name="Rectangle 3"/>
          <p:cNvSpPr>
            <a:spLocks noGrp="1" noChangeArrowheads="1"/>
          </p:cNvSpPr>
          <p:nvPr>
            <p:ph type="body" idx="1"/>
          </p:nvPr>
        </p:nvSpPr>
        <p:spPr bwMode="auto">
          <a:xfrm>
            <a:off x="609600" y="1295400"/>
            <a:ext cx="10972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p:txBody>
      </p:sp>
      <p:sp>
        <p:nvSpPr>
          <p:cNvPr id="179207"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lgn="l" rtl="0" fontAlgn="base">
              <a:spcAft>
                <a:spcPct val="0"/>
              </a:spcAft>
              <a:defRPr/>
            </a:pPr>
            <a:r>
              <a:rPr lang="he-IL">
                <a:solidFill>
                  <a:srgbClr val="000000"/>
                </a:solidFill>
              </a:rPr>
              <a:t>גזים</a:t>
            </a:r>
            <a:endParaRPr lang="en-US" dirty="0">
              <a:solidFill>
                <a:srgbClr val="000000"/>
              </a:solidFill>
            </a:endParaRPr>
          </a:p>
        </p:txBody>
      </p:sp>
      <p:sp>
        <p:nvSpPr>
          <p:cNvPr id="179208" name="Rectangle 8"/>
          <p:cNvSpPr>
            <a:spLocks noGrp="1" noChangeArrowheads="1"/>
          </p:cNvSpPr>
          <p:nvPr>
            <p:ph type="sldNum" sz="quarter" idx="4"/>
          </p:nvPr>
        </p:nvSpPr>
        <p:spPr bwMode="auto">
          <a:xfrm>
            <a:off x="8737600" y="6553201"/>
            <a:ext cx="2844800" cy="244475"/>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r" eaLnBrk="1" hangingPunct="1">
              <a:defRPr sz="1000" smtClean="0"/>
            </a:lvl1pPr>
          </a:lstStyle>
          <a:p>
            <a:pPr rtl="0" fontAlgn="base">
              <a:spcBef>
                <a:spcPct val="0"/>
              </a:spcBef>
              <a:spcAft>
                <a:spcPct val="0"/>
              </a:spcAft>
              <a:defRPr/>
            </a:pPr>
            <a:r>
              <a:rPr lang="en-US" altLang="en-US">
                <a:solidFill>
                  <a:srgbClr val="000000"/>
                </a:solidFill>
              </a:rPr>
              <a:t>1 | </a:t>
            </a:r>
            <a:fld id="{D2F0CFE6-CC64-4AD9-ADDA-E0C16E9B8EAA}" type="slidenum">
              <a:rPr lang="en-US" altLang="en-US">
                <a:solidFill>
                  <a:srgbClr val="000000"/>
                </a:solidFill>
              </a:rPr>
              <a:pPr rtl="0" fontAlgn="base">
                <a:spcBef>
                  <a:spcPct val="0"/>
                </a:spcBef>
                <a:spcAft>
                  <a:spcPct val="0"/>
                </a:spcAft>
                <a:defRPr/>
              </a:pPr>
              <a:t>‹#›</a:t>
            </a:fld>
            <a:endParaRPr lang="en-US" altLang="en-US">
              <a:solidFill>
                <a:srgbClr val="000000"/>
              </a:solidFill>
            </a:endParaRPr>
          </a:p>
        </p:txBody>
      </p:sp>
      <p:sp>
        <p:nvSpPr>
          <p:cNvPr id="2" name="Rectangle 1"/>
          <p:cNvSpPr/>
          <p:nvPr userDrawn="1"/>
        </p:nvSpPr>
        <p:spPr>
          <a:xfrm>
            <a:off x="0" y="0"/>
            <a:ext cx="12192000" cy="274638"/>
          </a:xfrm>
          <a:prstGeom prst="rect">
            <a:avLst/>
          </a:prstGeom>
          <a:gradFill flip="none" rotWithShape="1">
            <a:gsLst>
              <a:gs pos="0">
                <a:srgbClr val="0099CC"/>
              </a:gs>
              <a:gs pos="46000">
                <a:srgbClr val="92D050"/>
              </a:gs>
              <a:gs pos="100000">
                <a:schemeClr val="accent1">
                  <a:lumMod val="60000"/>
                </a:schemeClr>
              </a:gs>
            </a:gsLst>
            <a:path path="circle">
              <a:fillToRect l="50000" t="130000" r="50000" b="-3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rtl="0" eaLnBrk="0" fontAlgn="base" hangingPunct="0">
              <a:spcBef>
                <a:spcPct val="0"/>
              </a:spcBef>
              <a:spcAft>
                <a:spcPct val="0"/>
              </a:spcAft>
            </a:pPr>
            <a:endParaRPr lang="en-US" sz="1800">
              <a:solidFill>
                <a:srgbClr val="FFFFFF"/>
              </a:solidFill>
            </a:endParaRPr>
          </a:p>
        </p:txBody>
      </p:sp>
    </p:spTree>
    <p:extLst>
      <p:ext uri="{BB962C8B-B14F-4D97-AF65-F5344CB8AC3E}">
        <p14:creationId xmlns:p14="http://schemas.microsoft.com/office/powerpoint/2010/main" val="537033035"/>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 id="2147483855" r:id="rId15"/>
    <p:sldLayoutId id="2147483856" r:id="rId16"/>
    <p:sldLayoutId id="2147483857" r:id="rId17"/>
    <p:sldLayoutId id="2147483858" r:id="rId18"/>
    <p:sldLayoutId id="2147483859" r:id="rId19"/>
  </p:sldLayoutIdLst>
  <p:hf hdr="0" dt="0"/>
  <p:txStyles>
    <p:titleStyle>
      <a:lvl1pPr algn="ctr" rtl="0" eaLnBrk="0" fontAlgn="base" hangingPunct="0">
        <a:spcBef>
          <a:spcPct val="0"/>
        </a:spcBef>
        <a:spcAft>
          <a:spcPct val="0"/>
        </a:spcAft>
        <a:defRPr sz="3200" b="1">
          <a:solidFill>
            <a:srgbClr val="000066"/>
          </a:solidFill>
          <a:latin typeface="+mj-lt"/>
          <a:ea typeface="+mj-ea"/>
          <a:cs typeface="+mj-cs"/>
        </a:defRPr>
      </a:lvl1pPr>
      <a:lvl2pPr algn="ctr" rtl="0" eaLnBrk="0" fontAlgn="base" hangingPunct="0">
        <a:spcBef>
          <a:spcPct val="0"/>
        </a:spcBef>
        <a:spcAft>
          <a:spcPct val="0"/>
        </a:spcAft>
        <a:defRPr sz="3200">
          <a:solidFill>
            <a:schemeClr val="tx2"/>
          </a:solidFill>
          <a:latin typeface="Arial" charset="0"/>
          <a:ea typeface="ＭＳ Ｐゴシック" charset="0"/>
        </a:defRPr>
      </a:lvl2pPr>
      <a:lvl3pPr algn="ctr" rtl="0" eaLnBrk="0" fontAlgn="base" hangingPunct="0">
        <a:spcBef>
          <a:spcPct val="0"/>
        </a:spcBef>
        <a:spcAft>
          <a:spcPct val="0"/>
        </a:spcAft>
        <a:defRPr sz="3200">
          <a:solidFill>
            <a:schemeClr val="tx2"/>
          </a:solidFill>
          <a:latin typeface="Arial" charset="0"/>
          <a:ea typeface="ＭＳ Ｐゴシック" charset="0"/>
        </a:defRPr>
      </a:lvl3pPr>
      <a:lvl4pPr algn="ctr" rtl="0" eaLnBrk="0" fontAlgn="base" hangingPunct="0">
        <a:spcBef>
          <a:spcPct val="0"/>
        </a:spcBef>
        <a:spcAft>
          <a:spcPct val="0"/>
        </a:spcAft>
        <a:defRPr sz="3200">
          <a:solidFill>
            <a:schemeClr val="tx2"/>
          </a:solidFill>
          <a:latin typeface="Arial" charset="0"/>
          <a:ea typeface="ＭＳ Ｐゴシック" charset="0"/>
        </a:defRPr>
      </a:lvl4pPr>
      <a:lvl5pPr algn="ctr" rtl="0" eaLnBrk="0" fontAlgn="base" hangingPunct="0">
        <a:spcBef>
          <a:spcPct val="0"/>
        </a:spcBef>
        <a:spcAft>
          <a:spcPct val="0"/>
        </a:spcAft>
        <a:defRPr sz="3200">
          <a:solidFill>
            <a:schemeClr val="tx2"/>
          </a:solidFill>
          <a:latin typeface="Arial" charset="0"/>
          <a:ea typeface="ＭＳ Ｐゴシック" charset="0"/>
        </a:defRPr>
      </a:lvl5pPr>
      <a:lvl6pPr marL="457200" algn="ctr" rtl="0" fontAlgn="base">
        <a:spcBef>
          <a:spcPct val="0"/>
        </a:spcBef>
        <a:spcAft>
          <a:spcPct val="0"/>
        </a:spcAft>
        <a:defRPr sz="3200">
          <a:solidFill>
            <a:schemeClr val="tx2"/>
          </a:solidFill>
          <a:latin typeface="Arial" charset="0"/>
          <a:ea typeface="ＭＳ Ｐゴシック" charset="0"/>
        </a:defRPr>
      </a:lvl6pPr>
      <a:lvl7pPr marL="914400" algn="ctr" rtl="0" fontAlgn="base">
        <a:spcBef>
          <a:spcPct val="0"/>
        </a:spcBef>
        <a:spcAft>
          <a:spcPct val="0"/>
        </a:spcAft>
        <a:defRPr sz="3200">
          <a:solidFill>
            <a:schemeClr val="tx2"/>
          </a:solidFill>
          <a:latin typeface="Arial" charset="0"/>
          <a:ea typeface="ＭＳ Ｐゴシック" charset="0"/>
        </a:defRPr>
      </a:lvl7pPr>
      <a:lvl8pPr marL="1371600" algn="ctr" rtl="0" fontAlgn="base">
        <a:spcBef>
          <a:spcPct val="0"/>
        </a:spcBef>
        <a:spcAft>
          <a:spcPct val="0"/>
        </a:spcAft>
        <a:defRPr sz="3200">
          <a:solidFill>
            <a:schemeClr val="tx2"/>
          </a:solidFill>
          <a:latin typeface="Arial" charset="0"/>
          <a:ea typeface="ＭＳ Ｐゴシック" charset="0"/>
        </a:defRPr>
      </a:lvl8pPr>
      <a:lvl9pPr marL="1828800" algn="ctr" rtl="0" fontAlgn="base">
        <a:spcBef>
          <a:spcPct val="0"/>
        </a:spcBef>
        <a:spcAft>
          <a:spcPct val="0"/>
        </a:spcAft>
        <a:defRPr sz="3200">
          <a:solidFill>
            <a:schemeClr val="tx2"/>
          </a:solidFill>
          <a:latin typeface="Arial" charset="0"/>
          <a:ea typeface="ＭＳ Ｐゴシック" charset="0"/>
        </a:defRPr>
      </a:lvl9pPr>
    </p:titleStyle>
    <p:bodyStyle>
      <a:lvl1pPr marL="609600" indent="-609600" algn="l" rtl="0" eaLnBrk="0" fontAlgn="base" hangingPunct="0">
        <a:spcBef>
          <a:spcPct val="20000"/>
        </a:spcBef>
        <a:spcAft>
          <a:spcPct val="0"/>
        </a:spcAft>
        <a:buChar char="•"/>
        <a:defRPr sz="2800">
          <a:solidFill>
            <a:schemeClr val="tx1"/>
          </a:solidFill>
          <a:latin typeface="+mn-lt"/>
          <a:ea typeface="+mn-ea"/>
          <a:cs typeface="+mn-cs"/>
        </a:defRPr>
      </a:lvl1pPr>
      <a:lvl2pPr marL="990600" indent="-533400" algn="l" rtl="0" eaLnBrk="0" fontAlgn="base" hangingPunct="0">
        <a:spcBef>
          <a:spcPct val="20000"/>
        </a:spcBef>
        <a:spcAft>
          <a:spcPct val="0"/>
        </a:spcAft>
        <a:buChar char="–"/>
        <a:defRPr sz="2800">
          <a:solidFill>
            <a:schemeClr val="tx1"/>
          </a:solidFill>
          <a:latin typeface="+mn-lt"/>
          <a:ea typeface="+mn-ea"/>
        </a:defRPr>
      </a:lvl2pPr>
      <a:lvl3pPr marL="1371600" indent="-457200" algn="l" rtl="0" eaLnBrk="0" fontAlgn="base" hangingPunct="0">
        <a:spcBef>
          <a:spcPct val="20000"/>
        </a:spcBef>
        <a:spcAft>
          <a:spcPct val="0"/>
        </a:spcAft>
        <a:buChar char="•"/>
        <a:defRPr sz="2400">
          <a:solidFill>
            <a:schemeClr val="tx1"/>
          </a:solidFill>
          <a:latin typeface="+mn-lt"/>
          <a:ea typeface="+mn-ea"/>
        </a:defRPr>
      </a:lvl3pPr>
      <a:lvl4pPr marL="1752600" indent="-381000" algn="l" rtl="0" eaLnBrk="0" fontAlgn="base" hangingPunct="0">
        <a:spcBef>
          <a:spcPct val="20000"/>
        </a:spcBef>
        <a:spcAft>
          <a:spcPct val="0"/>
        </a:spcAft>
        <a:buChar char="–"/>
        <a:defRPr sz="2000">
          <a:solidFill>
            <a:schemeClr val="tx1"/>
          </a:solidFill>
          <a:latin typeface="+mn-lt"/>
          <a:ea typeface="+mn-ea"/>
        </a:defRPr>
      </a:lvl4pPr>
      <a:lvl5pPr marL="2209800" indent="-381000" algn="l" rtl="0" eaLnBrk="0" fontAlgn="base" hangingPunct="0">
        <a:spcBef>
          <a:spcPct val="20000"/>
        </a:spcBef>
        <a:spcAft>
          <a:spcPct val="0"/>
        </a:spcAft>
        <a:buChar char="»"/>
        <a:defRPr sz="2000">
          <a:solidFill>
            <a:schemeClr val="tx1"/>
          </a:solidFill>
          <a:latin typeface="+mn-lt"/>
          <a:ea typeface="+mn-ea"/>
        </a:defRPr>
      </a:lvl5pPr>
      <a:lvl6pPr marL="2667000" indent="-381000" algn="l" rtl="0" fontAlgn="base">
        <a:spcBef>
          <a:spcPct val="20000"/>
        </a:spcBef>
        <a:spcAft>
          <a:spcPct val="0"/>
        </a:spcAft>
        <a:buChar char="»"/>
        <a:defRPr sz="2000">
          <a:solidFill>
            <a:schemeClr val="tx1"/>
          </a:solidFill>
          <a:latin typeface="+mn-lt"/>
          <a:ea typeface="+mn-ea"/>
        </a:defRPr>
      </a:lvl6pPr>
      <a:lvl7pPr marL="3124200" indent="-381000" algn="l" rtl="0" fontAlgn="base">
        <a:spcBef>
          <a:spcPct val="20000"/>
        </a:spcBef>
        <a:spcAft>
          <a:spcPct val="0"/>
        </a:spcAft>
        <a:buChar char="»"/>
        <a:defRPr sz="2000">
          <a:solidFill>
            <a:schemeClr val="tx1"/>
          </a:solidFill>
          <a:latin typeface="+mn-lt"/>
          <a:ea typeface="+mn-ea"/>
        </a:defRPr>
      </a:lvl7pPr>
      <a:lvl8pPr marL="3581400" indent="-381000" algn="l" rtl="0" fontAlgn="base">
        <a:spcBef>
          <a:spcPct val="20000"/>
        </a:spcBef>
        <a:spcAft>
          <a:spcPct val="0"/>
        </a:spcAft>
        <a:buChar char="»"/>
        <a:defRPr sz="2000">
          <a:solidFill>
            <a:schemeClr val="tx1"/>
          </a:solidFill>
          <a:latin typeface="+mn-lt"/>
          <a:ea typeface="+mn-ea"/>
        </a:defRPr>
      </a:lvl8pPr>
      <a:lvl9pPr marL="4038600" indent="-3810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152400"/>
            <a:ext cx="121920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600200"/>
            <a:ext cx="10363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vl1pPr>
          </a:lstStyle>
          <a:p>
            <a:pPr>
              <a:defRPr/>
            </a:pPr>
            <a:fld id="{52B3A18B-6D2D-5241-AD19-E8BC5F3DA876}" type="slidenum">
              <a:rPr lang="en-US"/>
              <a:pPr>
                <a:defRPr/>
              </a:pPr>
              <a:t>‹#›</a:t>
            </a:fld>
            <a:endParaRPr lang="en-US"/>
          </a:p>
        </p:txBody>
      </p:sp>
      <p:grpSp>
        <p:nvGrpSpPr>
          <p:cNvPr id="1029" name="Group 15"/>
          <p:cNvGrpSpPr>
            <a:grpSpLocks/>
          </p:cNvGrpSpPr>
          <p:nvPr userDrawn="1"/>
        </p:nvGrpSpPr>
        <p:grpSpPr bwMode="auto">
          <a:xfrm>
            <a:off x="10363200" y="5486400"/>
            <a:ext cx="1644651" cy="1233488"/>
            <a:chOff x="4896" y="3456"/>
            <a:chExt cx="777" cy="777"/>
          </a:xfrm>
        </p:grpSpPr>
        <p:pic>
          <p:nvPicPr>
            <p:cNvPr id="1033" name="Picture 13" descr="Triangle--Gray"/>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896" y="3456"/>
              <a:ext cx="777" cy="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Rectangle 12"/>
            <p:cNvSpPr>
              <a:spLocks noChangeArrowheads="1"/>
            </p:cNvSpPr>
            <p:nvPr userDrawn="1"/>
          </p:nvSpPr>
          <p:spPr bwMode="auto">
            <a:xfrm>
              <a:off x="5188" y="3788"/>
              <a:ext cx="332" cy="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1400" dirty="0"/>
                <a:t>Gases</a:t>
              </a:r>
              <a:endParaRPr lang="en-US" sz="1400" dirty="0">
                <a:solidFill>
                  <a:srgbClr val="8B0030"/>
                </a:solidFill>
                <a:latin typeface="Times New Roman" charset="0"/>
              </a:endParaRPr>
            </a:p>
          </p:txBody>
        </p:sp>
      </p:grpSp>
      <p:sp>
        <p:nvSpPr>
          <p:cNvPr id="1031" name="Rectangle 17"/>
          <p:cNvSpPr>
            <a:spLocks noChangeArrowheads="1"/>
          </p:cNvSpPr>
          <p:nvPr/>
        </p:nvSpPr>
        <p:spPr bwMode="auto">
          <a:xfrm>
            <a:off x="8737600"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gn="r"/>
            <a:endParaRPr lang="en-US" sz="1400"/>
          </a:p>
        </p:txBody>
      </p:sp>
      <p:sp>
        <p:nvSpPr>
          <p:cNvPr id="14" name="Text Box 2"/>
          <p:cNvSpPr txBox="1">
            <a:spLocks noChangeArrowheads="1"/>
          </p:cNvSpPr>
          <p:nvPr userDrawn="1"/>
        </p:nvSpPr>
        <p:spPr bwMode="auto">
          <a:xfrm>
            <a:off x="486833" y="6580189"/>
            <a:ext cx="10972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cs typeface="ＭＳ Ｐゴシック" charset="0"/>
              </a:defRPr>
            </a:lvl2pPr>
            <a:lvl3pPr marL="1143000" indent="-228600">
              <a:defRPr sz="2400">
                <a:solidFill>
                  <a:schemeClr val="tx1"/>
                </a:solidFill>
                <a:latin typeface="Arial" charset="0"/>
                <a:ea typeface="ＭＳ Ｐゴシック" charset="0"/>
                <a:cs typeface="ＭＳ Ｐゴシック" charset="0"/>
              </a:defRPr>
            </a:lvl3pPr>
            <a:lvl4pPr marL="1600200" indent="-228600">
              <a:defRPr sz="2400">
                <a:solidFill>
                  <a:schemeClr val="tx1"/>
                </a:solidFill>
                <a:latin typeface="Arial" charset="0"/>
                <a:ea typeface="ＭＳ Ｐゴシック" charset="0"/>
                <a:cs typeface="ＭＳ Ｐゴシック" charset="0"/>
              </a:defRPr>
            </a:lvl4pPr>
            <a:lvl5pPr marL="2057400" indent="-22860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defRPr/>
            </a:pPr>
            <a:r>
              <a:rPr lang="en-US" sz="1000" dirty="0">
                <a:solidFill>
                  <a:srgbClr val="73738C"/>
                </a:solidFill>
              </a:rPr>
              <a:t>© 2022</a:t>
            </a:r>
            <a:r>
              <a:rPr lang="en-US" sz="1000" baseline="0" dirty="0">
                <a:solidFill>
                  <a:srgbClr val="73738C"/>
                </a:solidFill>
              </a:rPr>
              <a:t> </a:t>
            </a:r>
            <a:r>
              <a:rPr lang="en-US" sz="1000" dirty="0">
                <a:solidFill>
                  <a:srgbClr val="73738C"/>
                </a:solidFill>
              </a:rPr>
              <a:t>Pearson Education Ltd.</a:t>
            </a:r>
            <a:endParaRPr lang="en-US" sz="2400" b="1" dirty="0">
              <a:solidFill>
                <a:srgbClr val="73738C"/>
              </a:solidFill>
            </a:endParaRPr>
          </a:p>
        </p:txBody>
      </p:sp>
    </p:spTree>
    <p:extLst>
      <p:ext uri="{BB962C8B-B14F-4D97-AF65-F5344CB8AC3E}">
        <p14:creationId xmlns:p14="http://schemas.microsoft.com/office/powerpoint/2010/main" val="2473560100"/>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 id="2147483936" r:id="rId12"/>
    <p:sldLayoutId id="2147483937" r:id="rId13"/>
    <p:sldLayoutId id="2147483938" r:id="rId14"/>
    <p:sldLayoutId id="2147483939" r:id="rId15"/>
  </p:sldLayoutIdLst>
  <p:transition spd="slow"/>
  <p:hf hdr="0" dt="0"/>
  <p:txStyles>
    <p:titleStyle>
      <a:lvl1pPr algn="ctr" rtl="0" eaLnBrk="0" fontAlgn="base" hangingPunct="0">
        <a:spcBef>
          <a:spcPct val="0"/>
        </a:spcBef>
        <a:spcAft>
          <a:spcPct val="0"/>
        </a:spcAft>
        <a:defRPr sz="3600">
          <a:solidFill>
            <a:schemeClr val="tx1"/>
          </a:solidFill>
          <a:latin typeface="+mj-lt"/>
          <a:ea typeface="+mj-ea"/>
          <a:cs typeface="ＭＳ Ｐゴシック" charset="0"/>
        </a:defRPr>
      </a:lvl1pPr>
      <a:lvl2pPr algn="ctr" rtl="0" eaLnBrk="0" fontAlgn="base" hangingPunct="0">
        <a:spcBef>
          <a:spcPct val="0"/>
        </a:spcBef>
        <a:spcAft>
          <a:spcPct val="0"/>
        </a:spcAft>
        <a:defRPr sz="3600">
          <a:solidFill>
            <a:schemeClr val="tx1"/>
          </a:solidFill>
          <a:latin typeface="Arial" charset="0"/>
          <a:ea typeface="ＭＳ Ｐゴシック" pitchFamily="48" charset="-128"/>
          <a:cs typeface="ＭＳ Ｐゴシック" charset="0"/>
        </a:defRPr>
      </a:lvl2pPr>
      <a:lvl3pPr algn="ctr" rtl="0" eaLnBrk="0" fontAlgn="base" hangingPunct="0">
        <a:spcBef>
          <a:spcPct val="0"/>
        </a:spcBef>
        <a:spcAft>
          <a:spcPct val="0"/>
        </a:spcAft>
        <a:defRPr sz="3600">
          <a:solidFill>
            <a:schemeClr val="tx1"/>
          </a:solidFill>
          <a:latin typeface="Arial" charset="0"/>
          <a:ea typeface="ＭＳ Ｐゴシック" pitchFamily="48" charset="-128"/>
          <a:cs typeface="ＭＳ Ｐゴシック" charset="0"/>
        </a:defRPr>
      </a:lvl3pPr>
      <a:lvl4pPr algn="ctr" rtl="0" eaLnBrk="0" fontAlgn="base" hangingPunct="0">
        <a:spcBef>
          <a:spcPct val="0"/>
        </a:spcBef>
        <a:spcAft>
          <a:spcPct val="0"/>
        </a:spcAft>
        <a:defRPr sz="3600">
          <a:solidFill>
            <a:schemeClr val="tx1"/>
          </a:solidFill>
          <a:latin typeface="Arial" charset="0"/>
          <a:ea typeface="ＭＳ Ｐゴシック" pitchFamily="48" charset="-128"/>
          <a:cs typeface="ＭＳ Ｐゴシック" charset="0"/>
        </a:defRPr>
      </a:lvl4pPr>
      <a:lvl5pPr algn="ctr" rtl="0" eaLnBrk="0" fontAlgn="base" hangingPunct="0">
        <a:spcBef>
          <a:spcPct val="0"/>
        </a:spcBef>
        <a:spcAft>
          <a:spcPct val="0"/>
        </a:spcAft>
        <a:defRPr sz="3600">
          <a:solidFill>
            <a:schemeClr val="tx1"/>
          </a:solidFill>
          <a:latin typeface="Arial" charset="0"/>
          <a:ea typeface="ＭＳ Ｐゴシック" pitchFamily="48" charset="-128"/>
          <a:cs typeface="ＭＳ Ｐゴシック" charset="0"/>
        </a:defRPr>
      </a:lvl5pPr>
      <a:lvl6pPr marL="457200" algn="ctr" rtl="0" fontAlgn="base">
        <a:spcBef>
          <a:spcPct val="0"/>
        </a:spcBef>
        <a:spcAft>
          <a:spcPct val="0"/>
        </a:spcAft>
        <a:defRPr sz="3600">
          <a:solidFill>
            <a:schemeClr val="tx1"/>
          </a:solidFill>
          <a:latin typeface="Arial" charset="0"/>
          <a:ea typeface="ＭＳ Ｐゴシック" pitchFamily="48" charset="-128"/>
        </a:defRPr>
      </a:lvl6pPr>
      <a:lvl7pPr marL="914400" algn="ctr" rtl="0" fontAlgn="base">
        <a:spcBef>
          <a:spcPct val="0"/>
        </a:spcBef>
        <a:spcAft>
          <a:spcPct val="0"/>
        </a:spcAft>
        <a:defRPr sz="3600">
          <a:solidFill>
            <a:schemeClr val="tx1"/>
          </a:solidFill>
          <a:latin typeface="Arial" charset="0"/>
          <a:ea typeface="ＭＳ Ｐゴシック" pitchFamily="48" charset="-128"/>
        </a:defRPr>
      </a:lvl7pPr>
      <a:lvl8pPr marL="1371600" algn="ctr" rtl="0" fontAlgn="base">
        <a:spcBef>
          <a:spcPct val="0"/>
        </a:spcBef>
        <a:spcAft>
          <a:spcPct val="0"/>
        </a:spcAft>
        <a:defRPr sz="3600">
          <a:solidFill>
            <a:schemeClr val="tx1"/>
          </a:solidFill>
          <a:latin typeface="Arial" charset="0"/>
          <a:ea typeface="ＭＳ Ｐゴシック" pitchFamily="48" charset="-128"/>
        </a:defRPr>
      </a:lvl8pPr>
      <a:lvl9pPr marL="1828800" algn="ctr" rtl="0" fontAlgn="base">
        <a:spcBef>
          <a:spcPct val="0"/>
        </a:spcBef>
        <a:spcAft>
          <a:spcPct val="0"/>
        </a:spcAft>
        <a:defRPr sz="3600">
          <a:solidFill>
            <a:schemeClr val="tx1"/>
          </a:solidFill>
          <a:latin typeface="Arial" charset="0"/>
          <a:ea typeface="ＭＳ Ｐゴシック" pitchFamily="4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mn-ea"/>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mn-ea"/>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mn-ea"/>
          <a:cs typeface="ＭＳ Ｐゴシック"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0" name="Rectangle 56"/>
          <p:cNvSpPr>
            <a:spLocks noChangeArrowheads="1"/>
          </p:cNvSpPr>
          <p:nvPr userDrawn="1"/>
        </p:nvSpPr>
        <p:spPr bwMode="auto">
          <a:xfrm>
            <a:off x="0" y="0"/>
            <a:ext cx="12236451" cy="6858000"/>
          </a:xfrm>
          <a:prstGeom prst="rect">
            <a:avLst/>
          </a:prstGeom>
          <a:solidFill>
            <a:srgbClr val="FFFFEF"/>
          </a:solidFill>
          <a:ln>
            <a:noFill/>
          </a:ln>
          <a:effectLst/>
        </p:spPr>
        <p:txBody>
          <a:bodyPr wrap="none" anchor="ctr"/>
          <a:lstStyle/>
          <a:p>
            <a:pPr algn="ctr" rtl="0" eaLnBrk="0" fontAlgn="base" hangingPunct="0">
              <a:spcBef>
                <a:spcPct val="0"/>
              </a:spcBef>
              <a:spcAft>
                <a:spcPct val="0"/>
              </a:spcAft>
            </a:pPr>
            <a:endParaRPr lang="en-US" sz="4000" b="1" i="1">
              <a:solidFill>
                <a:srgbClr val="3333CC"/>
              </a:solidFill>
            </a:endParaRPr>
          </a:p>
        </p:txBody>
      </p:sp>
      <p:sp>
        <p:nvSpPr>
          <p:cNvPr id="1079" name="Rectangle 55"/>
          <p:cNvSpPr>
            <a:spLocks noChangeArrowheads="1"/>
          </p:cNvSpPr>
          <p:nvPr userDrawn="1"/>
        </p:nvSpPr>
        <p:spPr bwMode="auto">
          <a:xfrm>
            <a:off x="1" y="1"/>
            <a:ext cx="12189884" cy="911225"/>
          </a:xfrm>
          <a:prstGeom prst="rect">
            <a:avLst/>
          </a:prstGeom>
          <a:solidFill>
            <a:srgbClr val="4BBD7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eaLnBrk="0" fontAlgn="base" hangingPunct="0">
              <a:spcBef>
                <a:spcPct val="0"/>
              </a:spcBef>
              <a:spcAft>
                <a:spcPct val="0"/>
              </a:spcAft>
            </a:pPr>
            <a:endParaRPr lang="en-US" sz="4000" b="1" i="1">
              <a:solidFill>
                <a:srgbClr val="3333CC"/>
              </a:solidFill>
            </a:endParaRPr>
          </a:p>
        </p:txBody>
      </p:sp>
      <p:sp>
        <p:nvSpPr>
          <p:cNvPr id="1077" name="Rectangle 53"/>
          <p:cNvSpPr>
            <a:spLocks noChangeArrowheads="1"/>
          </p:cNvSpPr>
          <p:nvPr userDrawn="1"/>
        </p:nvSpPr>
        <p:spPr bwMode="auto">
          <a:xfrm>
            <a:off x="1" y="1"/>
            <a:ext cx="12189884" cy="911225"/>
          </a:xfrm>
          <a:prstGeom prst="rect">
            <a:avLst/>
          </a:prstGeom>
          <a:solidFill>
            <a:srgbClr val="194E9D"/>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eaLnBrk="0" fontAlgn="base" hangingPunct="0">
              <a:spcBef>
                <a:spcPct val="0"/>
              </a:spcBef>
              <a:spcAft>
                <a:spcPct val="0"/>
              </a:spcAft>
            </a:pPr>
            <a:endParaRPr lang="en-US" sz="4000" b="1" i="1">
              <a:solidFill>
                <a:srgbClr val="3333CC"/>
              </a:solidFill>
            </a:endParaRPr>
          </a:p>
        </p:txBody>
      </p:sp>
      <p:sp>
        <p:nvSpPr>
          <p:cNvPr id="1062" name="Rectangle 38"/>
          <p:cNvSpPr>
            <a:spLocks noGrp="1" noChangeArrowheads="1"/>
          </p:cNvSpPr>
          <p:nvPr>
            <p:ph type="title"/>
          </p:nvPr>
        </p:nvSpPr>
        <p:spPr bwMode="auto">
          <a:xfrm>
            <a:off x="107952" y="76200"/>
            <a:ext cx="11779249"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7" tIns="44450" rIns="90487" bIns="44450" numCol="1" anchor="ctr" anchorCtr="0" compatLnSpc="1">
            <a:prstTxWarp prst="textNoShape">
              <a:avLst/>
            </a:prstTxWarp>
          </a:bodyPr>
          <a:lstStyle/>
          <a:p>
            <a:pPr lvl="0"/>
            <a:r>
              <a:rPr lang="en-US" dirty="0"/>
              <a:t>Click to edit Master title style</a:t>
            </a:r>
          </a:p>
        </p:txBody>
      </p:sp>
      <p:sp>
        <p:nvSpPr>
          <p:cNvPr id="1063" name="Rectangle 39"/>
          <p:cNvSpPr>
            <a:spLocks noGrp="1" noChangeArrowheads="1"/>
          </p:cNvSpPr>
          <p:nvPr>
            <p:ph type="body" idx="1"/>
          </p:nvPr>
        </p:nvSpPr>
        <p:spPr bwMode="auto">
          <a:xfrm>
            <a:off x="203200" y="1066800"/>
            <a:ext cx="119888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7" tIns="44450" rIns="90487" bIns="4445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2332237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Lst>
  <p:hf hdr="0" dt="0"/>
  <p:txStyles>
    <p:titleStyle>
      <a:lvl1pPr algn="l" rtl="0" eaLnBrk="0" fontAlgn="base" hangingPunct="0">
        <a:spcBef>
          <a:spcPct val="0"/>
        </a:spcBef>
        <a:spcAft>
          <a:spcPct val="0"/>
        </a:spcAft>
        <a:defRPr sz="3600" b="0">
          <a:solidFill>
            <a:schemeClr val="bg1"/>
          </a:solidFill>
          <a:latin typeface="Cambria" pitchFamily="18" charset="0"/>
          <a:ea typeface="+mj-ea"/>
          <a:cs typeface="+mj-cs"/>
        </a:defRPr>
      </a:lvl1pPr>
      <a:lvl2pPr algn="l" rtl="0" eaLnBrk="0" fontAlgn="base" hangingPunct="0">
        <a:spcBef>
          <a:spcPct val="0"/>
        </a:spcBef>
        <a:spcAft>
          <a:spcPct val="0"/>
        </a:spcAft>
        <a:defRPr sz="4400" b="1">
          <a:solidFill>
            <a:schemeClr val="bg1"/>
          </a:solidFill>
          <a:latin typeface="Helvetica" pitchFamily="28" charset="0"/>
        </a:defRPr>
      </a:lvl2pPr>
      <a:lvl3pPr algn="l" rtl="0" eaLnBrk="0" fontAlgn="base" hangingPunct="0">
        <a:spcBef>
          <a:spcPct val="0"/>
        </a:spcBef>
        <a:spcAft>
          <a:spcPct val="0"/>
        </a:spcAft>
        <a:defRPr sz="4400" b="1">
          <a:solidFill>
            <a:schemeClr val="bg1"/>
          </a:solidFill>
          <a:latin typeface="Helvetica" pitchFamily="28" charset="0"/>
        </a:defRPr>
      </a:lvl3pPr>
      <a:lvl4pPr algn="l" rtl="0" eaLnBrk="0" fontAlgn="base" hangingPunct="0">
        <a:spcBef>
          <a:spcPct val="0"/>
        </a:spcBef>
        <a:spcAft>
          <a:spcPct val="0"/>
        </a:spcAft>
        <a:defRPr sz="4400" b="1">
          <a:solidFill>
            <a:schemeClr val="bg1"/>
          </a:solidFill>
          <a:latin typeface="Helvetica" pitchFamily="28" charset="0"/>
        </a:defRPr>
      </a:lvl4pPr>
      <a:lvl5pPr algn="l" rtl="0" eaLnBrk="0" fontAlgn="base" hangingPunct="0">
        <a:spcBef>
          <a:spcPct val="0"/>
        </a:spcBef>
        <a:spcAft>
          <a:spcPct val="0"/>
        </a:spcAft>
        <a:defRPr sz="4400" b="1">
          <a:solidFill>
            <a:schemeClr val="bg1"/>
          </a:solidFill>
          <a:latin typeface="Helvetica" pitchFamily="28" charset="0"/>
        </a:defRPr>
      </a:lvl5pPr>
      <a:lvl6pPr marL="457200" algn="l" rtl="0" eaLnBrk="0" fontAlgn="base" hangingPunct="0">
        <a:spcBef>
          <a:spcPct val="0"/>
        </a:spcBef>
        <a:spcAft>
          <a:spcPct val="0"/>
        </a:spcAft>
        <a:defRPr sz="4400" b="1">
          <a:solidFill>
            <a:schemeClr val="bg1"/>
          </a:solidFill>
          <a:latin typeface="Helvetica" pitchFamily="28" charset="0"/>
        </a:defRPr>
      </a:lvl6pPr>
      <a:lvl7pPr marL="914400" algn="l" rtl="0" eaLnBrk="0" fontAlgn="base" hangingPunct="0">
        <a:spcBef>
          <a:spcPct val="0"/>
        </a:spcBef>
        <a:spcAft>
          <a:spcPct val="0"/>
        </a:spcAft>
        <a:defRPr sz="4400" b="1">
          <a:solidFill>
            <a:schemeClr val="bg1"/>
          </a:solidFill>
          <a:latin typeface="Helvetica" pitchFamily="28" charset="0"/>
        </a:defRPr>
      </a:lvl7pPr>
      <a:lvl8pPr marL="1371600" algn="l" rtl="0" eaLnBrk="0" fontAlgn="base" hangingPunct="0">
        <a:spcBef>
          <a:spcPct val="0"/>
        </a:spcBef>
        <a:spcAft>
          <a:spcPct val="0"/>
        </a:spcAft>
        <a:defRPr sz="4400" b="1">
          <a:solidFill>
            <a:schemeClr val="bg1"/>
          </a:solidFill>
          <a:latin typeface="Helvetica" pitchFamily="28" charset="0"/>
        </a:defRPr>
      </a:lvl8pPr>
      <a:lvl9pPr marL="1828800" algn="l" rtl="0" eaLnBrk="0" fontAlgn="base" hangingPunct="0">
        <a:spcBef>
          <a:spcPct val="0"/>
        </a:spcBef>
        <a:spcAft>
          <a:spcPct val="0"/>
        </a:spcAft>
        <a:defRPr sz="4400" b="1">
          <a:solidFill>
            <a:schemeClr val="bg1"/>
          </a:solidFill>
          <a:latin typeface="Helvetica" pitchFamily="28" charset="0"/>
        </a:defRPr>
      </a:lvl9pPr>
    </p:titleStyle>
    <p:bodyStyle>
      <a:lvl1pPr marL="228600" indent="-228600" algn="l" rtl="0" eaLnBrk="0" fontAlgn="base" hangingPunct="0">
        <a:spcBef>
          <a:spcPct val="20000"/>
        </a:spcBef>
        <a:spcAft>
          <a:spcPct val="0"/>
        </a:spcAft>
        <a:buClr>
          <a:srgbClr val="194E9D"/>
        </a:buClr>
        <a:buSzPct val="85000"/>
        <a:buFont typeface="Arial" charset="0"/>
        <a:defRPr sz="2800">
          <a:solidFill>
            <a:schemeClr val="tx1"/>
          </a:solidFill>
          <a:latin typeface="+mn-lt"/>
          <a:ea typeface="+mn-ea"/>
          <a:cs typeface="+mn-cs"/>
        </a:defRPr>
      </a:lvl1pPr>
      <a:lvl2pPr marL="685800" indent="-228600" algn="l" rtl="0" eaLnBrk="0" fontAlgn="base" hangingPunct="0">
        <a:spcBef>
          <a:spcPct val="20000"/>
        </a:spcBef>
        <a:spcAft>
          <a:spcPct val="0"/>
        </a:spcAft>
        <a:buClr>
          <a:srgbClr val="194E9D"/>
        </a:buClr>
        <a:buSzPct val="100000"/>
        <a:buFont typeface="Arial" charset="0"/>
        <a:buChar char="•"/>
        <a:defRPr sz="2400">
          <a:solidFill>
            <a:schemeClr val="tx1"/>
          </a:solidFill>
          <a:latin typeface="+mn-lt"/>
        </a:defRPr>
      </a:lvl2pPr>
      <a:lvl3pPr marL="11430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4pPr>
      <a:lvl5pPr marL="20574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5pPr>
      <a:lvl6pPr marL="25146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6pPr>
      <a:lvl7pPr marL="29718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7pPr>
      <a:lvl8pPr marL="34290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8pPr>
      <a:lvl9pPr marL="38862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0099CC">
                <a:alpha val="40000"/>
              </a:srgbClr>
            </a:gs>
            <a:gs pos="46000">
              <a:srgbClr val="92D050">
                <a:alpha val="40000"/>
              </a:srgbClr>
            </a:gs>
            <a:gs pos="100000">
              <a:schemeClr val="accent1">
                <a:lumMod val="60000"/>
                <a:alpha val="40000"/>
              </a:schemeClr>
            </a:gs>
          </a:gsLst>
          <a:path path="circle">
            <a:fillToRect l="50000" t="130000" r="50000" b="-30000"/>
          </a:path>
        </a:gradFill>
        <a:effectLst/>
      </p:bgPr>
    </p:bg>
    <p:spTree>
      <p:nvGrpSpPr>
        <p:cNvPr id="1" name=""/>
        <p:cNvGrpSpPr/>
        <p:nvPr/>
      </p:nvGrpSpPr>
      <p:grpSpPr>
        <a:xfrm>
          <a:off x="0" y="0"/>
          <a:ext cx="0" cy="0"/>
          <a:chOff x="0" y="0"/>
          <a:chExt cx="0" cy="0"/>
        </a:xfrm>
      </p:grpSpPr>
      <p:sp>
        <p:nvSpPr>
          <p:cNvPr id="7" name="Rectangle 6"/>
          <p:cNvSpPr/>
          <p:nvPr userDrawn="1"/>
        </p:nvSpPr>
        <p:spPr>
          <a:xfrm>
            <a:off x="0" y="6477000"/>
            <a:ext cx="12192000" cy="381000"/>
          </a:xfrm>
          <a:prstGeom prst="rect">
            <a:avLst/>
          </a:prstGeom>
          <a:gradFill flip="none" rotWithShape="1">
            <a:gsLst>
              <a:gs pos="0">
                <a:srgbClr val="0099CC"/>
              </a:gs>
              <a:gs pos="46000">
                <a:srgbClr val="92D050"/>
              </a:gs>
              <a:gs pos="100000">
                <a:schemeClr val="accent1">
                  <a:lumMod val="60000"/>
                </a:schemeClr>
              </a:gs>
            </a:gsLst>
            <a:path path="circle">
              <a:fillToRect l="50000" t="130000" r="50000" b="-3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rtl="0" eaLnBrk="0" fontAlgn="base" hangingPunct="0">
              <a:spcBef>
                <a:spcPct val="0"/>
              </a:spcBef>
              <a:spcAft>
                <a:spcPct val="0"/>
              </a:spcAft>
            </a:pPr>
            <a:endParaRPr lang="en-US" sz="1800">
              <a:solidFill>
                <a:srgbClr val="FFFFFF"/>
              </a:solidFill>
            </a:endParaRPr>
          </a:p>
        </p:txBody>
      </p:sp>
      <p:sp>
        <p:nvSpPr>
          <p:cNvPr id="9218" name="Rectangle 2"/>
          <p:cNvSpPr>
            <a:spLocks noGrp="1" noChangeArrowheads="1"/>
          </p:cNvSpPr>
          <p:nvPr>
            <p:ph type="title"/>
          </p:nvPr>
        </p:nvSpPr>
        <p:spPr bwMode="auto">
          <a:xfrm>
            <a:off x="0" y="274638"/>
            <a:ext cx="121920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9219" name="Rectangle 3"/>
          <p:cNvSpPr>
            <a:spLocks noGrp="1" noChangeArrowheads="1"/>
          </p:cNvSpPr>
          <p:nvPr>
            <p:ph type="body" idx="1"/>
          </p:nvPr>
        </p:nvSpPr>
        <p:spPr bwMode="auto">
          <a:xfrm>
            <a:off x="609600" y="1295400"/>
            <a:ext cx="10972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p:txBody>
      </p:sp>
      <p:sp>
        <p:nvSpPr>
          <p:cNvPr id="179207"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lgn="l" rtl="0" fontAlgn="base">
              <a:spcAft>
                <a:spcPct val="0"/>
              </a:spcAft>
              <a:defRPr/>
            </a:pPr>
            <a:r>
              <a:rPr lang="he-IL">
                <a:solidFill>
                  <a:srgbClr val="000000"/>
                </a:solidFill>
              </a:rPr>
              <a:t>גזים</a:t>
            </a:r>
            <a:endParaRPr lang="en-US" dirty="0">
              <a:solidFill>
                <a:srgbClr val="000000"/>
              </a:solidFill>
            </a:endParaRPr>
          </a:p>
        </p:txBody>
      </p:sp>
      <p:sp>
        <p:nvSpPr>
          <p:cNvPr id="179208" name="Rectangle 8"/>
          <p:cNvSpPr>
            <a:spLocks noGrp="1" noChangeArrowheads="1"/>
          </p:cNvSpPr>
          <p:nvPr>
            <p:ph type="sldNum" sz="quarter" idx="4"/>
          </p:nvPr>
        </p:nvSpPr>
        <p:spPr bwMode="auto">
          <a:xfrm>
            <a:off x="8737600" y="6553201"/>
            <a:ext cx="2844800" cy="244475"/>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r" eaLnBrk="1" hangingPunct="1">
              <a:defRPr sz="1000" smtClean="0"/>
            </a:lvl1pPr>
          </a:lstStyle>
          <a:p>
            <a:pPr rtl="0" fontAlgn="base">
              <a:spcBef>
                <a:spcPct val="0"/>
              </a:spcBef>
              <a:spcAft>
                <a:spcPct val="0"/>
              </a:spcAft>
              <a:defRPr/>
            </a:pPr>
            <a:r>
              <a:rPr lang="en-US" altLang="en-US">
                <a:solidFill>
                  <a:srgbClr val="000000"/>
                </a:solidFill>
              </a:rPr>
              <a:t>1 | </a:t>
            </a:r>
            <a:fld id="{D2F0CFE6-CC64-4AD9-ADDA-E0C16E9B8EAA}" type="slidenum">
              <a:rPr lang="en-US" altLang="en-US">
                <a:solidFill>
                  <a:srgbClr val="000000"/>
                </a:solidFill>
              </a:rPr>
              <a:pPr rtl="0" fontAlgn="base">
                <a:spcBef>
                  <a:spcPct val="0"/>
                </a:spcBef>
                <a:spcAft>
                  <a:spcPct val="0"/>
                </a:spcAft>
                <a:defRPr/>
              </a:pPr>
              <a:t>‹#›</a:t>
            </a:fld>
            <a:endParaRPr lang="en-US" altLang="en-US">
              <a:solidFill>
                <a:srgbClr val="000000"/>
              </a:solidFill>
            </a:endParaRPr>
          </a:p>
        </p:txBody>
      </p:sp>
      <p:sp>
        <p:nvSpPr>
          <p:cNvPr id="2" name="Rectangle 1"/>
          <p:cNvSpPr/>
          <p:nvPr userDrawn="1"/>
        </p:nvSpPr>
        <p:spPr>
          <a:xfrm>
            <a:off x="0" y="0"/>
            <a:ext cx="12192000" cy="274638"/>
          </a:xfrm>
          <a:prstGeom prst="rect">
            <a:avLst/>
          </a:prstGeom>
          <a:gradFill flip="none" rotWithShape="1">
            <a:gsLst>
              <a:gs pos="0">
                <a:srgbClr val="0099CC"/>
              </a:gs>
              <a:gs pos="46000">
                <a:srgbClr val="92D050"/>
              </a:gs>
              <a:gs pos="100000">
                <a:schemeClr val="accent1">
                  <a:lumMod val="60000"/>
                </a:schemeClr>
              </a:gs>
            </a:gsLst>
            <a:path path="circle">
              <a:fillToRect l="50000" t="130000" r="50000" b="-3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rtl="0" eaLnBrk="0" fontAlgn="base" hangingPunct="0">
              <a:spcBef>
                <a:spcPct val="0"/>
              </a:spcBef>
              <a:spcAft>
                <a:spcPct val="0"/>
              </a:spcAft>
            </a:pPr>
            <a:endParaRPr lang="en-US" sz="1800">
              <a:solidFill>
                <a:srgbClr val="FFFFFF"/>
              </a:solidFill>
            </a:endParaRPr>
          </a:p>
        </p:txBody>
      </p:sp>
    </p:spTree>
    <p:extLst>
      <p:ext uri="{BB962C8B-B14F-4D97-AF65-F5344CB8AC3E}">
        <p14:creationId xmlns:p14="http://schemas.microsoft.com/office/powerpoint/2010/main" val="46006609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Lst>
  <p:hf hdr="0" dt="0"/>
  <p:txStyles>
    <p:titleStyle>
      <a:lvl1pPr algn="ctr" rtl="0" eaLnBrk="0" fontAlgn="base" hangingPunct="0">
        <a:spcBef>
          <a:spcPct val="0"/>
        </a:spcBef>
        <a:spcAft>
          <a:spcPct val="0"/>
        </a:spcAft>
        <a:defRPr sz="3200" b="1">
          <a:solidFill>
            <a:srgbClr val="000066"/>
          </a:solidFill>
          <a:latin typeface="+mj-lt"/>
          <a:ea typeface="+mj-ea"/>
          <a:cs typeface="+mj-cs"/>
        </a:defRPr>
      </a:lvl1pPr>
      <a:lvl2pPr algn="ctr" rtl="0" eaLnBrk="0" fontAlgn="base" hangingPunct="0">
        <a:spcBef>
          <a:spcPct val="0"/>
        </a:spcBef>
        <a:spcAft>
          <a:spcPct val="0"/>
        </a:spcAft>
        <a:defRPr sz="3200">
          <a:solidFill>
            <a:schemeClr val="tx2"/>
          </a:solidFill>
          <a:latin typeface="Arial" charset="0"/>
          <a:ea typeface="ＭＳ Ｐゴシック" charset="0"/>
        </a:defRPr>
      </a:lvl2pPr>
      <a:lvl3pPr algn="ctr" rtl="0" eaLnBrk="0" fontAlgn="base" hangingPunct="0">
        <a:spcBef>
          <a:spcPct val="0"/>
        </a:spcBef>
        <a:spcAft>
          <a:spcPct val="0"/>
        </a:spcAft>
        <a:defRPr sz="3200">
          <a:solidFill>
            <a:schemeClr val="tx2"/>
          </a:solidFill>
          <a:latin typeface="Arial" charset="0"/>
          <a:ea typeface="ＭＳ Ｐゴシック" charset="0"/>
        </a:defRPr>
      </a:lvl3pPr>
      <a:lvl4pPr algn="ctr" rtl="0" eaLnBrk="0" fontAlgn="base" hangingPunct="0">
        <a:spcBef>
          <a:spcPct val="0"/>
        </a:spcBef>
        <a:spcAft>
          <a:spcPct val="0"/>
        </a:spcAft>
        <a:defRPr sz="3200">
          <a:solidFill>
            <a:schemeClr val="tx2"/>
          </a:solidFill>
          <a:latin typeface="Arial" charset="0"/>
          <a:ea typeface="ＭＳ Ｐゴシック" charset="0"/>
        </a:defRPr>
      </a:lvl4pPr>
      <a:lvl5pPr algn="ctr" rtl="0" eaLnBrk="0" fontAlgn="base" hangingPunct="0">
        <a:spcBef>
          <a:spcPct val="0"/>
        </a:spcBef>
        <a:spcAft>
          <a:spcPct val="0"/>
        </a:spcAft>
        <a:defRPr sz="3200">
          <a:solidFill>
            <a:schemeClr val="tx2"/>
          </a:solidFill>
          <a:latin typeface="Arial" charset="0"/>
          <a:ea typeface="ＭＳ Ｐゴシック" charset="0"/>
        </a:defRPr>
      </a:lvl5pPr>
      <a:lvl6pPr marL="457200" algn="ctr" rtl="0" fontAlgn="base">
        <a:spcBef>
          <a:spcPct val="0"/>
        </a:spcBef>
        <a:spcAft>
          <a:spcPct val="0"/>
        </a:spcAft>
        <a:defRPr sz="3200">
          <a:solidFill>
            <a:schemeClr val="tx2"/>
          </a:solidFill>
          <a:latin typeface="Arial" charset="0"/>
          <a:ea typeface="ＭＳ Ｐゴシック" charset="0"/>
        </a:defRPr>
      </a:lvl6pPr>
      <a:lvl7pPr marL="914400" algn="ctr" rtl="0" fontAlgn="base">
        <a:spcBef>
          <a:spcPct val="0"/>
        </a:spcBef>
        <a:spcAft>
          <a:spcPct val="0"/>
        </a:spcAft>
        <a:defRPr sz="3200">
          <a:solidFill>
            <a:schemeClr val="tx2"/>
          </a:solidFill>
          <a:latin typeface="Arial" charset="0"/>
          <a:ea typeface="ＭＳ Ｐゴシック" charset="0"/>
        </a:defRPr>
      </a:lvl7pPr>
      <a:lvl8pPr marL="1371600" algn="ctr" rtl="0" fontAlgn="base">
        <a:spcBef>
          <a:spcPct val="0"/>
        </a:spcBef>
        <a:spcAft>
          <a:spcPct val="0"/>
        </a:spcAft>
        <a:defRPr sz="3200">
          <a:solidFill>
            <a:schemeClr val="tx2"/>
          </a:solidFill>
          <a:latin typeface="Arial" charset="0"/>
          <a:ea typeface="ＭＳ Ｐゴシック" charset="0"/>
        </a:defRPr>
      </a:lvl8pPr>
      <a:lvl9pPr marL="1828800" algn="ctr" rtl="0" fontAlgn="base">
        <a:spcBef>
          <a:spcPct val="0"/>
        </a:spcBef>
        <a:spcAft>
          <a:spcPct val="0"/>
        </a:spcAft>
        <a:defRPr sz="3200">
          <a:solidFill>
            <a:schemeClr val="tx2"/>
          </a:solidFill>
          <a:latin typeface="Arial" charset="0"/>
          <a:ea typeface="ＭＳ Ｐゴシック" charset="0"/>
        </a:defRPr>
      </a:lvl9pPr>
    </p:titleStyle>
    <p:bodyStyle>
      <a:lvl1pPr marL="609600" indent="-609600" algn="l" rtl="0" eaLnBrk="0" fontAlgn="base" hangingPunct="0">
        <a:spcBef>
          <a:spcPct val="20000"/>
        </a:spcBef>
        <a:spcAft>
          <a:spcPct val="0"/>
        </a:spcAft>
        <a:buChar char="•"/>
        <a:defRPr sz="2800">
          <a:solidFill>
            <a:schemeClr val="tx1"/>
          </a:solidFill>
          <a:latin typeface="+mn-lt"/>
          <a:ea typeface="+mn-ea"/>
          <a:cs typeface="+mn-cs"/>
        </a:defRPr>
      </a:lvl1pPr>
      <a:lvl2pPr marL="990600" indent="-533400" algn="l" rtl="0" eaLnBrk="0" fontAlgn="base" hangingPunct="0">
        <a:spcBef>
          <a:spcPct val="20000"/>
        </a:spcBef>
        <a:spcAft>
          <a:spcPct val="0"/>
        </a:spcAft>
        <a:buChar char="–"/>
        <a:defRPr sz="2800">
          <a:solidFill>
            <a:schemeClr val="tx1"/>
          </a:solidFill>
          <a:latin typeface="+mn-lt"/>
          <a:ea typeface="+mn-ea"/>
        </a:defRPr>
      </a:lvl2pPr>
      <a:lvl3pPr marL="1371600" indent="-457200" algn="l" rtl="0" eaLnBrk="0" fontAlgn="base" hangingPunct="0">
        <a:spcBef>
          <a:spcPct val="20000"/>
        </a:spcBef>
        <a:spcAft>
          <a:spcPct val="0"/>
        </a:spcAft>
        <a:buChar char="•"/>
        <a:defRPr sz="2400">
          <a:solidFill>
            <a:schemeClr val="tx1"/>
          </a:solidFill>
          <a:latin typeface="+mn-lt"/>
          <a:ea typeface="+mn-ea"/>
        </a:defRPr>
      </a:lvl3pPr>
      <a:lvl4pPr marL="1752600" indent="-381000" algn="l" rtl="0" eaLnBrk="0" fontAlgn="base" hangingPunct="0">
        <a:spcBef>
          <a:spcPct val="20000"/>
        </a:spcBef>
        <a:spcAft>
          <a:spcPct val="0"/>
        </a:spcAft>
        <a:buChar char="–"/>
        <a:defRPr sz="2000">
          <a:solidFill>
            <a:schemeClr val="tx1"/>
          </a:solidFill>
          <a:latin typeface="+mn-lt"/>
          <a:ea typeface="+mn-ea"/>
        </a:defRPr>
      </a:lvl4pPr>
      <a:lvl5pPr marL="2209800" indent="-381000" algn="l" rtl="0" eaLnBrk="0" fontAlgn="base" hangingPunct="0">
        <a:spcBef>
          <a:spcPct val="20000"/>
        </a:spcBef>
        <a:spcAft>
          <a:spcPct val="0"/>
        </a:spcAft>
        <a:buChar char="»"/>
        <a:defRPr sz="2000">
          <a:solidFill>
            <a:schemeClr val="tx1"/>
          </a:solidFill>
          <a:latin typeface="+mn-lt"/>
          <a:ea typeface="+mn-ea"/>
        </a:defRPr>
      </a:lvl5pPr>
      <a:lvl6pPr marL="2667000" indent="-381000" algn="l" rtl="0" fontAlgn="base">
        <a:spcBef>
          <a:spcPct val="20000"/>
        </a:spcBef>
        <a:spcAft>
          <a:spcPct val="0"/>
        </a:spcAft>
        <a:buChar char="»"/>
        <a:defRPr sz="2000">
          <a:solidFill>
            <a:schemeClr val="tx1"/>
          </a:solidFill>
          <a:latin typeface="+mn-lt"/>
          <a:ea typeface="+mn-ea"/>
        </a:defRPr>
      </a:lvl6pPr>
      <a:lvl7pPr marL="3124200" indent="-381000" algn="l" rtl="0" fontAlgn="base">
        <a:spcBef>
          <a:spcPct val="20000"/>
        </a:spcBef>
        <a:spcAft>
          <a:spcPct val="0"/>
        </a:spcAft>
        <a:buChar char="»"/>
        <a:defRPr sz="2000">
          <a:solidFill>
            <a:schemeClr val="tx1"/>
          </a:solidFill>
          <a:latin typeface="+mn-lt"/>
          <a:ea typeface="+mn-ea"/>
        </a:defRPr>
      </a:lvl7pPr>
      <a:lvl8pPr marL="3581400" indent="-381000" algn="l" rtl="0" fontAlgn="base">
        <a:spcBef>
          <a:spcPct val="20000"/>
        </a:spcBef>
        <a:spcAft>
          <a:spcPct val="0"/>
        </a:spcAft>
        <a:buChar char="»"/>
        <a:defRPr sz="2000">
          <a:solidFill>
            <a:schemeClr val="tx1"/>
          </a:solidFill>
          <a:latin typeface="+mn-lt"/>
          <a:ea typeface="+mn-ea"/>
        </a:defRPr>
      </a:lvl8pPr>
      <a:lvl9pPr marL="4038600" indent="-3810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0099CC">
                <a:alpha val="40000"/>
              </a:srgbClr>
            </a:gs>
            <a:gs pos="46000">
              <a:srgbClr val="92D050">
                <a:alpha val="40000"/>
              </a:srgbClr>
            </a:gs>
            <a:gs pos="100000">
              <a:schemeClr val="accent1">
                <a:lumMod val="60000"/>
                <a:alpha val="40000"/>
              </a:schemeClr>
            </a:gs>
          </a:gsLst>
          <a:path path="circle">
            <a:fillToRect l="50000" t="130000" r="50000" b="-30000"/>
          </a:path>
        </a:gradFill>
        <a:effectLst/>
      </p:bgPr>
    </p:bg>
    <p:spTree>
      <p:nvGrpSpPr>
        <p:cNvPr id="1" name=""/>
        <p:cNvGrpSpPr/>
        <p:nvPr/>
      </p:nvGrpSpPr>
      <p:grpSpPr>
        <a:xfrm>
          <a:off x="0" y="0"/>
          <a:ext cx="0" cy="0"/>
          <a:chOff x="0" y="0"/>
          <a:chExt cx="0" cy="0"/>
        </a:xfrm>
      </p:grpSpPr>
      <p:sp>
        <p:nvSpPr>
          <p:cNvPr id="7" name="Rectangle 6"/>
          <p:cNvSpPr/>
          <p:nvPr userDrawn="1"/>
        </p:nvSpPr>
        <p:spPr>
          <a:xfrm>
            <a:off x="0" y="6477000"/>
            <a:ext cx="12192000" cy="381000"/>
          </a:xfrm>
          <a:prstGeom prst="rect">
            <a:avLst/>
          </a:prstGeom>
          <a:gradFill flip="none" rotWithShape="1">
            <a:gsLst>
              <a:gs pos="0">
                <a:srgbClr val="0099CC"/>
              </a:gs>
              <a:gs pos="46000">
                <a:srgbClr val="92D050"/>
              </a:gs>
              <a:gs pos="100000">
                <a:schemeClr val="accent1">
                  <a:lumMod val="60000"/>
                </a:schemeClr>
              </a:gs>
            </a:gsLst>
            <a:path path="circle">
              <a:fillToRect l="50000" t="130000" r="50000" b="-3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rtl="0" eaLnBrk="0" fontAlgn="base" hangingPunct="0">
              <a:spcBef>
                <a:spcPct val="0"/>
              </a:spcBef>
              <a:spcAft>
                <a:spcPct val="0"/>
              </a:spcAft>
            </a:pPr>
            <a:endParaRPr lang="en-US" sz="1800">
              <a:solidFill>
                <a:srgbClr val="FFFFFF"/>
              </a:solidFill>
            </a:endParaRPr>
          </a:p>
        </p:txBody>
      </p:sp>
      <p:sp>
        <p:nvSpPr>
          <p:cNvPr id="9218" name="Rectangle 2"/>
          <p:cNvSpPr>
            <a:spLocks noGrp="1" noChangeArrowheads="1"/>
          </p:cNvSpPr>
          <p:nvPr>
            <p:ph type="title"/>
          </p:nvPr>
        </p:nvSpPr>
        <p:spPr bwMode="auto">
          <a:xfrm>
            <a:off x="0" y="274638"/>
            <a:ext cx="121920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9219" name="Rectangle 3"/>
          <p:cNvSpPr>
            <a:spLocks noGrp="1" noChangeArrowheads="1"/>
          </p:cNvSpPr>
          <p:nvPr>
            <p:ph type="body" idx="1"/>
          </p:nvPr>
        </p:nvSpPr>
        <p:spPr bwMode="auto">
          <a:xfrm>
            <a:off x="609600" y="1295400"/>
            <a:ext cx="10972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p:txBody>
      </p:sp>
      <p:sp>
        <p:nvSpPr>
          <p:cNvPr id="179207"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lgn="l" rtl="0" fontAlgn="base">
              <a:spcAft>
                <a:spcPct val="0"/>
              </a:spcAft>
              <a:defRPr/>
            </a:pPr>
            <a:r>
              <a:rPr lang="he-IL">
                <a:solidFill>
                  <a:srgbClr val="000000"/>
                </a:solidFill>
              </a:rPr>
              <a:t>גזים</a:t>
            </a:r>
            <a:endParaRPr lang="en-US" dirty="0">
              <a:solidFill>
                <a:srgbClr val="000000"/>
              </a:solidFill>
            </a:endParaRPr>
          </a:p>
        </p:txBody>
      </p:sp>
      <p:sp>
        <p:nvSpPr>
          <p:cNvPr id="179208" name="Rectangle 8"/>
          <p:cNvSpPr>
            <a:spLocks noGrp="1" noChangeArrowheads="1"/>
          </p:cNvSpPr>
          <p:nvPr>
            <p:ph type="sldNum" sz="quarter" idx="4"/>
          </p:nvPr>
        </p:nvSpPr>
        <p:spPr bwMode="auto">
          <a:xfrm>
            <a:off x="8737600" y="6553201"/>
            <a:ext cx="2844800" cy="244475"/>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r" eaLnBrk="1" hangingPunct="1">
              <a:defRPr sz="1000" smtClean="0"/>
            </a:lvl1pPr>
          </a:lstStyle>
          <a:p>
            <a:pPr rtl="0" fontAlgn="base">
              <a:spcBef>
                <a:spcPct val="0"/>
              </a:spcBef>
              <a:spcAft>
                <a:spcPct val="0"/>
              </a:spcAft>
              <a:defRPr/>
            </a:pPr>
            <a:r>
              <a:rPr lang="en-US" altLang="en-US">
                <a:solidFill>
                  <a:srgbClr val="000000"/>
                </a:solidFill>
              </a:rPr>
              <a:t>1 | </a:t>
            </a:r>
            <a:fld id="{D2F0CFE6-CC64-4AD9-ADDA-E0C16E9B8EAA}" type="slidenum">
              <a:rPr lang="en-US" altLang="en-US">
                <a:solidFill>
                  <a:srgbClr val="000000"/>
                </a:solidFill>
              </a:rPr>
              <a:pPr rtl="0" fontAlgn="base">
                <a:spcBef>
                  <a:spcPct val="0"/>
                </a:spcBef>
                <a:spcAft>
                  <a:spcPct val="0"/>
                </a:spcAft>
                <a:defRPr/>
              </a:pPr>
              <a:t>‹#›</a:t>
            </a:fld>
            <a:endParaRPr lang="en-US" altLang="en-US">
              <a:solidFill>
                <a:srgbClr val="000000"/>
              </a:solidFill>
            </a:endParaRPr>
          </a:p>
        </p:txBody>
      </p:sp>
      <p:sp>
        <p:nvSpPr>
          <p:cNvPr id="2" name="Rectangle 1"/>
          <p:cNvSpPr/>
          <p:nvPr userDrawn="1"/>
        </p:nvSpPr>
        <p:spPr>
          <a:xfrm>
            <a:off x="0" y="0"/>
            <a:ext cx="12192000" cy="274638"/>
          </a:xfrm>
          <a:prstGeom prst="rect">
            <a:avLst/>
          </a:prstGeom>
          <a:gradFill flip="none" rotWithShape="1">
            <a:gsLst>
              <a:gs pos="0">
                <a:srgbClr val="0099CC"/>
              </a:gs>
              <a:gs pos="46000">
                <a:srgbClr val="92D050"/>
              </a:gs>
              <a:gs pos="100000">
                <a:schemeClr val="accent1">
                  <a:lumMod val="60000"/>
                </a:schemeClr>
              </a:gs>
            </a:gsLst>
            <a:path path="circle">
              <a:fillToRect l="50000" t="130000" r="50000" b="-3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rtl="0" eaLnBrk="0" fontAlgn="base" hangingPunct="0">
              <a:spcBef>
                <a:spcPct val="0"/>
              </a:spcBef>
              <a:spcAft>
                <a:spcPct val="0"/>
              </a:spcAft>
            </a:pPr>
            <a:endParaRPr lang="en-US" sz="1800">
              <a:solidFill>
                <a:srgbClr val="FFFFFF"/>
              </a:solidFill>
            </a:endParaRPr>
          </a:p>
        </p:txBody>
      </p:sp>
    </p:spTree>
    <p:extLst>
      <p:ext uri="{BB962C8B-B14F-4D97-AF65-F5344CB8AC3E}">
        <p14:creationId xmlns:p14="http://schemas.microsoft.com/office/powerpoint/2010/main" val="3330971293"/>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 id="2147483724" r:id="rId18"/>
    <p:sldLayoutId id="2147483725" r:id="rId19"/>
  </p:sldLayoutIdLst>
  <p:hf hdr="0" dt="0"/>
  <p:txStyles>
    <p:titleStyle>
      <a:lvl1pPr algn="ctr" rtl="0" eaLnBrk="0" fontAlgn="base" hangingPunct="0">
        <a:spcBef>
          <a:spcPct val="0"/>
        </a:spcBef>
        <a:spcAft>
          <a:spcPct val="0"/>
        </a:spcAft>
        <a:defRPr sz="3200" b="1">
          <a:solidFill>
            <a:srgbClr val="000066"/>
          </a:solidFill>
          <a:latin typeface="+mj-lt"/>
          <a:ea typeface="+mj-ea"/>
          <a:cs typeface="+mj-cs"/>
        </a:defRPr>
      </a:lvl1pPr>
      <a:lvl2pPr algn="ctr" rtl="0" eaLnBrk="0" fontAlgn="base" hangingPunct="0">
        <a:spcBef>
          <a:spcPct val="0"/>
        </a:spcBef>
        <a:spcAft>
          <a:spcPct val="0"/>
        </a:spcAft>
        <a:defRPr sz="3200">
          <a:solidFill>
            <a:schemeClr val="tx2"/>
          </a:solidFill>
          <a:latin typeface="Arial" charset="0"/>
          <a:ea typeface="ＭＳ Ｐゴシック" charset="0"/>
        </a:defRPr>
      </a:lvl2pPr>
      <a:lvl3pPr algn="ctr" rtl="0" eaLnBrk="0" fontAlgn="base" hangingPunct="0">
        <a:spcBef>
          <a:spcPct val="0"/>
        </a:spcBef>
        <a:spcAft>
          <a:spcPct val="0"/>
        </a:spcAft>
        <a:defRPr sz="3200">
          <a:solidFill>
            <a:schemeClr val="tx2"/>
          </a:solidFill>
          <a:latin typeface="Arial" charset="0"/>
          <a:ea typeface="ＭＳ Ｐゴシック" charset="0"/>
        </a:defRPr>
      </a:lvl3pPr>
      <a:lvl4pPr algn="ctr" rtl="0" eaLnBrk="0" fontAlgn="base" hangingPunct="0">
        <a:spcBef>
          <a:spcPct val="0"/>
        </a:spcBef>
        <a:spcAft>
          <a:spcPct val="0"/>
        </a:spcAft>
        <a:defRPr sz="3200">
          <a:solidFill>
            <a:schemeClr val="tx2"/>
          </a:solidFill>
          <a:latin typeface="Arial" charset="0"/>
          <a:ea typeface="ＭＳ Ｐゴシック" charset="0"/>
        </a:defRPr>
      </a:lvl4pPr>
      <a:lvl5pPr algn="ctr" rtl="0" eaLnBrk="0" fontAlgn="base" hangingPunct="0">
        <a:spcBef>
          <a:spcPct val="0"/>
        </a:spcBef>
        <a:spcAft>
          <a:spcPct val="0"/>
        </a:spcAft>
        <a:defRPr sz="3200">
          <a:solidFill>
            <a:schemeClr val="tx2"/>
          </a:solidFill>
          <a:latin typeface="Arial" charset="0"/>
          <a:ea typeface="ＭＳ Ｐゴシック" charset="0"/>
        </a:defRPr>
      </a:lvl5pPr>
      <a:lvl6pPr marL="457200" algn="ctr" rtl="0" fontAlgn="base">
        <a:spcBef>
          <a:spcPct val="0"/>
        </a:spcBef>
        <a:spcAft>
          <a:spcPct val="0"/>
        </a:spcAft>
        <a:defRPr sz="3200">
          <a:solidFill>
            <a:schemeClr val="tx2"/>
          </a:solidFill>
          <a:latin typeface="Arial" charset="0"/>
          <a:ea typeface="ＭＳ Ｐゴシック" charset="0"/>
        </a:defRPr>
      </a:lvl6pPr>
      <a:lvl7pPr marL="914400" algn="ctr" rtl="0" fontAlgn="base">
        <a:spcBef>
          <a:spcPct val="0"/>
        </a:spcBef>
        <a:spcAft>
          <a:spcPct val="0"/>
        </a:spcAft>
        <a:defRPr sz="3200">
          <a:solidFill>
            <a:schemeClr val="tx2"/>
          </a:solidFill>
          <a:latin typeface="Arial" charset="0"/>
          <a:ea typeface="ＭＳ Ｐゴシック" charset="0"/>
        </a:defRPr>
      </a:lvl7pPr>
      <a:lvl8pPr marL="1371600" algn="ctr" rtl="0" fontAlgn="base">
        <a:spcBef>
          <a:spcPct val="0"/>
        </a:spcBef>
        <a:spcAft>
          <a:spcPct val="0"/>
        </a:spcAft>
        <a:defRPr sz="3200">
          <a:solidFill>
            <a:schemeClr val="tx2"/>
          </a:solidFill>
          <a:latin typeface="Arial" charset="0"/>
          <a:ea typeface="ＭＳ Ｐゴシック" charset="0"/>
        </a:defRPr>
      </a:lvl8pPr>
      <a:lvl9pPr marL="1828800" algn="ctr" rtl="0" fontAlgn="base">
        <a:spcBef>
          <a:spcPct val="0"/>
        </a:spcBef>
        <a:spcAft>
          <a:spcPct val="0"/>
        </a:spcAft>
        <a:defRPr sz="3200">
          <a:solidFill>
            <a:schemeClr val="tx2"/>
          </a:solidFill>
          <a:latin typeface="Arial" charset="0"/>
          <a:ea typeface="ＭＳ Ｐゴシック" charset="0"/>
        </a:defRPr>
      </a:lvl9pPr>
    </p:titleStyle>
    <p:bodyStyle>
      <a:lvl1pPr marL="609600" indent="-609600" algn="l" rtl="0" eaLnBrk="0" fontAlgn="base" hangingPunct="0">
        <a:spcBef>
          <a:spcPct val="20000"/>
        </a:spcBef>
        <a:spcAft>
          <a:spcPct val="0"/>
        </a:spcAft>
        <a:buChar char="•"/>
        <a:defRPr sz="2800">
          <a:solidFill>
            <a:schemeClr val="tx1"/>
          </a:solidFill>
          <a:latin typeface="+mn-lt"/>
          <a:ea typeface="+mn-ea"/>
          <a:cs typeface="+mn-cs"/>
        </a:defRPr>
      </a:lvl1pPr>
      <a:lvl2pPr marL="990600" indent="-533400" algn="l" rtl="0" eaLnBrk="0" fontAlgn="base" hangingPunct="0">
        <a:spcBef>
          <a:spcPct val="20000"/>
        </a:spcBef>
        <a:spcAft>
          <a:spcPct val="0"/>
        </a:spcAft>
        <a:buChar char="–"/>
        <a:defRPr sz="2800">
          <a:solidFill>
            <a:schemeClr val="tx1"/>
          </a:solidFill>
          <a:latin typeface="+mn-lt"/>
          <a:ea typeface="+mn-ea"/>
        </a:defRPr>
      </a:lvl2pPr>
      <a:lvl3pPr marL="1371600" indent="-457200" algn="l" rtl="0" eaLnBrk="0" fontAlgn="base" hangingPunct="0">
        <a:spcBef>
          <a:spcPct val="20000"/>
        </a:spcBef>
        <a:spcAft>
          <a:spcPct val="0"/>
        </a:spcAft>
        <a:buChar char="•"/>
        <a:defRPr sz="2400">
          <a:solidFill>
            <a:schemeClr val="tx1"/>
          </a:solidFill>
          <a:latin typeface="+mn-lt"/>
          <a:ea typeface="+mn-ea"/>
        </a:defRPr>
      </a:lvl3pPr>
      <a:lvl4pPr marL="1752600" indent="-381000" algn="l" rtl="0" eaLnBrk="0" fontAlgn="base" hangingPunct="0">
        <a:spcBef>
          <a:spcPct val="20000"/>
        </a:spcBef>
        <a:spcAft>
          <a:spcPct val="0"/>
        </a:spcAft>
        <a:buChar char="–"/>
        <a:defRPr sz="2000">
          <a:solidFill>
            <a:schemeClr val="tx1"/>
          </a:solidFill>
          <a:latin typeface="+mn-lt"/>
          <a:ea typeface="+mn-ea"/>
        </a:defRPr>
      </a:lvl4pPr>
      <a:lvl5pPr marL="2209800" indent="-381000" algn="l" rtl="0" eaLnBrk="0" fontAlgn="base" hangingPunct="0">
        <a:spcBef>
          <a:spcPct val="20000"/>
        </a:spcBef>
        <a:spcAft>
          <a:spcPct val="0"/>
        </a:spcAft>
        <a:buChar char="»"/>
        <a:defRPr sz="2000">
          <a:solidFill>
            <a:schemeClr val="tx1"/>
          </a:solidFill>
          <a:latin typeface="+mn-lt"/>
          <a:ea typeface="+mn-ea"/>
        </a:defRPr>
      </a:lvl5pPr>
      <a:lvl6pPr marL="2667000" indent="-381000" algn="l" rtl="0" fontAlgn="base">
        <a:spcBef>
          <a:spcPct val="20000"/>
        </a:spcBef>
        <a:spcAft>
          <a:spcPct val="0"/>
        </a:spcAft>
        <a:buChar char="»"/>
        <a:defRPr sz="2000">
          <a:solidFill>
            <a:schemeClr val="tx1"/>
          </a:solidFill>
          <a:latin typeface="+mn-lt"/>
          <a:ea typeface="+mn-ea"/>
        </a:defRPr>
      </a:lvl6pPr>
      <a:lvl7pPr marL="3124200" indent="-381000" algn="l" rtl="0" fontAlgn="base">
        <a:spcBef>
          <a:spcPct val="20000"/>
        </a:spcBef>
        <a:spcAft>
          <a:spcPct val="0"/>
        </a:spcAft>
        <a:buChar char="»"/>
        <a:defRPr sz="2000">
          <a:solidFill>
            <a:schemeClr val="tx1"/>
          </a:solidFill>
          <a:latin typeface="+mn-lt"/>
          <a:ea typeface="+mn-ea"/>
        </a:defRPr>
      </a:lvl7pPr>
      <a:lvl8pPr marL="3581400" indent="-381000" algn="l" rtl="0" fontAlgn="base">
        <a:spcBef>
          <a:spcPct val="20000"/>
        </a:spcBef>
        <a:spcAft>
          <a:spcPct val="0"/>
        </a:spcAft>
        <a:buChar char="»"/>
        <a:defRPr sz="2000">
          <a:solidFill>
            <a:schemeClr val="tx1"/>
          </a:solidFill>
          <a:latin typeface="+mn-lt"/>
          <a:ea typeface="+mn-ea"/>
        </a:defRPr>
      </a:lvl8pPr>
      <a:lvl9pPr marL="4038600" indent="-3810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0099CC">
                <a:alpha val="40000"/>
              </a:srgbClr>
            </a:gs>
            <a:gs pos="46000">
              <a:srgbClr val="92D050">
                <a:alpha val="40000"/>
              </a:srgbClr>
            </a:gs>
            <a:gs pos="100000">
              <a:schemeClr val="accent1">
                <a:lumMod val="60000"/>
                <a:alpha val="40000"/>
              </a:schemeClr>
            </a:gs>
          </a:gsLst>
          <a:path path="circle">
            <a:fillToRect l="50000" t="130000" r="50000" b="-30000"/>
          </a:path>
        </a:gradFill>
        <a:effectLst/>
      </p:bgPr>
    </p:bg>
    <p:spTree>
      <p:nvGrpSpPr>
        <p:cNvPr id="1" name=""/>
        <p:cNvGrpSpPr/>
        <p:nvPr/>
      </p:nvGrpSpPr>
      <p:grpSpPr>
        <a:xfrm>
          <a:off x="0" y="0"/>
          <a:ext cx="0" cy="0"/>
          <a:chOff x="0" y="0"/>
          <a:chExt cx="0" cy="0"/>
        </a:xfrm>
      </p:grpSpPr>
      <p:sp>
        <p:nvSpPr>
          <p:cNvPr id="7" name="Rectangle 6"/>
          <p:cNvSpPr/>
          <p:nvPr userDrawn="1"/>
        </p:nvSpPr>
        <p:spPr>
          <a:xfrm>
            <a:off x="0" y="6477000"/>
            <a:ext cx="12192000" cy="381000"/>
          </a:xfrm>
          <a:prstGeom prst="rect">
            <a:avLst/>
          </a:prstGeom>
          <a:gradFill flip="none" rotWithShape="1">
            <a:gsLst>
              <a:gs pos="0">
                <a:srgbClr val="0099CC"/>
              </a:gs>
              <a:gs pos="46000">
                <a:srgbClr val="92D050"/>
              </a:gs>
              <a:gs pos="100000">
                <a:schemeClr val="accent1">
                  <a:lumMod val="60000"/>
                </a:schemeClr>
              </a:gs>
            </a:gsLst>
            <a:path path="circle">
              <a:fillToRect l="50000" t="130000" r="50000" b="-3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rtl="0" eaLnBrk="0" fontAlgn="base" hangingPunct="0">
              <a:spcBef>
                <a:spcPct val="0"/>
              </a:spcBef>
              <a:spcAft>
                <a:spcPct val="0"/>
              </a:spcAft>
            </a:pPr>
            <a:endParaRPr lang="en-US" sz="1800">
              <a:solidFill>
                <a:srgbClr val="FFFFFF"/>
              </a:solidFill>
            </a:endParaRPr>
          </a:p>
        </p:txBody>
      </p:sp>
      <p:sp>
        <p:nvSpPr>
          <p:cNvPr id="9218" name="Rectangle 2"/>
          <p:cNvSpPr>
            <a:spLocks noGrp="1" noChangeArrowheads="1"/>
          </p:cNvSpPr>
          <p:nvPr>
            <p:ph type="title"/>
          </p:nvPr>
        </p:nvSpPr>
        <p:spPr bwMode="auto">
          <a:xfrm>
            <a:off x="0" y="274638"/>
            <a:ext cx="121920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9219" name="Rectangle 3"/>
          <p:cNvSpPr>
            <a:spLocks noGrp="1" noChangeArrowheads="1"/>
          </p:cNvSpPr>
          <p:nvPr>
            <p:ph type="body" idx="1"/>
          </p:nvPr>
        </p:nvSpPr>
        <p:spPr bwMode="auto">
          <a:xfrm>
            <a:off x="609600" y="1295400"/>
            <a:ext cx="10972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p:txBody>
      </p:sp>
      <p:sp>
        <p:nvSpPr>
          <p:cNvPr id="179207"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lgn="l" rtl="0" fontAlgn="base">
              <a:spcAft>
                <a:spcPct val="0"/>
              </a:spcAft>
              <a:defRPr/>
            </a:pPr>
            <a:r>
              <a:rPr lang="he-IL">
                <a:solidFill>
                  <a:srgbClr val="000000"/>
                </a:solidFill>
              </a:rPr>
              <a:t>גזים</a:t>
            </a:r>
            <a:endParaRPr lang="en-US" dirty="0">
              <a:solidFill>
                <a:srgbClr val="000000"/>
              </a:solidFill>
            </a:endParaRPr>
          </a:p>
        </p:txBody>
      </p:sp>
      <p:sp>
        <p:nvSpPr>
          <p:cNvPr id="179208" name="Rectangle 8"/>
          <p:cNvSpPr>
            <a:spLocks noGrp="1" noChangeArrowheads="1"/>
          </p:cNvSpPr>
          <p:nvPr>
            <p:ph type="sldNum" sz="quarter" idx="4"/>
          </p:nvPr>
        </p:nvSpPr>
        <p:spPr bwMode="auto">
          <a:xfrm>
            <a:off x="8737600" y="6553201"/>
            <a:ext cx="2844800" cy="244475"/>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r" eaLnBrk="1" hangingPunct="1">
              <a:defRPr sz="1000" smtClean="0"/>
            </a:lvl1pPr>
          </a:lstStyle>
          <a:p>
            <a:pPr rtl="0" fontAlgn="base">
              <a:spcBef>
                <a:spcPct val="0"/>
              </a:spcBef>
              <a:spcAft>
                <a:spcPct val="0"/>
              </a:spcAft>
              <a:defRPr/>
            </a:pPr>
            <a:r>
              <a:rPr lang="en-US" altLang="en-US">
                <a:solidFill>
                  <a:srgbClr val="000000"/>
                </a:solidFill>
              </a:rPr>
              <a:t>1 | </a:t>
            </a:r>
            <a:fld id="{D2F0CFE6-CC64-4AD9-ADDA-E0C16E9B8EAA}" type="slidenum">
              <a:rPr lang="en-US" altLang="en-US">
                <a:solidFill>
                  <a:srgbClr val="000000"/>
                </a:solidFill>
              </a:rPr>
              <a:pPr rtl="0" fontAlgn="base">
                <a:spcBef>
                  <a:spcPct val="0"/>
                </a:spcBef>
                <a:spcAft>
                  <a:spcPct val="0"/>
                </a:spcAft>
                <a:defRPr/>
              </a:pPr>
              <a:t>‹#›</a:t>
            </a:fld>
            <a:endParaRPr lang="en-US" altLang="en-US">
              <a:solidFill>
                <a:srgbClr val="000000"/>
              </a:solidFill>
            </a:endParaRPr>
          </a:p>
        </p:txBody>
      </p:sp>
      <p:sp>
        <p:nvSpPr>
          <p:cNvPr id="2" name="Rectangle 1"/>
          <p:cNvSpPr/>
          <p:nvPr userDrawn="1"/>
        </p:nvSpPr>
        <p:spPr>
          <a:xfrm>
            <a:off x="0" y="0"/>
            <a:ext cx="12192000" cy="274638"/>
          </a:xfrm>
          <a:prstGeom prst="rect">
            <a:avLst/>
          </a:prstGeom>
          <a:gradFill flip="none" rotWithShape="1">
            <a:gsLst>
              <a:gs pos="0">
                <a:srgbClr val="0099CC"/>
              </a:gs>
              <a:gs pos="46000">
                <a:srgbClr val="92D050"/>
              </a:gs>
              <a:gs pos="100000">
                <a:schemeClr val="accent1">
                  <a:lumMod val="60000"/>
                </a:schemeClr>
              </a:gs>
            </a:gsLst>
            <a:path path="circle">
              <a:fillToRect l="50000" t="130000" r="50000" b="-3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rtl="0" eaLnBrk="0" fontAlgn="base" hangingPunct="0">
              <a:spcBef>
                <a:spcPct val="0"/>
              </a:spcBef>
              <a:spcAft>
                <a:spcPct val="0"/>
              </a:spcAft>
            </a:pPr>
            <a:endParaRPr lang="en-US" sz="1800">
              <a:solidFill>
                <a:srgbClr val="FFFFFF"/>
              </a:solidFill>
            </a:endParaRPr>
          </a:p>
        </p:txBody>
      </p:sp>
    </p:spTree>
    <p:extLst>
      <p:ext uri="{BB962C8B-B14F-4D97-AF65-F5344CB8AC3E}">
        <p14:creationId xmlns:p14="http://schemas.microsoft.com/office/powerpoint/2010/main" val="416473631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 id="2147483744" r:id="rId18"/>
    <p:sldLayoutId id="2147483745" r:id="rId19"/>
  </p:sldLayoutIdLst>
  <p:hf hdr="0" dt="0"/>
  <p:txStyles>
    <p:titleStyle>
      <a:lvl1pPr algn="ctr" rtl="0" eaLnBrk="0" fontAlgn="base" hangingPunct="0">
        <a:spcBef>
          <a:spcPct val="0"/>
        </a:spcBef>
        <a:spcAft>
          <a:spcPct val="0"/>
        </a:spcAft>
        <a:defRPr sz="3200" b="1">
          <a:solidFill>
            <a:srgbClr val="000066"/>
          </a:solidFill>
          <a:latin typeface="+mj-lt"/>
          <a:ea typeface="+mj-ea"/>
          <a:cs typeface="+mj-cs"/>
        </a:defRPr>
      </a:lvl1pPr>
      <a:lvl2pPr algn="ctr" rtl="0" eaLnBrk="0" fontAlgn="base" hangingPunct="0">
        <a:spcBef>
          <a:spcPct val="0"/>
        </a:spcBef>
        <a:spcAft>
          <a:spcPct val="0"/>
        </a:spcAft>
        <a:defRPr sz="3200">
          <a:solidFill>
            <a:schemeClr val="tx2"/>
          </a:solidFill>
          <a:latin typeface="Arial" charset="0"/>
          <a:ea typeface="ＭＳ Ｐゴシック" charset="0"/>
        </a:defRPr>
      </a:lvl2pPr>
      <a:lvl3pPr algn="ctr" rtl="0" eaLnBrk="0" fontAlgn="base" hangingPunct="0">
        <a:spcBef>
          <a:spcPct val="0"/>
        </a:spcBef>
        <a:spcAft>
          <a:spcPct val="0"/>
        </a:spcAft>
        <a:defRPr sz="3200">
          <a:solidFill>
            <a:schemeClr val="tx2"/>
          </a:solidFill>
          <a:latin typeface="Arial" charset="0"/>
          <a:ea typeface="ＭＳ Ｐゴシック" charset="0"/>
        </a:defRPr>
      </a:lvl3pPr>
      <a:lvl4pPr algn="ctr" rtl="0" eaLnBrk="0" fontAlgn="base" hangingPunct="0">
        <a:spcBef>
          <a:spcPct val="0"/>
        </a:spcBef>
        <a:spcAft>
          <a:spcPct val="0"/>
        </a:spcAft>
        <a:defRPr sz="3200">
          <a:solidFill>
            <a:schemeClr val="tx2"/>
          </a:solidFill>
          <a:latin typeface="Arial" charset="0"/>
          <a:ea typeface="ＭＳ Ｐゴシック" charset="0"/>
        </a:defRPr>
      </a:lvl4pPr>
      <a:lvl5pPr algn="ctr" rtl="0" eaLnBrk="0" fontAlgn="base" hangingPunct="0">
        <a:spcBef>
          <a:spcPct val="0"/>
        </a:spcBef>
        <a:spcAft>
          <a:spcPct val="0"/>
        </a:spcAft>
        <a:defRPr sz="3200">
          <a:solidFill>
            <a:schemeClr val="tx2"/>
          </a:solidFill>
          <a:latin typeface="Arial" charset="0"/>
          <a:ea typeface="ＭＳ Ｐゴシック" charset="0"/>
        </a:defRPr>
      </a:lvl5pPr>
      <a:lvl6pPr marL="457200" algn="ctr" rtl="0" fontAlgn="base">
        <a:spcBef>
          <a:spcPct val="0"/>
        </a:spcBef>
        <a:spcAft>
          <a:spcPct val="0"/>
        </a:spcAft>
        <a:defRPr sz="3200">
          <a:solidFill>
            <a:schemeClr val="tx2"/>
          </a:solidFill>
          <a:latin typeface="Arial" charset="0"/>
          <a:ea typeface="ＭＳ Ｐゴシック" charset="0"/>
        </a:defRPr>
      </a:lvl6pPr>
      <a:lvl7pPr marL="914400" algn="ctr" rtl="0" fontAlgn="base">
        <a:spcBef>
          <a:spcPct val="0"/>
        </a:spcBef>
        <a:spcAft>
          <a:spcPct val="0"/>
        </a:spcAft>
        <a:defRPr sz="3200">
          <a:solidFill>
            <a:schemeClr val="tx2"/>
          </a:solidFill>
          <a:latin typeface="Arial" charset="0"/>
          <a:ea typeface="ＭＳ Ｐゴシック" charset="0"/>
        </a:defRPr>
      </a:lvl7pPr>
      <a:lvl8pPr marL="1371600" algn="ctr" rtl="0" fontAlgn="base">
        <a:spcBef>
          <a:spcPct val="0"/>
        </a:spcBef>
        <a:spcAft>
          <a:spcPct val="0"/>
        </a:spcAft>
        <a:defRPr sz="3200">
          <a:solidFill>
            <a:schemeClr val="tx2"/>
          </a:solidFill>
          <a:latin typeface="Arial" charset="0"/>
          <a:ea typeface="ＭＳ Ｐゴシック" charset="0"/>
        </a:defRPr>
      </a:lvl8pPr>
      <a:lvl9pPr marL="1828800" algn="ctr" rtl="0" fontAlgn="base">
        <a:spcBef>
          <a:spcPct val="0"/>
        </a:spcBef>
        <a:spcAft>
          <a:spcPct val="0"/>
        </a:spcAft>
        <a:defRPr sz="3200">
          <a:solidFill>
            <a:schemeClr val="tx2"/>
          </a:solidFill>
          <a:latin typeface="Arial" charset="0"/>
          <a:ea typeface="ＭＳ Ｐゴシック" charset="0"/>
        </a:defRPr>
      </a:lvl9pPr>
    </p:titleStyle>
    <p:bodyStyle>
      <a:lvl1pPr marL="609600" indent="-609600" algn="l" rtl="0" eaLnBrk="0" fontAlgn="base" hangingPunct="0">
        <a:spcBef>
          <a:spcPct val="20000"/>
        </a:spcBef>
        <a:spcAft>
          <a:spcPct val="0"/>
        </a:spcAft>
        <a:buChar char="•"/>
        <a:defRPr sz="2800">
          <a:solidFill>
            <a:schemeClr val="tx1"/>
          </a:solidFill>
          <a:latin typeface="+mn-lt"/>
          <a:ea typeface="+mn-ea"/>
          <a:cs typeface="+mn-cs"/>
        </a:defRPr>
      </a:lvl1pPr>
      <a:lvl2pPr marL="990600" indent="-533400" algn="l" rtl="0" eaLnBrk="0" fontAlgn="base" hangingPunct="0">
        <a:spcBef>
          <a:spcPct val="20000"/>
        </a:spcBef>
        <a:spcAft>
          <a:spcPct val="0"/>
        </a:spcAft>
        <a:buChar char="–"/>
        <a:defRPr sz="2800">
          <a:solidFill>
            <a:schemeClr val="tx1"/>
          </a:solidFill>
          <a:latin typeface="+mn-lt"/>
          <a:ea typeface="+mn-ea"/>
        </a:defRPr>
      </a:lvl2pPr>
      <a:lvl3pPr marL="1371600" indent="-457200" algn="l" rtl="0" eaLnBrk="0" fontAlgn="base" hangingPunct="0">
        <a:spcBef>
          <a:spcPct val="20000"/>
        </a:spcBef>
        <a:spcAft>
          <a:spcPct val="0"/>
        </a:spcAft>
        <a:buChar char="•"/>
        <a:defRPr sz="2400">
          <a:solidFill>
            <a:schemeClr val="tx1"/>
          </a:solidFill>
          <a:latin typeface="+mn-lt"/>
          <a:ea typeface="+mn-ea"/>
        </a:defRPr>
      </a:lvl3pPr>
      <a:lvl4pPr marL="1752600" indent="-381000" algn="l" rtl="0" eaLnBrk="0" fontAlgn="base" hangingPunct="0">
        <a:spcBef>
          <a:spcPct val="20000"/>
        </a:spcBef>
        <a:spcAft>
          <a:spcPct val="0"/>
        </a:spcAft>
        <a:buChar char="–"/>
        <a:defRPr sz="2000">
          <a:solidFill>
            <a:schemeClr val="tx1"/>
          </a:solidFill>
          <a:latin typeface="+mn-lt"/>
          <a:ea typeface="+mn-ea"/>
        </a:defRPr>
      </a:lvl4pPr>
      <a:lvl5pPr marL="2209800" indent="-381000" algn="l" rtl="0" eaLnBrk="0" fontAlgn="base" hangingPunct="0">
        <a:spcBef>
          <a:spcPct val="20000"/>
        </a:spcBef>
        <a:spcAft>
          <a:spcPct val="0"/>
        </a:spcAft>
        <a:buChar char="»"/>
        <a:defRPr sz="2000">
          <a:solidFill>
            <a:schemeClr val="tx1"/>
          </a:solidFill>
          <a:latin typeface="+mn-lt"/>
          <a:ea typeface="+mn-ea"/>
        </a:defRPr>
      </a:lvl5pPr>
      <a:lvl6pPr marL="2667000" indent="-381000" algn="l" rtl="0" fontAlgn="base">
        <a:spcBef>
          <a:spcPct val="20000"/>
        </a:spcBef>
        <a:spcAft>
          <a:spcPct val="0"/>
        </a:spcAft>
        <a:buChar char="»"/>
        <a:defRPr sz="2000">
          <a:solidFill>
            <a:schemeClr val="tx1"/>
          </a:solidFill>
          <a:latin typeface="+mn-lt"/>
          <a:ea typeface="+mn-ea"/>
        </a:defRPr>
      </a:lvl6pPr>
      <a:lvl7pPr marL="3124200" indent="-381000" algn="l" rtl="0" fontAlgn="base">
        <a:spcBef>
          <a:spcPct val="20000"/>
        </a:spcBef>
        <a:spcAft>
          <a:spcPct val="0"/>
        </a:spcAft>
        <a:buChar char="»"/>
        <a:defRPr sz="2000">
          <a:solidFill>
            <a:schemeClr val="tx1"/>
          </a:solidFill>
          <a:latin typeface="+mn-lt"/>
          <a:ea typeface="+mn-ea"/>
        </a:defRPr>
      </a:lvl7pPr>
      <a:lvl8pPr marL="3581400" indent="-381000" algn="l" rtl="0" fontAlgn="base">
        <a:spcBef>
          <a:spcPct val="20000"/>
        </a:spcBef>
        <a:spcAft>
          <a:spcPct val="0"/>
        </a:spcAft>
        <a:buChar char="»"/>
        <a:defRPr sz="2000">
          <a:solidFill>
            <a:schemeClr val="tx1"/>
          </a:solidFill>
          <a:latin typeface="+mn-lt"/>
          <a:ea typeface="+mn-ea"/>
        </a:defRPr>
      </a:lvl8pPr>
      <a:lvl9pPr marL="4038600" indent="-3810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
          <p:cNvSpPr>
            <a:spLocks noChangeArrowheads="1"/>
          </p:cNvSpPr>
          <p:nvPr userDrawn="1"/>
        </p:nvSpPr>
        <p:spPr bwMode="auto">
          <a:xfrm>
            <a:off x="0" y="0"/>
            <a:ext cx="12236451" cy="6858000"/>
          </a:xfrm>
          <a:prstGeom prst="rect">
            <a:avLst/>
          </a:prstGeom>
          <a:solidFill>
            <a:srgbClr val="DDDDDD"/>
          </a:solidFill>
          <a:ln>
            <a:noFill/>
          </a:ln>
        </p:spPr>
        <p:txBody>
          <a:bodyPr wrap="none" anchor="ctr"/>
          <a:lstStyle>
            <a:lvl1pPr>
              <a:defRPr sz="2400" b="1" i="1">
                <a:solidFill>
                  <a:srgbClr val="FF0000"/>
                </a:solidFill>
                <a:latin typeface="Helvetica" panose="020B0604020202020204" pitchFamily="34" charset="0"/>
                <a:ea typeface="Osaka" charset="-128"/>
              </a:defRPr>
            </a:lvl1pPr>
            <a:lvl2pPr marL="742950" indent="-285750">
              <a:defRPr sz="2400" b="1" i="1">
                <a:solidFill>
                  <a:srgbClr val="FF0000"/>
                </a:solidFill>
                <a:latin typeface="Helvetica" panose="020B0604020202020204" pitchFamily="34" charset="0"/>
                <a:ea typeface="Osaka" charset="-128"/>
              </a:defRPr>
            </a:lvl2pPr>
            <a:lvl3pPr marL="1143000" indent="-228600">
              <a:defRPr sz="2400" b="1" i="1">
                <a:solidFill>
                  <a:srgbClr val="FF0000"/>
                </a:solidFill>
                <a:latin typeface="Helvetica" panose="020B0604020202020204" pitchFamily="34" charset="0"/>
                <a:ea typeface="Osaka" charset="-128"/>
              </a:defRPr>
            </a:lvl3pPr>
            <a:lvl4pPr marL="1600200" indent="-228600">
              <a:defRPr sz="2400" b="1" i="1">
                <a:solidFill>
                  <a:srgbClr val="FF0000"/>
                </a:solidFill>
                <a:latin typeface="Helvetica" panose="020B0604020202020204" pitchFamily="34" charset="0"/>
                <a:ea typeface="Osaka" charset="-128"/>
              </a:defRPr>
            </a:lvl4pPr>
            <a:lvl5pPr marL="2057400" indent="-228600">
              <a:defRPr sz="2400" b="1" i="1">
                <a:solidFill>
                  <a:srgbClr val="FF0000"/>
                </a:solidFill>
                <a:latin typeface="Helvetica" panose="020B0604020202020204" pitchFamily="34" charset="0"/>
                <a:ea typeface="Osaka" charset="-128"/>
              </a:defRPr>
            </a:lvl5pPr>
            <a:lvl6pPr marL="25146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6pPr>
            <a:lvl7pPr marL="29718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7pPr>
            <a:lvl8pPr marL="34290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8pPr>
            <a:lvl9pPr marL="38862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9pPr>
          </a:lstStyle>
          <a:p>
            <a:pPr algn="ctr" rtl="0" eaLnBrk="0" fontAlgn="base" hangingPunct="0">
              <a:spcBef>
                <a:spcPct val="0"/>
              </a:spcBef>
              <a:spcAft>
                <a:spcPct val="0"/>
              </a:spcAft>
              <a:defRPr/>
            </a:pPr>
            <a:endParaRPr lang="en-US" altLang="en-US" sz="2400"/>
          </a:p>
        </p:txBody>
      </p:sp>
      <p:sp>
        <p:nvSpPr>
          <p:cNvPr id="1027" name="Rectangle 12"/>
          <p:cNvSpPr>
            <a:spLocks noChangeArrowheads="1"/>
          </p:cNvSpPr>
          <p:nvPr userDrawn="1"/>
        </p:nvSpPr>
        <p:spPr bwMode="auto">
          <a:xfrm>
            <a:off x="0" y="0"/>
            <a:ext cx="12236451" cy="990600"/>
          </a:xfrm>
          <a:prstGeom prst="rect">
            <a:avLst/>
          </a:prstGeom>
          <a:solidFill>
            <a:srgbClr val="6690AB"/>
          </a:solidFill>
          <a:ln>
            <a:noFill/>
          </a:ln>
        </p:spPr>
        <p:txBody>
          <a:bodyPr wrap="none" anchor="ctr"/>
          <a:lstStyle>
            <a:lvl1pPr>
              <a:defRPr sz="2400" b="1" i="1">
                <a:solidFill>
                  <a:srgbClr val="FF0000"/>
                </a:solidFill>
                <a:latin typeface="Helvetica" panose="020B0604020202020204" pitchFamily="34" charset="0"/>
                <a:ea typeface="Osaka" charset="-128"/>
              </a:defRPr>
            </a:lvl1pPr>
            <a:lvl2pPr marL="742950" indent="-285750">
              <a:defRPr sz="2400" b="1" i="1">
                <a:solidFill>
                  <a:srgbClr val="FF0000"/>
                </a:solidFill>
                <a:latin typeface="Helvetica" panose="020B0604020202020204" pitchFamily="34" charset="0"/>
                <a:ea typeface="Osaka" charset="-128"/>
              </a:defRPr>
            </a:lvl2pPr>
            <a:lvl3pPr marL="1143000" indent="-228600">
              <a:defRPr sz="2400" b="1" i="1">
                <a:solidFill>
                  <a:srgbClr val="FF0000"/>
                </a:solidFill>
                <a:latin typeface="Helvetica" panose="020B0604020202020204" pitchFamily="34" charset="0"/>
                <a:ea typeface="Osaka" charset="-128"/>
              </a:defRPr>
            </a:lvl3pPr>
            <a:lvl4pPr marL="1600200" indent="-228600">
              <a:defRPr sz="2400" b="1" i="1">
                <a:solidFill>
                  <a:srgbClr val="FF0000"/>
                </a:solidFill>
                <a:latin typeface="Helvetica" panose="020B0604020202020204" pitchFamily="34" charset="0"/>
                <a:ea typeface="Osaka" charset="-128"/>
              </a:defRPr>
            </a:lvl4pPr>
            <a:lvl5pPr marL="2057400" indent="-228600">
              <a:defRPr sz="2400" b="1" i="1">
                <a:solidFill>
                  <a:srgbClr val="FF0000"/>
                </a:solidFill>
                <a:latin typeface="Helvetica" panose="020B0604020202020204" pitchFamily="34" charset="0"/>
                <a:ea typeface="Osaka" charset="-128"/>
              </a:defRPr>
            </a:lvl5pPr>
            <a:lvl6pPr marL="25146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6pPr>
            <a:lvl7pPr marL="29718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7pPr>
            <a:lvl8pPr marL="34290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8pPr>
            <a:lvl9pPr marL="38862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9pPr>
          </a:lstStyle>
          <a:p>
            <a:pPr algn="ctr" rtl="0" eaLnBrk="0" fontAlgn="base" hangingPunct="0">
              <a:spcBef>
                <a:spcPct val="0"/>
              </a:spcBef>
              <a:spcAft>
                <a:spcPct val="0"/>
              </a:spcAft>
              <a:defRPr/>
            </a:pPr>
            <a:endParaRPr lang="en-US" altLang="en-US" sz="2400"/>
          </a:p>
        </p:txBody>
      </p:sp>
      <p:sp>
        <p:nvSpPr>
          <p:cNvPr id="1029" name="Rectangle 3"/>
          <p:cNvSpPr>
            <a:spLocks noGrp="1" noChangeArrowheads="1"/>
          </p:cNvSpPr>
          <p:nvPr>
            <p:ph type="body" idx="1"/>
          </p:nvPr>
        </p:nvSpPr>
        <p:spPr bwMode="auto">
          <a:xfrm>
            <a:off x="122768" y="990601"/>
            <a:ext cx="11866033" cy="569753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31" name="TextBox 1"/>
          <p:cNvSpPr txBox="1">
            <a:spLocks noChangeArrowheads="1"/>
          </p:cNvSpPr>
          <p:nvPr userDrawn="1"/>
        </p:nvSpPr>
        <p:spPr bwMode="auto">
          <a:xfrm>
            <a:off x="3352800" y="6505576"/>
            <a:ext cx="5588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i="1">
                <a:solidFill>
                  <a:srgbClr val="FF0000"/>
                </a:solidFill>
                <a:latin typeface="Helvetica" panose="020B0604020202020204" pitchFamily="34" charset="0"/>
                <a:ea typeface="Osaka" charset="-128"/>
              </a:defRPr>
            </a:lvl1pPr>
            <a:lvl2pPr marL="742950" indent="-285750">
              <a:defRPr sz="2400" b="1" i="1">
                <a:solidFill>
                  <a:srgbClr val="FF0000"/>
                </a:solidFill>
                <a:latin typeface="Helvetica" panose="020B0604020202020204" pitchFamily="34" charset="0"/>
                <a:ea typeface="Osaka" charset="-128"/>
              </a:defRPr>
            </a:lvl2pPr>
            <a:lvl3pPr marL="1143000" indent="-228600">
              <a:defRPr sz="2400" b="1" i="1">
                <a:solidFill>
                  <a:srgbClr val="FF0000"/>
                </a:solidFill>
                <a:latin typeface="Helvetica" panose="020B0604020202020204" pitchFamily="34" charset="0"/>
                <a:ea typeface="Osaka" charset="-128"/>
              </a:defRPr>
            </a:lvl3pPr>
            <a:lvl4pPr marL="1600200" indent="-228600">
              <a:defRPr sz="2400" b="1" i="1">
                <a:solidFill>
                  <a:srgbClr val="FF0000"/>
                </a:solidFill>
                <a:latin typeface="Helvetica" panose="020B0604020202020204" pitchFamily="34" charset="0"/>
                <a:ea typeface="Osaka" charset="-128"/>
              </a:defRPr>
            </a:lvl4pPr>
            <a:lvl5pPr marL="2057400" indent="-228600">
              <a:defRPr sz="2400" b="1" i="1">
                <a:solidFill>
                  <a:srgbClr val="FF0000"/>
                </a:solidFill>
                <a:latin typeface="Helvetica" panose="020B0604020202020204" pitchFamily="34" charset="0"/>
                <a:ea typeface="Osaka" charset="-128"/>
              </a:defRPr>
            </a:lvl5pPr>
            <a:lvl6pPr marL="2514600" indent="-228600" eaLnBrk="0" fontAlgn="base" hangingPunct="0">
              <a:spcBef>
                <a:spcPct val="0"/>
              </a:spcBef>
              <a:spcAft>
                <a:spcPct val="0"/>
              </a:spcAft>
              <a:defRPr sz="2400" b="1" i="1">
                <a:solidFill>
                  <a:srgbClr val="FF0000"/>
                </a:solidFill>
                <a:latin typeface="Helvetica" panose="020B0604020202020204" pitchFamily="34" charset="0"/>
                <a:ea typeface="Osaka" charset="-128"/>
              </a:defRPr>
            </a:lvl6pPr>
            <a:lvl7pPr marL="2971800" indent="-228600" eaLnBrk="0" fontAlgn="base" hangingPunct="0">
              <a:spcBef>
                <a:spcPct val="0"/>
              </a:spcBef>
              <a:spcAft>
                <a:spcPct val="0"/>
              </a:spcAft>
              <a:defRPr sz="2400" b="1" i="1">
                <a:solidFill>
                  <a:srgbClr val="FF0000"/>
                </a:solidFill>
                <a:latin typeface="Helvetica" panose="020B0604020202020204" pitchFamily="34" charset="0"/>
                <a:ea typeface="Osaka" charset="-128"/>
              </a:defRPr>
            </a:lvl7pPr>
            <a:lvl8pPr marL="3429000" indent="-228600" eaLnBrk="0" fontAlgn="base" hangingPunct="0">
              <a:spcBef>
                <a:spcPct val="0"/>
              </a:spcBef>
              <a:spcAft>
                <a:spcPct val="0"/>
              </a:spcAft>
              <a:defRPr sz="2400" b="1" i="1">
                <a:solidFill>
                  <a:srgbClr val="FF0000"/>
                </a:solidFill>
                <a:latin typeface="Helvetica" panose="020B0604020202020204" pitchFamily="34" charset="0"/>
                <a:ea typeface="Osaka" charset="-128"/>
              </a:defRPr>
            </a:lvl8pPr>
            <a:lvl9pPr marL="3886200" indent="-228600" eaLnBrk="0" fontAlgn="base" hangingPunct="0">
              <a:spcBef>
                <a:spcPct val="0"/>
              </a:spcBef>
              <a:spcAft>
                <a:spcPct val="0"/>
              </a:spcAft>
              <a:defRPr sz="2400" b="1" i="1">
                <a:solidFill>
                  <a:srgbClr val="FF0000"/>
                </a:solidFill>
                <a:latin typeface="Helvetica" panose="020B0604020202020204" pitchFamily="34" charset="0"/>
                <a:ea typeface="Osaka" charset="-128"/>
              </a:defRPr>
            </a:lvl9pPr>
          </a:lstStyle>
          <a:p>
            <a:pPr algn="l" rtl="0" eaLnBrk="0" fontAlgn="base" hangingPunct="0">
              <a:spcBef>
                <a:spcPct val="0"/>
              </a:spcBef>
              <a:spcAft>
                <a:spcPct val="0"/>
              </a:spcAft>
              <a:defRPr/>
            </a:pPr>
            <a:r>
              <a:rPr lang="en-US" altLang="en-US" sz="1200" b="0" i="0" dirty="0">
                <a:solidFill>
                  <a:srgbClr val="000000"/>
                </a:solidFill>
                <a:latin typeface="Times" panose="02020603050405020304" pitchFamily="18" charset="0"/>
                <a:cs typeface="Times" panose="02020603050405020304" pitchFamily="18" charset="0"/>
              </a:rPr>
              <a:t>Copyright ©2016 Cengage Learning. All Rights Reserved.</a:t>
            </a:r>
            <a:endParaRPr lang="en-IN" altLang="en-US" sz="1200" b="0" i="0" dirty="0">
              <a:solidFill>
                <a:srgbClr val="000000"/>
              </a:solidFill>
              <a:latin typeface="Times" panose="02020603050405020304" pitchFamily="18" charset="0"/>
              <a:cs typeface="Times" panose="02020603050405020304" pitchFamily="18" charset="0"/>
            </a:endParaRPr>
          </a:p>
        </p:txBody>
      </p:sp>
      <p:pic>
        <p:nvPicPr>
          <p:cNvPr id="2" name="Picture 1"/>
          <p:cNvPicPr>
            <a:picLocks noChangeAspect="1"/>
          </p:cNvPicPr>
          <p:nvPr userDrawn="1"/>
        </p:nvPicPr>
        <p:blipFill rotWithShape="1">
          <a:blip r:embed="rId15" cstate="print">
            <a:extLst>
              <a:ext uri="{28A0092B-C50C-407E-A947-70E740481C1C}">
                <a14:useLocalDpi xmlns:a14="http://schemas.microsoft.com/office/drawing/2010/main" val="0"/>
              </a:ext>
            </a:extLst>
          </a:blip>
          <a:srcRect l="40268" t="33333" r="17096" b="37778"/>
          <a:stretch/>
        </p:blipFill>
        <p:spPr>
          <a:xfrm>
            <a:off x="10712451" y="4762"/>
            <a:ext cx="1524000" cy="990600"/>
          </a:xfrm>
          <a:prstGeom prst="rect">
            <a:avLst/>
          </a:prstGeom>
        </p:spPr>
      </p:pic>
      <p:sp>
        <p:nvSpPr>
          <p:cNvPr id="8" name="Rectangle 2"/>
          <p:cNvSpPr>
            <a:spLocks noGrp="1" noChangeArrowheads="1"/>
          </p:cNvSpPr>
          <p:nvPr>
            <p:ph type="title"/>
          </p:nvPr>
        </p:nvSpPr>
        <p:spPr bwMode="auto">
          <a:xfrm>
            <a:off x="122767" y="4762"/>
            <a:ext cx="10814051"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lvl="0"/>
            <a:r>
              <a:rPr lang="en-US" altLang="en-US" dirty="0"/>
              <a:t>Click to edit Master title style</a:t>
            </a:r>
          </a:p>
        </p:txBody>
      </p:sp>
    </p:spTree>
    <p:extLst>
      <p:ext uri="{BB962C8B-B14F-4D97-AF65-F5344CB8AC3E}">
        <p14:creationId xmlns:p14="http://schemas.microsoft.com/office/powerpoint/2010/main" val="1164813588"/>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Lst>
  <p:hf hdr="0" dt="0"/>
  <p:txStyles>
    <p:titleStyle>
      <a:lvl1pPr algn="l" rtl="0" eaLnBrk="0" fontAlgn="base" hangingPunct="0">
        <a:spcBef>
          <a:spcPct val="0"/>
        </a:spcBef>
        <a:spcAft>
          <a:spcPct val="0"/>
        </a:spcAft>
        <a:defRPr sz="4000">
          <a:solidFill>
            <a:schemeClr val="tx1"/>
          </a:solidFill>
          <a:latin typeface="+mj-lt"/>
          <a:ea typeface="+mj-ea"/>
          <a:cs typeface="+mj-cs"/>
        </a:defRPr>
      </a:lvl1pPr>
      <a:lvl2pPr algn="l" rtl="0" eaLnBrk="0" fontAlgn="base" hangingPunct="0">
        <a:spcBef>
          <a:spcPct val="0"/>
        </a:spcBef>
        <a:spcAft>
          <a:spcPct val="0"/>
        </a:spcAft>
        <a:defRPr sz="3200">
          <a:solidFill>
            <a:schemeClr val="bg1"/>
          </a:solidFill>
          <a:latin typeface="Arial" charset="0"/>
          <a:ea typeface="Osaka" pitchFamily="48" charset="-128"/>
        </a:defRPr>
      </a:lvl2pPr>
      <a:lvl3pPr algn="l" rtl="0" eaLnBrk="0" fontAlgn="base" hangingPunct="0">
        <a:spcBef>
          <a:spcPct val="0"/>
        </a:spcBef>
        <a:spcAft>
          <a:spcPct val="0"/>
        </a:spcAft>
        <a:defRPr sz="3200">
          <a:solidFill>
            <a:schemeClr val="bg1"/>
          </a:solidFill>
          <a:latin typeface="Arial" charset="0"/>
          <a:ea typeface="Osaka" pitchFamily="48" charset="-128"/>
        </a:defRPr>
      </a:lvl3pPr>
      <a:lvl4pPr algn="l" rtl="0" eaLnBrk="0" fontAlgn="base" hangingPunct="0">
        <a:spcBef>
          <a:spcPct val="0"/>
        </a:spcBef>
        <a:spcAft>
          <a:spcPct val="0"/>
        </a:spcAft>
        <a:defRPr sz="3200">
          <a:solidFill>
            <a:schemeClr val="bg1"/>
          </a:solidFill>
          <a:latin typeface="Arial" charset="0"/>
          <a:ea typeface="Osaka" pitchFamily="48" charset="-128"/>
        </a:defRPr>
      </a:lvl4pPr>
      <a:lvl5pPr algn="l" rtl="0" eaLnBrk="0" fontAlgn="base" hangingPunct="0">
        <a:spcBef>
          <a:spcPct val="0"/>
        </a:spcBef>
        <a:spcAft>
          <a:spcPct val="0"/>
        </a:spcAft>
        <a:defRPr sz="3200">
          <a:solidFill>
            <a:schemeClr val="bg1"/>
          </a:solidFill>
          <a:latin typeface="Arial" charset="0"/>
          <a:ea typeface="Osaka" pitchFamily="48" charset="-128"/>
        </a:defRPr>
      </a:lvl5pPr>
      <a:lvl6pPr marL="457200" algn="l" rtl="0" fontAlgn="base">
        <a:spcBef>
          <a:spcPct val="0"/>
        </a:spcBef>
        <a:spcAft>
          <a:spcPct val="0"/>
        </a:spcAft>
        <a:defRPr sz="3200">
          <a:solidFill>
            <a:schemeClr val="tx2"/>
          </a:solidFill>
          <a:latin typeface="Arial" charset="0"/>
          <a:ea typeface="Osaka" pitchFamily="48" charset="-128"/>
        </a:defRPr>
      </a:lvl6pPr>
      <a:lvl7pPr marL="914400" algn="l" rtl="0" fontAlgn="base">
        <a:spcBef>
          <a:spcPct val="0"/>
        </a:spcBef>
        <a:spcAft>
          <a:spcPct val="0"/>
        </a:spcAft>
        <a:defRPr sz="3200">
          <a:solidFill>
            <a:schemeClr val="tx2"/>
          </a:solidFill>
          <a:latin typeface="Arial" charset="0"/>
          <a:ea typeface="Osaka" pitchFamily="48" charset="-128"/>
        </a:defRPr>
      </a:lvl7pPr>
      <a:lvl8pPr marL="1371600" algn="l" rtl="0" fontAlgn="base">
        <a:spcBef>
          <a:spcPct val="0"/>
        </a:spcBef>
        <a:spcAft>
          <a:spcPct val="0"/>
        </a:spcAft>
        <a:defRPr sz="3200">
          <a:solidFill>
            <a:schemeClr val="tx2"/>
          </a:solidFill>
          <a:latin typeface="Arial" charset="0"/>
          <a:ea typeface="Osaka" pitchFamily="48" charset="-128"/>
        </a:defRPr>
      </a:lvl8pPr>
      <a:lvl9pPr marL="1828800" algn="l" rtl="0" fontAlgn="base">
        <a:spcBef>
          <a:spcPct val="0"/>
        </a:spcBef>
        <a:spcAft>
          <a:spcPct val="0"/>
        </a:spcAft>
        <a:defRPr sz="3200">
          <a:solidFill>
            <a:schemeClr val="tx2"/>
          </a:solidFill>
          <a:latin typeface="Arial" charset="0"/>
          <a:ea typeface="Osaka" pitchFamily="48" charset="-128"/>
        </a:defRPr>
      </a:lvl9pPr>
    </p:titleStyle>
    <p:bodyStyle>
      <a:lvl1pPr marL="342900" indent="-342900" algn="l" rtl="0" eaLnBrk="0" fontAlgn="base" hangingPunct="0">
        <a:spcBef>
          <a:spcPct val="20000"/>
        </a:spcBef>
        <a:spcAft>
          <a:spcPct val="0"/>
        </a:spcAft>
        <a:buFont typeface="Times" panose="02020603050405020304" pitchFamily="18" charset="0"/>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Font typeface="Times" panose="02020603050405020304" pitchFamily="18" charset="0"/>
        <a:buChar char="•"/>
        <a:defRPr sz="2600">
          <a:solidFill>
            <a:schemeClr val="tx1"/>
          </a:solidFill>
          <a:latin typeface="+mn-lt"/>
          <a:ea typeface="+mn-ea"/>
        </a:defRPr>
      </a:lvl2pPr>
      <a:lvl3pPr marL="1143000" indent="-228600" algn="l" rtl="0" eaLnBrk="0" fontAlgn="base" hangingPunct="0">
        <a:spcBef>
          <a:spcPct val="20000"/>
        </a:spcBef>
        <a:spcAft>
          <a:spcPct val="0"/>
        </a:spcAft>
        <a:buFont typeface="Times" panose="02020603050405020304" pitchFamily="18"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Times" panose="02020603050405020304" pitchFamily="18"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Times" panose="02020603050405020304" pitchFamily="18" charset="0"/>
        <a:buChar char="•"/>
        <a:defRPr sz="2000">
          <a:solidFill>
            <a:schemeClr val="tx1"/>
          </a:solidFill>
          <a:latin typeface="+mn-lt"/>
          <a:ea typeface="+mn-ea"/>
        </a:defRPr>
      </a:lvl5pPr>
      <a:lvl6pPr marL="2514600" indent="-228600" algn="l" rtl="0" fontAlgn="base">
        <a:spcBef>
          <a:spcPct val="20000"/>
        </a:spcBef>
        <a:spcAft>
          <a:spcPct val="0"/>
        </a:spcAft>
        <a:buFont typeface="Times" pitchFamily="48" charset="0"/>
        <a:buChar char="•"/>
        <a:defRPr sz="2000">
          <a:solidFill>
            <a:schemeClr val="tx1"/>
          </a:solidFill>
          <a:latin typeface="+mn-lt"/>
          <a:ea typeface="+mn-ea"/>
        </a:defRPr>
      </a:lvl6pPr>
      <a:lvl7pPr marL="2971800" indent="-228600" algn="l" rtl="0" fontAlgn="base">
        <a:spcBef>
          <a:spcPct val="20000"/>
        </a:spcBef>
        <a:spcAft>
          <a:spcPct val="0"/>
        </a:spcAft>
        <a:buFont typeface="Times" pitchFamily="48" charset="0"/>
        <a:buChar char="•"/>
        <a:defRPr sz="2000">
          <a:solidFill>
            <a:schemeClr val="tx1"/>
          </a:solidFill>
          <a:latin typeface="+mn-lt"/>
          <a:ea typeface="+mn-ea"/>
        </a:defRPr>
      </a:lvl7pPr>
      <a:lvl8pPr marL="3429000" indent="-228600" algn="l" rtl="0" fontAlgn="base">
        <a:spcBef>
          <a:spcPct val="20000"/>
        </a:spcBef>
        <a:spcAft>
          <a:spcPct val="0"/>
        </a:spcAft>
        <a:buFont typeface="Times" pitchFamily="48" charset="0"/>
        <a:buChar char="•"/>
        <a:defRPr sz="2000">
          <a:solidFill>
            <a:schemeClr val="tx1"/>
          </a:solidFill>
          <a:latin typeface="+mn-lt"/>
          <a:ea typeface="+mn-ea"/>
        </a:defRPr>
      </a:lvl8pPr>
      <a:lvl9pPr marL="3886200" indent="-228600" algn="l" rtl="0" fontAlgn="base">
        <a:spcBef>
          <a:spcPct val="20000"/>
        </a:spcBef>
        <a:spcAft>
          <a:spcPct val="0"/>
        </a:spcAft>
        <a:buFont typeface="Times" pitchFamily="48"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0099CC">
                <a:alpha val="40000"/>
              </a:srgbClr>
            </a:gs>
            <a:gs pos="46000">
              <a:srgbClr val="92D050">
                <a:alpha val="40000"/>
              </a:srgbClr>
            </a:gs>
            <a:gs pos="100000">
              <a:schemeClr val="accent1">
                <a:lumMod val="60000"/>
                <a:alpha val="40000"/>
              </a:schemeClr>
            </a:gs>
          </a:gsLst>
          <a:path path="circle">
            <a:fillToRect l="50000" t="130000" r="50000" b="-30000"/>
          </a:path>
        </a:gradFill>
        <a:effectLst/>
      </p:bgPr>
    </p:bg>
    <p:spTree>
      <p:nvGrpSpPr>
        <p:cNvPr id="1" name=""/>
        <p:cNvGrpSpPr/>
        <p:nvPr/>
      </p:nvGrpSpPr>
      <p:grpSpPr>
        <a:xfrm>
          <a:off x="0" y="0"/>
          <a:ext cx="0" cy="0"/>
          <a:chOff x="0" y="0"/>
          <a:chExt cx="0" cy="0"/>
        </a:xfrm>
      </p:grpSpPr>
      <p:sp>
        <p:nvSpPr>
          <p:cNvPr id="7" name="Rectangle 6"/>
          <p:cNvSpPr/>
          <p:nvPr userDrawn="1"/>
        </p:nvSpPr>
        <p:spPr>
          <a:xfrm>
            <a:off x="0" y="6477000"/>
            <a:ext cx="12192000" cy="381000"/>
          </a:xfrm>
          <a:prstGeom prst="rect">
            <a:avLst/>
          </a:prstGeom>
          <a:gradFill flip="none" rotWithShape="1">
            <a:gsLst>
              <a:gs pos="0">
                <a:srgbClr val="0099CC"/>
              </a:gs>
              <a:gs pos="46000">
                <a:srgbClr val="92D050"/>
              </a:gs>
              <a:gs pos="100000">
                <a:schemeClr val="accent1">
                  <a:lumMod val="60000"/>
                </a:schemeClr>
              </a:gs>
            </a:gsLst>
            <a:path path="circle">
              <a:fillToRect l="50000" t="130000" r="50000" b="-3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rtl="0" eaLnBrk="0" fontAlgn="base" hangingPunct="0">
              <a:spcBef>
                <a:spcPct val="0"/>
              </a:spcBef>
              <a:spcAft>
                <a:spcPct val="0"/>
              </a:spcAft>
            </a:pPr>
            <a:endParaRPr lang="en-US" sz="1800">
              <a:solidFill>
                <a:srgbClr val="FFFFFF"/>
              </a:solidFill>
            </a:endParaRPr>
          </a:p>
        </p:txBody>
      </p:sp>
      <p:sp>
        <p:nvSpPr>
          <p:cNvPr id="9218" name="Rectangle 2"/>
          <p:cNvSpPr>
            <a:spLocks noGrp="1" noChangeArrowheads="1"/>
          </p:cNvSpPr>
          <p:nvPr>
            <p:ph type="title"/>
          </p:nvPr>
        </p:nvSpPr>
        <p:spPr bwMode="auto">
          <a:xfrm>
            <a:off x="0" y="274638"/>
            <a:ext cx="121920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9219" name="Rectangle 3"/>
          <p:cNvSpPr>
            <a:spLocks noGrp="1" noChangeArrowheads="1"/>
          </p:cNvSpPr>
          <p:nvPr>
            <p:ph type="body" idx="1"/>
          </p:nvPr>
        </p:nvSpPr>
        <p:spPr bwMode="auto">
          <a:xfrm>
            <a:off x="609600" y="1295400"/>
            <a:ext cx="10972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p:txBody>
      </p:sp>
      <p:sp>
        <p:nvSpPr>
          <p:cNvPr id="179207"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lgn="l" rtl="0" fontAlgn="base">
              <a:spcAft>
                <a:spcPct val="0"/>
              </a:spcAft>
              <a:defRPr/>
            </a:pPr>
            <a:r>
              <a:rPr lang="he-IL">
                <a:solidFill>
                  <a:srgbClr val="000000"/>
                </a:solidFill>
              </a:rPr>
              <a:t>גזים</a:t>
            </a:r>
            <a:endParaRPr lang="en-US" dirty="0">
              <a:solidFill>
                <a:srgbClr val="000000"/>
              </a:solidFill>
            </a:endParaRPr>
          </a:p>
        </p:txBody>
      </p:sp>
      <p:sp>
        <p:nvSpPr>
          <p:cNvPr id="179208" name="Rectangle 8"/>
          <p:cNvSpPr>
            <a:spLocks noGrp="1" noChangeArrowheads="1"/>
          </p:cNvSpPr>
          <p:nvPr>
            <p:ph type="sldNum" sz="quarter" idx="4"/>
          </p:nvPr>
        </p:nvSpPr>
        <p:spPr bwMode="auto">
          <a:xfrm>
            <a:off x="8737600" y="6553201"/>
            <a:ext cx="2844800" cy="244475"/>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r" eaLnBrk="1" hangingPunct="1">
              <a:defRPr sz="1000" smtClean="0"/>
            </a:lvl1pPr>
          </a:lstStyle>
          <a:p>
            <a:pPr rtl="0" fontAlgn="base">
              <a:spcBef>
                <a:spcPct val="0"/>
              </a:spcBef>
              <a:spcAft>
                <a:spcPct val="0"/>
              </a:spcAft>
              <a:defRPr/>
            </a:pPr>
            <a:r>
              <a:rPr lang="en-US" altLang="en-US">
                <a:solidFill>
                  <a:srgbClr val="000000"/>
                </a:solidFill>
              </a:rPr>
              <a:t>1 | </a:t>
            </a:r>
            <a:fld id="{D2F0CFE6-CC64-4AD9-ADDA-E0C16E9B8EAA}" type="slidenum">
              <a:rPr lang="en-US" altLang="en-US">
                <a:solidFill>
                  <a:srgbClr val="000000"/>
                </a:solidFill>
              </a:rPr>
              <a:pPr rtl="0" fontAlgn="base">
                <a:spcBef>
                  <a:spcPct val="0"/>
                </a:spcBef>
                <a:spcAft>
                  <a:spcPct val="0"/>
                </a:spcAft>
                <a:defRPr/>
              </a:pPr>
              <a:t>‹#›</a:t>
            </a:fld>
            <a:endParaRPr lang="en-US" altLang="en-US">
              <a:solidFill>
                <a:srgbClr val="000000"/>
              </a:solidFill>
            </a:endParaRPr>
          </a:p>
        </p:txBody>
      </p:sp>
      <p:sp>
        <p:nvSpPr>
          <p:cNvPr id="2" name="Rectangle 1"/>
          <p:cNvSpPr/>
          <p:nvPr userDrawn="1"/>
        </p:nvSpPr>
        <p:spPr>
          <a:xfrm>
            <a:off x="0" y="0"/>
            <a:ext cx="12192000" cy="274638"/>
          </a:xfrm>
          <a:prstGeom prst="rect">
            <a:avLst/>
          </a:prstGeom>
          <a:gradFill flip="none" rotWithShape="1">
            <a:gsLst>
              <a:gs pos="0">
                <a:srgbClr val="0099CC"/>
              </a:gs>
              <a:gs pos="46000">
                <a:srgbClr val="92D050"/>
              </a:gs>
              <a:gs pos="100000">
                <a:schemeClr val="accent1">
                  <a:lumMod val="60000"/>
                </a:schemeClr>
              </a:gs>
            </a:gsLst>
            <a:path path="circle">
              <a:fillToRect l="50000" t="130000" r="50000" b="-3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rtl="0" eaLnBrk="0" fontAlgn="base" hangingPunct="0">
              <a:spcBef>
                <a:spcPct val="0"/>
              </a:spcBef>
              <a:spcAft>
                <a:spcPct val="0"/>
              </a:spcAft>
            </a:pPr>
            <a:endParaRPr lang="en-US" sz="1800">
              <a:solidFill>
                <a:srgbClr val="FFFFFF"/>
              </a:solidFill>
            </a:endParaRPr>
          </a:p>
        </p:txBody>
      </p:sp>
    </p:spTree>
    <p:extLst>
      <p:ext uri="{BB962C8B-B14F-4D97-AF65-F5344CB8AC3E}">
        <p14:creationId xmlns:p14="http://schemas.microsoft.com/office/powerpoint/2010/main" val="406400824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 id="2147483777" r:id="rId17"/>
    <p:sldLayoutId id="2147483778" r:id="rId18"/>
    <p:sldLayoutId id="2147483779" r:id="rId19"/>
  </p:sldLayoutIdLst>
  <p:hf hdr="0" dt="0"/>
  <p:txStyles>
    <p:titleStyle>
      <a:lvl1pPr algn="ctr" rtl="0" eaLnBrk="0" fontAlgn="base" hangingPunct="0">
        <a:spcBef>
          <a:spcPct val="0"/>
        </a:spcBef>
        <a:spcAft>
          <a:spcPct val="0"/>
        </a:spcAft>
        <a:defRPr sz="3200" b="1">
          <a:solidFill>
            <a:srgbClr val="000066"/>
          </a:solidFill>
          <a:latin typeface="+mj-lt"/>
          <a:ea typeface="+mj-ea"/>
          <a:cs typeface="+mj-cs"/>
        </a:defRPr>
      </a:lvl1pPr>
      <a:lvl2pPr algn="ctr" rtl="0" eaLnBrk="0" fontAlgn="base" hangingPunct="0">
        <a:spcBef>
          <a:spcPct val="0"/>
        </a:spcBef>
        <a:spcAft>
          <a:spcPct val="0"/>
        </a:spcAft>
        <a:defRPr sz="3200">
          <a:solidFill>
            <a:schemeClr val="tx2"/>
          </a:solidFill>
          <a:latin typeface="Arial" charset="0"/>
          <a:ea typeface="ＭＳ Ｐゴシック" charset="0"/>
        </a:defRPr>
      </a:lvl2pPr>
      <a:lvl3pPr algn="ctr" rtl="0" eaLnBrk="0" fontAlgn="base" hangingPunct="0">
        <a:spcBef>
          <a:spcPct val="0"/>
        </a:spcBef>
        <a:spcAft>
          <a:spcPct val="0"/>
        </a:spcAft>
        <a:defRPr sz="3200">
          <a:solidFill>
            <a:schemeClr val="tx2"/>
          </a:solidFill>
          <a:latin typeface="Arial" charset="0"/>
          <a:ea typeface="ＭＳ Ｐゴシック" charset="0"/>
        </a:defRPr>
      </a:lvl3pPr>
      <a:lvl4pPr algn="ctr" rtl="0" eaLnBrk="0" fontAlgn="base" hangingPunct="0">
        <a:spcBef>
          <a:spcPct val="0"/>
        </a:spcBef>
        <a:spcAft>
          <a:spcPct val="0"/>
        </a:spcAft>
        <a:defRPr sz="3200">
          <a:solidFill>
            <a:schemeClr val="tx2"/>
          </a:solidFill>
          <a:latin typeface="Arial" charset="0"/>
          <a:ea typeface="ＭＳ Ｐゴシック" charset="0"/>
        </a:defRPr>
      </a:lvl4pPr>
      <a:lvl5pPr algn="ctr" rtl="0" eaLnBrk="0" fontAlgn="base" hangingPunct="0">
        <a:spcBef>
          <a:spcPct val="0"/>
        </a:spcBef>
        <a:spcAft>
          <a:spcPct val="0"/>
        </a:spcAft>
        <a:defRPr sz="3200">
          <a:solidFill>
            <a:schemeClr val="tx2"/>
          </a:solidFill>
          <a:latin typeface="Arial" charset="0"/>
          <a:ea typeface="ＭＳ Ｐゴシック" charset="0"/>
        </a:defRPr>
      </a:lvl5pPr>
      <a:lvl6pPr marL="457200" algn="ctr" rtl="0" fontAlgn="base">
        <a:spcBef>
          <a:spcPct val="0"/>
        </a:spcBef>
        <a:spcAft>
          <a:spcPct val="0"/>
        </a:spcAft>
        <a:defRPr sz="3200">
          <a:solidFill>
            <a:schemeClr val="tx2"/>
          </a:solidFill>
          <a:latin typeface="Arial" charset="0"/>
          <a:ea typeface="ＭＳ Ｐゴシック" charset="0"/>
        </a:defRPr>
      </a:lvl6pPr>
      <a:lvl7pPr marL="914400" algn="ctr" rtl="0" fontAlgn="base">
        <a:spcBef>
          <a:spcPct val="0"/>
        </a:spcBef>
        <a:spcAft>
          <a:spcPct val="0"/>
        </a:spcAft>
        <a:defRPr sz="3200">
          <a:solidFill>
            <a:schemeClr val="tx2"/>
          </a:solidFill>
          <a:latin typeface="Arial" charset="0"/>
          <a:ea typeface="ＭＳ Ｐゴシック" charset="0"/>
        </a:defRPr>
      </a:lvl7pPr>
      <a:lvl8pPr marL="1371600" algn="ctr" rtl="0" fontAlgn="base">
        <a:spcBef>
          <a:spcPct val="0"/>
        </a:spcBef>
        <a:spcAft>
          <a:spcPct val="0"/>
        </a:spcAft>
        <a:defRPr sz="3200">
          <a:solidFill>
            <a:schemeClr val="tx2"/>
          </a:solidFill>
          <a:latin typeface="Arial" charset="0"/>
          <a:ea typeface="ＭＳ Ｐゴシック" charset="0"/>
        </a:defRPr>
      </a:lvl8pPr>
      <a:lvl9pPr marL="1828800" algn="ctr" rtl="0" fontAlgn="base">
        <a:spcBef>
          <a:spcPct val="0"/>
        </a:spcBef>
        <a:spcAft>
          <a:spcPct val="0"/>
        </a:spcAft>
        <a:defRPr sz="3200">
          <a:solidFill>
            <a:schemeClr val="tx2"/>
          </a:solidFill>
          <a:latin typeface="Arial" charset="0"/>
          <a:ea typeface="ＭＳ Ｐゴシック" charset="0"/>
        </a:defRPr>
      </a:lvl9pPr>
    </p:titleStyle>
    <p:bodyStyle>
      <a:lvl1pPr marL="609600" indent="-609600" algn="l" rtl="0" eaLnBrk="0" fontAlgn="base" hangingPunct="0">
        <a:spcBef>
          <a:spcPct val="20000"/>
        </a:spcBef>
        <a:spcAft>
          <a:spcPct val="0"/>
        </a:spcAft>
        <a:buChar char="•"/>
        <a:defRPr sz="2800">
          <a:solidFill>
            <a:schemeClr val="tx1"/>
          </a:solidFill>
          <a:latin typeface="+mn-lt"/>
          <a:ea typeface="+mn-ea"/>
          <a:cs typeface="+mn-cs"/>
        </a:defRPr>
      </a:lvl1pPr>
      <a:lvl2pPr marL="990600" indent="-533400" algn="l" rtl="0" eaLnBrk="0" fontAlgn="base" hangingPunct="0">
        <a:spcBef>
          <a:spcPct val="20000"/>
        </a:spcBef>
        <a:spcAft>
          <a:spcPct val="0"/>
        </a:spcAft>
        <a:buChar char="–"/>
        <a:defRPr sz="2800">
          <a:solidFill>
            <a:schemeClr val="tx1"/>
          </a:solidFill>
          <a:latin typeface="+mn-lt"/>
          <a:ea typeface="+mn-ea"/>
        </a:defRPr>
      </a:lvl2pPr>
      <a:lvl3pPr marL="1371600" indent="-457200" algn="l" rtl="0" eaLnBrk="0" fontAlgn="base" hangingPunct="0">
        <a:spcBef>
          <a:spcPct val="20000"/>
        </a:spcBef>
        <a:spcAft>
          <a:spcPct val="0"/>
        </a:spcAft>
        <a:buChar char="•"/>
        <a:defRPr sz="2400">
          <a:solidFill>
            <a:schemeClr val="tx1"/>
          </a:solidFill>
          <a:latin typeface="+mn-lt"/>
          <a:ea typeface="+mn-ea"/>
        </a:defRPr>
      </a:lvl3pPr>
      <a:lvl4pPr marL="1752600" indent="-381000" algn="l" rtl="0" eaLnBrk="0" fontAlgn="base" hangingPunct="0">
        <a:spcBef>
          <a:spcPct val="20000"/>
        </a:spcBef>
        <a:spcAft>
          <a:spcPct val="0"/>
        </a:spcAft>
        <a:buChar char="–"/>
        <a:defRPr sz="2000">
          <a:solidFill>
            <a:schemeClr val="tx1"/>
          </a:solidFill>
          <a:latin typeface="+mn-lt"/>
          <a:ea typeface="+mn-ea"/>
        </a:defRPr>
      </a:lvl4pPr>
      <a:lvl5pPr marL="2209800" indent="-381000" algn="l" rtl="0" eaLnBrk="0" fontAlgn="base" hangingPunct="0">
        <a:spcBef>
          <a:spcPct val="20000"/>
        </a:spcBef>
        <a:spcAft>
          <a:spcPct val="0"/>
        </a:spcAft>
        <a:buChar char="»"/>
        <a:defRPr sz="2000">
          <a:solidFill>
            <a:schemeClr val="tx1"/>
          </a:solidFill>
          <a:latin typeface="+mn-lt"/>
          <a:ea typeface="+mn-ea"/>
        </a:defRPr>
      </a:lvl5pPr>
      <a:lvl6pPr marL="2667000" indent="-381000" algn="l" rtl="0" fontAlgn="base">
        <a:spcBef>
          <a:spcPct val="20000"/>
        </a:spcBef>
        <a:spcAft>
          <a:spcPct val="0"/>
        </a:spcAft>
        <a:buChar char="»"/>
        <a:defRPr sz="2000">
          <a:solidFill>
            <a:schemeClr val="tx1"/>
          </a:solidFill>
          <a:latin typeface="+mn-lt"/>
          <a:ea typeface="+mn-ea"/>
        </a:defRPr>
      </a:lvl6pPr>
      <a:lvl7pPr marL="3124200" indent="-381000" algn="l" rtl="0" fontAlgn="base">
        <a:spcBef>
          <a:spcPct val="20000"/>
        </a:spcBef>
        <a:spcAft>
          <a:spcPct val="0"/>
        </a:spcAft>
        <a:buChar char="»"/>
        <a:defRPr sz="2000">
          <a:solidFill>
            <a:schemeClr val="tx1"/>
          </a:solidFill>
          <a:latin typeface="+mn-lt"/>
          <a:ea typeface="+mn-ea"/>
        </a:defRPr>
      </a:lvl7pPr>
      <a:lvl8pPr marL="3581400" indent="-381000" algn="l" rtl="0" fontAlgn="base">
        <a:spcBef>
          <a:spcPct val="20000"/>
        </a:spcBef>
        <a:spcAft>
          <a:spcPct val="0"/>
        </a:spcAft>
        <a:buChar char="»"/>
        <a:defRPr sz="2000">
          <a:solidFill>
            <a:schemeClr val="tx1"/>
          </a:solidFill>
          <a:latin typeface="+mn-lt"/>
          <a:ea typeface="+mn-ea"/>
        </a:defRPr>
      </a:lvl8pPr>
      <a:lvl9pPr marL="4038600" indent="-3810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0099CC">
                <a:alpha val="40000"/>
              </a:srgbClr>
            </a:gs>
            <a:gs pos="46000">
              <a:srgbClr val="92D050">
                <a:alpha val="40000"/>
              </a:srgbClr>
            </a:gs>
            <a:gs pos="100000">
              <a:schemeClr val="accent1">
                <a:lumMod val="60000"/>
                <a:alpha val="40000"/>
              </a:schemeClr>
            </a:gs>
          </a:gsLst>
          <a:path path="circle">
            <a:fillToRect l="50000" t="130000" r="50000" b="-30000"/>
          </a:path>
        </a:gradFill>
        <a:effectLst/>
      </p:bgPr>
    </p:bg>
    <p:spTree>
      <p:nvGrpSpPr>
        <p:cNvPr id="1" name=""/>
        <p:cNvGrpSpPr/>
        <p:nvPr/>
      </p:nvGrpSpPr>
      <p:grpSpPr>
        <a:xfrm>
          <a:off x="0" y="0"/>
          <a:ext cx="0" cy="0"/>
          <a:chOff x="0" y="0"/>
          <a:chExt cx="0" cy="0"/>
        </a:xfrm>
      </p:grpSpPr>
      <p:sp>
        <p:nvSpPr>
          <p:cNvPr id="7" name="Rectangle 6"/>
          <p:cNvSpPr/>
          <p:nvPr userDrawn="1"/>
        </p:nvSpPr>
        <p:spPr>
          <a:xfrm>
            <a:off x="0" y="6477000"/>
            <a:ext cx="12192000" cy="381000"/>
          </a:xfrm>
          <a:prstGeom prst="rect">
            <a:avLst/>
          </a:prstGeom>
          <a:gradFill flip="none" rotWithShape="1">
            <a:gsLst>
              <a:gs pos="0">
                <a:srgbClr val="0099CC"/>
              </a:gs>
              <a:gs pos="46000">
                <a:srgbClr val="92D050"/>
              </a:gs>
              <a:gs pos="100000">
                <a:schemeClr val="accent1">
                  <a:lumMod val="60000"/>
                </a:schemeClr>
              </a:gs>
            </a:gsLst>
            <a:path path="circle">
              <a:fillToRect l="50000" t="130000" r="50000" b="-3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rtl="0" eaLnBrk="0" fontAlgn="base" hangingPunct="0">
              <a:spcBef>
                <a:spcPct val="0"/>
              </a:spcBef>
              <a:spcAft>
                <a:spcPct val="0"/>
              </a:spcAft>
            </a:pPr>
            <a:endParaRPr lang="en-US" sz="1800">
              <a:solidFill>
                <a:srgbClr val="FFFFFF"/>
              </a:solidFill>
            </a:endParaRPr>
          </a:p>
        </p:txBody>
      </p:sp>
      <p:sp>
        <p:nvSpPr>
          <p:cNvPr id="9218" name="Rectangle 2"/>
          <p:cNvSpPr>
            <a:spLocks noGrp="1" noChangeArrowheads="1"/>
          </p:cNvSpPr>
          <p:nvPr>
            <p:ph type="title"/>
          </p:nvPr>
        </p:nvSpPr>
        <p:spPr bwMode="auto">
          <a:xfrm>
            <a:off x="0" y="274638"/>
            <a:ext cx="121920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9219" name="Rectangle 3"/>
          <p:cNvSpPr>
            <a:spLocks noGrp="1" noChangeArrowheads="1"/>
          </p:cNvSpPr>
          <p:nvPr>
            <p:ph type="body" idx="1"/>
          </p:nvPr>
        </p:nvSpPr>
        <p:spPr bwMode="auto">
          <a:xfrm>
            <a:off x="609600" y="1295400"/>
            <a:ext cx="10972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p:txBody>
      </p:sp>
      <p:sp>
        <p:nvSpPr>
          <p:cNvPr id="179207"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lgn="l" rtl="0" fontAlgn="base">
              <a:spcAft>
                <a:spcPct val="0"/>
              </a:spcAft>
              <a:defRPr/>
            </a:pPr>
            <a:r>
              <a:rPr lang="he-IL">
                <a:solidFill>
                  <a:srgbClr val="000000"/>
                </a:solidFill>
              </a:rPr>
              <a:t>גזים</a:t>
            </a:r>
            <a:endParaRPr lang="en-US" dirty="0">
              <a:solidFill>
                <a:srgbClr val="000000"/>
              </a:solidFill>
            </a:endParaRPr>
          </a:p>
        </p:txBody>
      </p:sp>
      <p:sp>
        <p:nvSpPr>
          <p:cNvPr id="179208" name="Rectangle 8"/>
          <p:cNvSpPr>
            <a:spLocks noGrp="1" noChangeArrowheads="1"/>
          </p:cNvSpPr>
          <p:nvPr>
            <p:ph type="sldNum" sz="quarter" idx="4"/>
          </p:nvPr>
        </p:nvSpPr>
        <p:spPr bwMode="auto">
          <a:xfrm>
            <a:off x="8737600" y="6553201"/>
            <a:ext cx="2844800" cy="244475"/>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r" eaLnBrk="1" hangingPunct="1">
              <a:defRPr sz="1000" smtClean="0"/>
            </a:lvl1pPr>
          </a:lstStyle>
          <a:p>
            <a:pPr rtl="0" fontAlgn="base">
              <a:spcBef>
                <a:spcPct val="0"/>
              </a:spcBef>
              <a:spcAft>
                <a:spcPct val="0"/>
              </a:spcAft>
              <a:defRPr/>
            </a:pPr>
            <a:r>
              <a:rPr lang="en-US" altLang="en-US">
                <a:solidFill>
                  <a:srgbClr val="000000"/>
                </a:solidFill>
              </a:rPr>
              <a:t>1 | </a:t>
            </a:r>
            <a:fld id="{D2F0CFE6-CC64-4AD9-ADDA-E0C16E9B8EAA}" type="slidenum">
              <a:rPr lang="en-US" altLang="en-US">
                <a:solidFill>
                  <a:srgbClr val="000000"/>
                </a:solidFill>
              </a:rPr>
              <a:pPr rtl="0" fontAlgn="base">
                <a:spcBef>
                  <a:spcPct val="0"/>
                </a:spcBef>
                <a:spcAft>
                  <a:spcPct val="0"/>
                </a:spcAft>
                <a:defRPr/>
              </a:pPr>
              <a:t>‹#›</a:t>
            </a:fld>
            <a:endParaRPr lang="en-US" altLang="en-US">
              <a:solidFill>
                <a:srgbClr val="000000"/>
              </a:solidFill>
            </a:endParaRPr>
          </a:p>
        </p:txBody>
      </p:sp>
      <p:sp>
        <p:nvSpPr>
          <p:cNvPr id="2" name="Rectangle 1"/>
          <p:cNvSpPr/>
          <p:nvPr userDrawn="1"/>
        </p:nvSpPr>
        <p:spPr>
          <a:xfrm>
            <a:off x="0" y="0"/>
            <a:ext cx="12192000" cy="274638"/>
          </a:xfrm>
          <a:prstGeom prst="rect">
            <a:avLst/>
          </a:prstGeom>
          <a:gradFill flip="none" rotWithShape="1">
            <a:gsLst>
              <a:gs pos="0">
                <a:srgbClr val="0099CC"/>
              </a:gs>
              <a:gs pos="46000">
                <a:srgbClr val="92D050"/>
              </a:gs>
              <a:gs pos="100000">
                <a:schemeClr val="accent1">
                  <a:lumMod val="60000"/>
                </a:schemeClr>
              </a:gs>
            </a:gsLst>
            <a:path path="circle">
              <a:fillToRect l="50000" t="130000" r="50000" b="-3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rtl="0" eaLnBrk="0" fontAlgn="base" hangingPunct="0">
              <a:spcBef>
                <a:spcPct val="0"/>
              </a:spcBef>
              <a:spcAft>
                <a:spcPct val="0"/>
              </a:spcAft>
            </a:pPr>
            <a:endParaRPr lang="en-US" sz="1800">
              <a:solidFill>
                <a:srgbClr val="FFFFFF"/>
              </a:solidFill>
            </a:endParaRPr>
          </a:p>
        </p:txBody>
      </p:sp>
    </p:spTree>
    <p:extLst>
      <p:ext uri="{BB962C8B-B14F-4D97-AF65-F5344CB8AC3E}">
        <p14:creationId xmlns:p14="http://schemas.microsoft.com/office/powerpoint/2010/main" val="828410218"/>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797" r:id="rId17"/>
    <p:sldLayoutId id="2147483798" r:id="rId18"/>
    <p:sldLayoutId id="2147483799" r:id="rId19"/>
  </p:sldLayoutIdLst>
  <p:hf hdr="0" dt="0"/>
  <p:txStyles>
    <p:titleStyle>
      <a:lvl1pPr algn="ctr" rtl="0" eaLnBrk="0" fontAlgn="base" hangingPunct="0">
        <a:spcBef>
          <a:spcPct val="0"/>
        </a:spcBef>
        <a:spcAft>
          <a:spcPct val="0"/>
        </a:spcAft>
        <a:defRPr sz="3200" b="1">
          <a:solidFill>
            <a:srgbClr val="000066"/>
          </a:solidFill>
          <a:latin typeface="+mj-lt"/>
          <a:ea typeface="+mj-ea"/>
          <a:cs typeface="+mj-cs"/>
        </a:defRPr>
      </a:lvl1pPr>
      <a:lvl2pPr algn="ctr" rtl="0" eaLnBrk="0" fontAlgn="base" hangingPunct="0">
        <a:spcBef>
          <a:spcPct val="0"/>
        </a:spcBef>
        <a:spcAft>
          <a:spcPct val="0"/>
        </a:spcAft>
        <a:defRPr sz="3200">
          <a:solidFill>
            <a:schemeClr val="tx2"/>
          </a:solidFill>
          <a:latin typeface="Arial" charset="0"/>
          <a:ea typeface="ＭＳ Ｐゴシック" charset="0"/>
        </a:defRPr>
      </a:lvl2pPr>
      <a:lvl3pPr algn="ctr" rtl="0" eaLnBrk="0" fontAlgn="base" hangingPunct="0">
        <a:spcBef>
          <a:spcPct val="0"/>
        </a:spcBef>
        <a:spcAft>
          <a:spcPct val="0"/>
        </a:spcAft>
        <a:defRPr sz="3200">
          <a:solidFill>
            <a:schemeClr val="tx2"/>
          </a:solidFill>
          <a:latin typeface="Arial" charset="0"/>
          <a:ea typeface="ＭＳ Ｐゴシック" charset="0"/>
        </a:defRPr>
      </a:lvl3pPr>
      <a:lvl4pPr algn="ctr" rtl="0" eaLnBrk="0" fontAlgn="base" hangingPunct="0">
        <a:spcBef>
          <a:spcPct val="0"/>
        </a:spcBef>
        <a:spcAft>
          <a:spcPct val="0"/>
        </a:spcAft>
        <a:defRPr sz="3200">
          <a:solidFill>
            <a:schemeClr val="tx2"/>
          </a:solidFill>
          <a:latin typeface="Arial" charset="0"/>
          <a:ea typeface="ＭＳ Ｐゴシック" charset="0"/>
        </a:defRPr>
      </a:lvl4pPr>
      <a:lvl5pPr algn="ctr" rtl="0" eaLnBrk="0" fontAlgn="base" hangingPunct="0">
        <a:spcBef>
          <a:spcPct val="0"/>
        </a:spcBef>
        <a:spcAft>
          <a:spcPct val="0"/>
        </a:spcAft>
        <a:defRPr sz="3200">
          <a:solidFill>
            <a:schemeClr val="tx2"/>
          </a:solidFill>
          <a:latin typeface="Arial" charset="0"/>
          <a:ea typeface="ＭＳ Ｐゴシック" charset="0"/>
        </a:defRPr>
      </a:lvl5pPr>
      <a:lvl6pPr marL="457200" algn="ctr" rtl="0" fontAlgn="base">
        <a:spcBef>
          <a:spcPct val="0"/>
        </a:spcBef>
        <a:spcAft>
          <a:spcPct val="0"/>
        </a:spcAft>
        <a:defRPr sz="3200">
          <a:solidFill>
            <a:schemeClr val="tx2"/>
          </a:solidFill>
          <a:latin typeface="Arial" charset="0"/>
          <a:ea typeface="ＭＳ Ｐゴシック" charset="0"/>
        </a:defRPr>
      </a:lvl6pPr>
      <a:lvl7pPr marL="914400" algn="ctr" rtl="0" fontAlgn="base">
        <a:spcBef>
          <a:spcPct val="0"/>
        </a:spcBef>
        <a:spcAft>
          <a:spcPct val="0"/>
        </a:spcAft>
        <a:defRPr sz="3200">
          <a:solidFill>
            <a:schemeClr val="tx2"/>
          </a:solidFill>
          <a:latin typeface="Arial" charset="0"/>
          <a:ea typeface="ＭＳ Ｐゴシック" charset="0"/>
        </a:defRPr>
      </a:lvl7pPr>
      <a:lvl8pPr marL="1371600" algn="ctr" rtl="0" fontAlgn="base">
        <a:spcBef>
          <a:spcPct val="0"/>
        </a:spcBef>
        <a:spcAft>
          <a:spcPct val="0"/>
        </a:spcAft>
        <a:defRPr sz="3200">
          <a:solidFill>
            <a:schemeClr val="tx2"/>
          </a:solidFill>
          <a:latin typeface="Arial" charset="0"/>
          <a:ea typeface="ＭＳ Ｐゴシック" charset="0"/>
        </a:defRPr>
      </a:lvl8pPr>
      <a:lvl9pPr marL="1828800" algn="ctr" rtl="0" fontAlgn="base">
        <a:spcBef>
          <a:spcPct val="0"/>
        </a:spcBef>
        <a:spcAft>
          <a:spcPct val="0"/>
        </a:spcAft>
        <a:defRPr sz="3200">
          <a:solidFill>
            <a:schemeClr val="tx2"/>
          </a:solidFill>
          <a:latin typeface="Arial" charset="0"/>
          <a:ea typeface="ＭＳ Ｐゴシック" charset="0"/>
        </a:defRPr>
      </a:lvl9pPr>
    </p:titleStyle>
    <p:bodyStyle>
      <a:lvl1pPr marL="609600" indent="-609600" algn="l" rtl="0" eaLnBrk="0" fontAlgn="base" hangingPunct="0">
        <a:spcBef>
          <a:spcPct val="20000"/>
        </a:spcBef>
        <a:spcAft>
          <a:spcPct val="0"/>
        </a:spcAft>
        <a:buChar char="•"/>
        <a:defRPr sz="2800">
          <a:solidFill>
            <a:schemeClr val="tx1"/>
          </a:solidFill>
          <a:latin typeface="+mn-lt"/>
          <a:ea typeface="+mn-ea"/>
          <a:cs typeface="+mn-cs"/>
        </a:defRPr>
      </a:lvl1pPr>
      <a:lvl2pPr marL="990600" indent="-533400" algn="l" rtl="0" eaLnBrk="0" fontAlgn="base" hangingPunct="0">
        <a:spcBef>
          <a:spcPct val="20000"/>
        </a:spcBef>
        <a:spcAft>
          <a:spcPct val="0"/>
        </a:spcAft>
        <a:buChar char="–"/>
        <a:defRPr sz="2800">
          <a:solidFill>
            <a:schemeClr val="tx1"/>
          </a:solidFill>
          <a:latin typeface="+mn-lt"/>
          <a:ea typeface="+mn-ea"/>
        </a:defRPr>
      </a:lvl2pPr>
      <a:lvl3pPr marL="1371600" indent="-457200" algn="l" rtl="0" eaLnBrk="0" fontAlgn="base" hangingPunct="0">
        <a:spcBef>
          <a:spcPct val="20000"/>
        </a:spcBef>
        <a:spcAft>
          <a:spcPct val="0"/>
        </a:spcAft>
        <a:buChar char="•"/>
        <a:defRPr sz="2400">
          <a:solidFill>
            <a:schemeClr val="tx1"/>
          </a:solidFill>
          <a:latin typeface="+mn-lt"/>
          <a:ea typeface="+mn-ea"/>
        </a:defRPr>
      </a:lvl3pPr>
      <a:lvl4pPr marL="1752600" indent="-381000" algn="l" rtl="0" eaLnBrk="0" fontAlgn="base" hangingPunct="0">
        <a:spcBef>
          <a:spcPct val="20000"/>
        </a:spcBef>
        <a:spcAft>
          <a:spcPct val="0"/>
        </a:spcAft>
        <a:buChar char="–"/>
        <a:defRPr sz="2000">
          <a:solidFill>
            <a:schemeClr val="tx1"/>
          </a:solidFill>
          <a:latin typeface="+mn-lt"/>
          <a:ea typeface="+mn-ea"/>
        </a:defRPr>
      </a:lvl4pPr>
      <a:lvl5pPr marL="2209800" indent="-381000" algn="l" rtl="0" eaLnBrk="0" fontAlgn="base" hangingPunct="0">
        <a:spcBef>
          <a:spcPct val="20000"/>
        </a:spcBef>
        <a:spcAft>
          <a:spcPct val="0"/>
        </a:spcAft>
        <a:buChar char="»"/>
        <a:defRPr sz="2000">
          <a:solidFill>
            <a:schemeClr val="tx1"/>
          </a:solidFill>
          <a:latin typeface="+mn-lt"/>
          <a:ea typeface="+mn-ea"/>
        </a:defRPr>
      </a:lvl5pPr>
      <a:lvl6pPr marL="2667000" indent="-381000" algn="l" rtl="0" fontAlgn="base">
        <a:spcBef>
          <a:spcPct val="20000"/>
        </a:spcBef>
        <a:spcAft>
          <a:spcPct val="0"/>
        </a:spcAft>
        <a:buChar char="»"/>
        <a:defRPr sz="2000">
          <a:solidFill>
            <a:schemeClr val="tx1"/>
          </a:solidFill>
          <a:latin typeface="+mn-lt"/>
          <a:ea typeface="+mn-ea"/>
        </a:defRPr>
      </a:lvl6pPr>
      <a:lvl7pPr marL="3124200" indent="-381000" algn="l" rtl="0" fontAlgn="base">
        <a:spcBef>
          <a:spcPct val="20000"/>
        </a:spcBef>
        <a:spcAft>
          <a:spcPct val="0"/>
        </a:spcAft>
        <a:buChar char="»"/>
        <a:defRPr sz="2000">
          <a:solidFill>
            <a:schemeClr val="tx1"/>
          </a:solidFill>
          <a:latin typeface="+mn-lt"/>
          <a:ea typeface="+mn-ea"/>
        </a:defRPr>
      </a:lvl7pPr>
      <a:lvl8pPr marL="3581400" indent="-381000" algn="l" rtl="0" fontAlgn="base">
        <a:spcBef>
          <a:spcPct val="20000"/>
        </a:spcBef>
        <a:spcAft>
          <a:spcPct val="0"/>
        </a:spcAft>
        <a:buChar char="»"/>
        <a:defRPr sz="2000">
          <a:solidFill>
            <a:schemeClr val="tx1"/>
          </a:solidFill>
          <a:latin typeface="+mn-lt"/>
          <a:ea typeface="+mn-ea"/>
        </a:defRPr>
      </a:lvl8pPr>
      <a:lvl9pPr marL="4038600" indent="-3810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0099CC">
                <a:alpha val="40000"/>
              </a:srgbClr>
            </a:gs>
            <a:gs pos="46000">
              <a:srgbClr val="92D050">
                <a:alpha val="40000"/>
              </a:srgbClr>
            </a:gs>
            <a:gs pos="100000">
              <a:schemeClr val="accent1">
                <a:lumMod val="60000"/>
                <a:alpha val="40000"/>
              </a:schemeClr>
            </a:gs>
          </a:gsLst>
          <a:path path="circle">
            <a:fillToRect l="50000" t="130000" r="50000" b="-30000"/>
          </a:path>
        </a:gradFill>
        <a:effectLst/>
      </p:bgPr>
    </p:bg>
    <p:spTree>
      <p:nvGrpSpPr>
        <p:cNvPr id="1" name=""/>
        <p:cNvGrpSpPr/>
        <p:nvPr/>
      </p:nvGrpSpPr>
      <p:grpSpPr>
        <a:xfrm>
          <a:off x="0" y="0"/>
          <a:ext cx="0" cy="0"/>
          <a:chOff x="0" y="0"/>
          <a:chExt cx="0" cy="0"/>
        </a:xfrm>
      </p:grpSpPr>
      <p:sp>
        <p:nvSpPr>
          <p:cNvPr id="7" name="Rectangle 6"/>
          <p:cNvSpPr/>
          <p:nvPr userDrawn="1"/>
        </p:nvSpPr>
        <p:spPr>
          <a:xfrm>
            <a:off x="0" y="6477000"/>
            <a:ext cx="12192000" cy="381000"/>
          </a:xfrm>
          <a:prstGeom prst="rect">
            <a:avLst/>
          </a:prstGeom>
          <a:gradFill flip="none" rotWithShape="1">
            <a:gsLst>
              <a:gs pos="0">
                <a:srgbClr val="0099CC"/>
              </a:gs>
              <a:gs pos="46000">
                <a:srgbClr val="92D050"/>
              </a:gs>
              <a:gs pos="100000">
                <a:schemeClr val="accent1">
                  <a:lumMod val="60000"/>
                </a:schemeClr>
              </a:gs>
            </a:gsLst>
            <a:path path="circle">
              <a:fillToRect l="50000" t="130000" r="50000" b="-3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rtl="0" eaLnBrk="0" fontAlgn="base" hangingPunct="0">
              <a:spcBef>
                <a:spcPct val="0"/>
              </a:spcBef>
              <a:spcAft>
                <a:spcPct val="0"/>
              </a:spcAft>
            </a:pPr>
            <a:endParaRPr lang="en-US" sz="1800">
              <a:solidFill>
                <a:srgbClr val="FFFFFF"/>
              </a:solidFill>
            </a:endParaRPr>
          </a:p>
        </p:txBody>
      </p:sp>
      <p:sp>
        <p:nvSpPr>
          <p:cNvPr id="9218" name="Rectangle 2"/>
          <p:cNvSpPr>
            <a:spLocks noGrp="1" noChangeArrowheads="1"/>
          </p:cNvSpPr>
          <p:nvPr>
            <p:ph type="title"/>
          </p:nvPr>
        </p:nvSpPr>
        <p:spPr bwMode="auto">
          <a:xfrm>
            <a:off x="0" y="274638"/>
            <a:ext cx="121920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9219" name="Rectangle 3"/>
          <p:cNvSpPr>
            <a:spLocks noGrp="1" noChangeArrowheads="1"/>
          </p:cNvSpPr>
          <p:nvPr>
            <p:ph type="body" idx="1"/>
          </p:nvPr>
        </p:nvSpPr>
        <p:spPr bwMode="auto">
          <a:xfrm>
            <a:off x="609600" y="1295400"/>
            <a:ext cx="10972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p:txBody>
      </p:sp>
      <p:sp>
        <p:nvSpPr>
          <p:cNvPr id="179207"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lgn="l" rtl="0" fontAlgn="base">
              <a:spcAft>
                <a:spcPct val="0"/>
              </a:spcAft>
              <a:defRPr/>
            </a:pPr>
            <a:r>
              <a:rPr lang="he-IL">
                <a:solidFill>
                  <a:srgbClr val="000000"/>
                </a:solidFill>
              </a:rPr>
              <a:t>גזים</a:t>
            </a:r>
            <a:endParaRPr lang="en-US" dirty="0">
              <a:solidFill>
                <a:srgbClr val="000000"/>
              </a:solidFill>
            </a:endParaRPr>
          </a:p>
        </p:txBody>
      </p:sp>
      <p:sp>
        <p:nvSpPr>
          <p:cNvPr id="179208" name="Rectangle 8"/>
          <p:cNvSpPr>
            <a:spLocks noGrp="1" noChangeArrowheads="1"/>
          </p:cNvSpPr>
          <p:nvPr>
            <p:ph type="sldNum" sz="quarter" idx="4"/>
          </p:nvPr>
        </p:nvSpPr>
        <p:spPr bwMode="auto">
          <a:xfrm>
            <a:off x="8737600" y="6553201"/>
            <a:ext cx="2844800" cy="244475"/>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r" eaLnBrk="1" hangingPunct="1">
              <a:defRPr sz="1000" smtClean="0"/>
            </a:lvl1pPr>
          </a:lstStyle>
          <a:p>
            <a:pPr rtl="0" fontAlgn="base">
              <a:spcBef>
                <a:spcPct val="0"/>
              </a:spcBef>
              <a:spcAft>
                <a:spcPct val="0"/>
              </a:spcAft>
              <a:defRPr/>
            </a:pPr>
            <a:r>
              <a:rPr lang="en-US" altLang="en-US">
                <a:solidFill>
                  <a:srgbClr val="000000"/>
                </a:solidFill>
              </a:rPr>
              <a:t>1 | </a:t>
            </a:r>
            <a:fld id="{D2F0CFE6-CC64-4AD9-ADDA-E0C16E9B8EAA}" type="slidenum">
              <a:rPr lang="en-US" altLang="en-US">
                <a:solidFill>
                  <a:srgbClr val="000000"/>
                </a:solidFill>
              </a:rPr>
              <a:pPr rtl="0" fontAlgn="base">
                <a:spcBef>
                  <a:spcPct val="0"/>
                </a:spcBef>
                <a:spcAft>
                  <a:spcPct val="0"/>
                </a:spcAft>
                <a:defRPr/>
              </a:pPr>
              <a:t>‹#›</a:t>
            </a:fld>
            <a:endParaRPr lang="en-US" altLang="en-US">
              <a:solidFill>
                <a:srgbClr val="000000"/>
              </a:solidFill>
            </a:endParaRPr>
          </a:p>
        </p:txBody>
      </p:sp>
      <p:sp>
        <p:nvSpPr>
          <p:cNvPr id="2" name="Rectangle 1"/>
          <p:cNvSpPr/>
          <p:nvPr userDrawn="1"/>
        </p:nvSpPr>
        <p:spPr>
          <a:xfrm>
            <a:off x="0" y="0"/>
            <a:ext cx="12192000" cy="274638"/>
          </a:xfrm>
          <a:prstGeom prst="rect">
            <a:avLst/>
          </a:prstGeom>
          <a:gradFill flip="none" rotWithShape="1">
            <a:gsLst>
              <a:gs pos="0">
                <a:srgbClr val="0099CC"/>
              </a:gs>
              <a:gs pos="46000">
                <a:srgbClr val="92D050"/>
              </a:gs>
              <a:gs pos="100000">
                <a:schemeClr val="accent1">
                  <a:lumMod val="60000"/>
                </a:schemeClr>
              </a:gs>
            </a:gsLst>
            <a:path path="circle">
              <a:fillToRect l="50000" t="130000" r="50000" b="-3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rtl="0" eaLnBrk="0" fontAlgn="base" hangingPunct="0">
              <a:spcBef>
                <a:spcPct val="0"/>
              </a:spcBef>
              <a:spcAft>
                <a:spcPct val="0"/>
              </a:spcAft>
            </a:pPr>
            <a:endParaRPr lang="en-US" sz="1800">
              <a:solidFill>
                <a:srgbClr val="FFFFFF"/>
              </a:solidFill>
            </a:endParaRPr>
          </a:p>
        </p:txBody>
      </p:sp>
    </p:spTree>
    <p:extLst>
      <p:ext uri="{BB962C8B-B14F-4D97-AF65-F5344CB8AC3E}">
        <p14:creationId xmlns:p14="http://schemas.microsoft.com/office/powerpoint/2010/main" val="689942788"/>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3" r:id="rId13"/>
    <p:sldLayoutId id="2147483814" r:id="rId14"/>
    <p:sldLayoutId id="2147483815" r:id="rId15"/>
    <p:sldLayoutId id="2147483816" r:id="rId16"/>
    <p:sldLayoutId id="2147483817" r:id="rId17"/>
    <p:sldLayoutId id="2147483818" r:id="rId18"/>
    <p:sldLayoutId id="2147483819" r:id="rId19"/>
  </p:sldLayoutIdLst>
  <p:hf hdr="0" dt="0"/>
  <p:txStyles>
    <p:titleStyle>
      <a:lvl1pPr algn="ctr" rtl="0" eaLnBrk="0" fontAlgn="base" hangingPunct="0">
        <a:spcBef>
          <a:spcPct val="0"/>
        </a:spcBef>
        <a:spcAft>
          <a:spcPct val="0"/>
        </a:spcAft>
        <a:defRPr sz="3200" b="1">
          <a:solidFill>
            <a:srgbClr val="000066"/>
          </a:solidFill>
          <a:latin typeface="+mj-lt"/>
          <a:ea typeface="+mj-ea"/>
          <a:cs typeface="+mj-cs"/>
        </a:defRPr>
      </a:lvl1pPr>
      <a:lvl2pPr algn="ctr" rtl="0" eaLnBrk="0" fontAlgn="base" hangingPunct="0">
        <a:spcBef>
          <a:spcPct val="0"/>
        </a:spcBef>
        <a:spcAft>
          <a:spcPct val="0"/>
        </a:spcAft>
        <a:defRPr sz="3200">
          <a:solidFill>
            <a:schemeClr val="tx2"/>
          </a:solidFill>
          <a:latin typeface="Arial" charset="0"/>
          <a:ea typeface="ＭＳ Ｐゴシック" charset="0"/>
        </a:defRPr>
      </a:lvl2pPr>
      <a:lvl3pPr algn="ctr" rtl="0" eaLnBrk="0" fontAlgn="base" hangingPunct="0">
        <a:spcBef>
          <a:spcPct val="0"/>
        </a:spcBef>
        <a:spcAft>
          <a:spcPct val="0"/>
        </a:spcAft>
        <a:defRPr sz="3200">
          <a:solidFill>
            <a:schemeClr val="tx2"/>
          </a:solidFill>
          <a:latin typeface="Arial" charset="0"/>
          <a:ea typeface="ＭＳ Ｐゴシック" charset="0"/>
        </a:defRPr>
      </a:lvl3pPr>
      <a:lvl4pPr algn="ctr" rtl="0" eaLnBrk="0" fontAlgn="base" hangingPunct="0">
        <a:spcBef>
          <a:spcPct val="0"/>
        </a:spcBef>
        <a:spcAft>
          <a:spcPct val="0"/>
        </a:spcAft>
        <a:defRPr sz="3200">
          <a:solidFill>
            <a:schemeClr val="tx2"/>
          </a:solidFill>
          <a:latin typeface="Arial" charset="0"/>
          <a:ea typeface="ＭＳ Ｐゴシック" charset="0"/>
        </a:defRPr>
      </a:lvl4pPr>
      <a:lvl5pPr algn="ctr" rtl="0" eaLnBrk="0" fontAlgn="base" hangingPunct="0">
        <a:spcBef>
          <a:spcPct val="0"/>
        </a:spcBef>
        <a:spcAft>
          <a:spcPct val="0"/>
        </a:spcAft>
        <a:defRPr sz="3200">
          <a:solidFill>
            <a:schemeClr val="tx2"/>
          </a:solidFill>
          <a:latin typeface="Arial" charset="0"/>
          <a:ea typeface="ＭＳ Ｐゴシック" charset="0"/>
        </a:defRPr>
      </a:lvl5pPr>
      <a:lvl6pPr marL="457200" algn="ctr" rtl="0" fontAlgn="base">
        <a:spcBef>
          <a:spcPct val="0"/>
        </a:spcBef>
        <a:spcAft>
          <a:spcPct val="0"/>
        </a:spcAft>
        <a:defRPr sz="3200">
          <a:solidFill>
            <a:schemeClr val="tx2"/>
          </a:solidFill>
          <a:latin typeface="Arial" charset="0"/>
          <a:ea typeface="ＭＳ Ｐゴシック" charset="0"/>
        </a:defRPr>
      </a:lvl6pPr>
      <a:lvl7pPr marL="914400" algn="ctr" rtl="0" fontAlgn="base">
        <a:spcBef>
          <a:spcPct val="0"/>
        </a:spcBef>
        <a:spcAft>
          <a:spcPct val="0"/>
        </a:spcAft>
        <a:defRPr sz="3200">
          <a:solidFill>
            <a:schemeClr val="tx2"/>
          </a:solidFill>
          <a:latin typeface="Arial" charset="0"/>
          <a:ea typeface="ＭＳ Ｐゴシック" charset="0"/>
        </a:defRPr>
      </a:lvl7pPr>
      <a:lvl8pPr marL="1371600" algn="ctr" rtl="0" fontAlgn="base">
        <a:spcBef>
          <a:spcPct val="0"/>
        </a:spcBef>
        <a:spcAft>
          <a:spcPct val="0"/>
        </a:spcAft>
        <a:defRPr sz="3200">
          <a:solidFill>
            <a:schemeClr val="tx2"/>
          </a:solidFill>
          <a:latin typeface="Arial" charset="0"/>
          <a:ea typeface="ＭＳ Ｐゴシック" charset="0"/>
        </a:defRPr>
      </a:lvl8pPr>
      <a:lvl9pPr marL="1828800" algn="ctr" rtl="0" fontAlgn="base">
        <a:spcBef>
          <a:spcPct val="0"/>
        </a:spcBef>
        <a:spcAft>
          <a:spcPct val="0"/>
        </a:spcAft>
        <a:defRPr sz="3200">
          <a:solidFill>
            <a:schemeClr val="tx2"/>
          </a:solidFill>
          <a:latin typeface="Arial" charset="0"/>
          <a:ea typeface="ＭＳ Ｐゴシック" charset="0"/>
        </a:defRPr>
      </a:lvl9pPr>
    </p:titleStyle>
    <p:bodyStyle>
      <a:lvl1pPr marL="609600" indent="-609600" algn="l" rtl="0" eaLnBrk="0" fontAlgn="base" hangingPunct="0">
        <a:spcBef>
          <a:spcPct val="20000"/>
        </a:spcBef>
        <a:spcAft>
          <a:spcPct val="0"/>
        </a:spcAft>
        <a:buChar char="•"/>
        <a:defRPr sz="2800">
          <a:solidFill>
            <a:schemeClr val="tx1"/>
          </a:solidFill>
          <a:latin typeface="+mn-lt"/>
          <a:ea typeface="+mn-ea"/>
          <a:cs typeface="+mn-cs"/>
        </a:defRPr>
      </a:lvl1pPr>
      <a:lvl2pPr marL="990600" indent="-533400" algn="l" rtl="0" eaLnBrk="0" fontAlgn="base" hangingPunct="0">
        <a:spcBef>
          <a:spcPct val="20000"/>
        </a:spcBef>
        <a:spcAft>
          <a:spcPct val="0"/>
        </a:spcAft>
        <a:buChar char="–"/>
        <a:defRPr sz="2800">
          <a:solidFill>
            <a:schemeClr val="tx1"/>
          </a:solidFill>
          <a:latin typeface="+mn-lt"/>
          <a:ea typeface="+mn-ea"/>
        </a:defRPr>
      </a:lvl2pPr>
      <a:lvl3pPr marL="1371600" indent="-457200" algn="l" rtl="0" eaLnBrk="0" fontAlgn="base" hangingPunct="0">
        <a:spcBef>
          <a:spcPct val="20000"/>
        </a:spcBef>
        <a:spcAft>
          <a:spcPct val="0"/>
        </a:spcAft>
        <a:buChar char="•"/>
        <a:defRPr sz="2400">
          <a:solidFill>
            <a:schemeClr val="tx1"/>
          </a:solidFill>
          <a:latin typeface="+mn-lt"/>
          <a:ea typeface="+mn-ea"/>
        </a:defRPr>
      </a:lvl3pPr>
      <a:lvl4pPr marL="1752600" indent="-381000" algn="l" rtl="0" eaLnBrk="0" fontAlgn="base" hangingPunct="0">
        <a:spcBef>
          <a:spcPct val="20000"/>
        </a:spcBef>
        <a:spcAft>
          <a:spcPct val="0"/>
        </a:spcAft>
        <a:buChar char="–"/>
        <a:defRPr sz="2000">
          <a:solidFill>
            <a:schemeClr val="tx1"/>
          </a:solidFill>
          <a:latin typeface="+mn-lt"/>
          <a:ea typeface="+mn-ea"/>
        </a:defRPr>
      </a:lvl4pPr>
      <a:lvl5pPr marL="2209800" indent="-381000" algn="l" rtl="0" eaLnBrk="0" fontAlgn="base" hangingPunct="0">
        <a:spcBef>
          <a:spcPct val="20000"/>
        </a:spcBef>
        <a:spcAft>
          <a:spcPct val="0"/>
        </a:spcAft>
        <a:buChar char="»"/>
        <a:defRPr sz="2000">
          <a:solidFill>
            <a:schemeClr val="tx1"/>
          </a:solidFill>
          <a:latin typeface="+mn-lt"/>
          <a:ea typeface="+mn-ea"/>
        </a:defRPr>
      </a:lvl5pPr>
      <a:lvl6pPr marL="2667000" indent="-381000" algn="l" rtl="0" fontAlgn="base">
        <a:spcBef>
          <a:spcPct val="20000"/>
        </a:spcBef>
        <a:spcAft>
          <a:spcPct val="0"/>
        </a:spcAft>
        <a:buChar char="»"/>
        <a:defRPr sz="2000">
          <a:solidFill>
            <a:schemeClr val="tx1"/>
          </a:solidFill>
          <a:latin typeface="+mn-lt"/>
          <a:ea typeface="+mn-ea"/>
        </a:defRPr>
      </a:lvl6pPr>
      <a:lvl7pPr marL="3124200" indent="-381000" algn="l" rtl="0" fontAlgn="base">
        <a:spcBef>
          <a:spcPct val="20000"/>
        </a:spcBef>
        <a:spcAft>
          <a:spcPct val="0"/>
        </a:spcAft>
        <a:buChar char="»"/>
        <a:defRPr sz="2000">
          <a:solidFill>
            <a:schemeClr val="tx1"/>
          </a:solidFill>
          <a:latin typeface="+mn-lt"/>
          <a:ea typeface="+mn-ea"/>
        </a:defRPr>
      </a:lvl7pPr>
      <a:lvl8pPr marL="3581400" indent="-381000" algn="l" rtl="0" fontAlgn="base">
        <a:spcBef>
          <a:spcPct val="20000"/>
        </a:spcBef>
        <a:spcAft>
          <a:spcPct val="0"/>
        </a:spcAft>
        <a:buChar char="»"/>
        <a:defRPr sz="2000">
          <a:solidFill>
            <a:schemeClr val="tx1"/>
          </a:solidFill>
          <a:latin typeface="+mn-lt"/>
          <a:ea typeface="+mn-ea"/>
        </a:defRPr>
      </a:lvl8pPr>
      <a:lvl9pPr marL="4038600" indent="-3810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5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59.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oleObject" Target="../embeddings/oleObject1.bin"/><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8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1.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4.wmf"/><Relationship Id="rId5" Type="http://schemas.openxmlformats.org/officeDocument/2006/relationships/oleObject" Target="../embeddings/oleObject3.bin"/><Relationship Id="rId4" Type="http://schemas.openxmlformats.org/officeDocument/2006/relationships/image" Target="../media/image23.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7.xml"/><Relationship Id="rId1" Type="http://schemas.openxmlformats.org/officeDocument/2006/relationships/slideLayout" Target="../slideLayouts/slideLayout102.xml"/><Relationship Id="rId4" Type="http://schemas.openxmlformats.org/officeDocument/2006/relationships/image" Target="../media/image25.w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0.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83.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9.xml"/><Relationship Id="rId1" Type="http://schemas.openxmlformats.org/officeDocument/2006/relationships/slideLayout" Target="../slideLayouts/slideLayout123.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10.xml"/><Relationship Id="rId1" Type="http://schemas.openxmlformats.org/officeDocument/2006/relationships/slideLayout" Target="../slideLayouts/slideLayout110.xml"/><Relationship Id="rId4" Type="http://schemas.openxmlformats.org/officeDocument/2006/relationships/image" Target="../media/image28.wmf"/></Relationships>
</file>

<file path=ppt/slides/_rels/slide36.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notesSlide" Target="../notesSlides/notesSlide11.xml"/><Relationship Id="rId1" Type="http://schemas.openxmlformats.org/officeDocument/2006/relationships/slideLayout" Target="../slideLayouts/slideLayout123.xml"/><Relationship Id="rId6" Type="http://schemas.openxmlformats.org/officeDocument/2006/relationships/image" Target="../media/image30.wmf"/><Relationship Id="rId5" Type="http://schemas.openxmlformats.org/officeDocument/2006/relationships/oleObject" Target="../embeddings/oleObject7.bin"/><Relationship Id="rId4" Type="http://schemas.openxmlformats.org/officeDocument/2006/relationships/image" Target="../media/image29.wmf"/></Relationships>
</file>

<file path=ppt/slides/_rels/slide37.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2.wmf"/><Relationship Id="rId5" Type="http://schemas.openxmlformats.org/officeDocument/2006/relationships/oleObject" Target="../embeddings/oleObject10.bin"/><Relationship Id="rId4" Type="http://schemas.openxmlformats.org/officeDocument/2006/relationships/image" Target="../media/image30.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7.xml"/><Relationship Id="rId5" Type="http://schemas.openxmlformats.org/officeDocument/2006/relationships/image" Target="../media/image15.pn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1524000" y="152400"/>
            <a:ext cx="9144000" cy="1143000"/>
          </a:xfrm>
        </p:spPr>
        <p:txBody>
          <a:bodyPr/>
          <a:lstStyle/>
          <a:p>
            <a:pPr eaLnBrk="1" hangingPunct="1"/>
            <a:r>
              <a:rPr lang="en-US" dirty="0">
                <a:ea typeface="ＭＳ Ｐゴシック" charset="0"/>
              </a:rPr>
              <a:t>Characteristics of Gases</a:t>
            </a:r>
          </a:p>
        </p:txBody>
      </p:sp>
      <p:sp>
        <p:nvSpPr>
          <p:cNvPr id="6" name="Rectangle 3"/>
          <p:cNvSpPr>
            <a:spLocks noGrp="1" noChangeArrowheads="1"/>
          </p:cNvSpPr>
          <p:nvPr>
            <p:ph type="body" idx="1"/>
          </p:nvPr>
        </p:nvSpPr>
        <p:spPr>
          <a:xfrm>
            <a:off x="223421" y="1295400"/>
            <a:ext cx="8610600" cy="4648200"/>
          </a:xfrm>
        </p:spPr>
        <p:txBody>
          <a:bodyPr/>
          <a:lstStyle/>
          <a:p>
            <a:pPr eaLnBrk="1" hangingPunct="1">
              <a:defRPr/>
            </a:pPr>
            <a:r>
              <a:rPr lang="en-US" altLang="en-US" sz="2800" dirty="0"/>
              <a:t>Physical properties of gases are all similar.</a:t>
            </a:r>
          </a:p>
          <a:p>
            <a:pPr eaLnBrk="1" hangingPunct="1">
              <a:defRPr/>
            </a:pPr>
            <a:r>
              <a:rPr lang="en-US" altLang="en-US" sz="2800" dirty="0"/>
              <a:t>Composed mainly of nonmetallic elements with simple formulas and low molar masses.</a:t>
            </a:r>
          </a:p>
          <a:p>
            <a:pPr eaLnBrk="1" hangingPunct="1">
              <a:defRPr/>
            </a:pPr>
            <a:r>
              <a:rPr lang="en-US" altLang="en-US" sz="2800" dirty="0"/>
              <a:t>Unlike liquids and solids, gases</a:t>
            </a:r>
          </a:p>
          <a:p>
            <a:pPr marL="740664" indent="-283464" eaLnBrk="1" hangingPunct="1">
              <a:buClr>
                <a:schemeClr val="tx1"/>
              </a:buClr>
              <a:buFont typeface="Arial" pitchFamily="34" charset="0"/>
              <a:buChar char="–"/>
              <a:defRPr/>
            </a:pPr>
            <a:r>
              <a:rPr lang="en-US" altLang="en-US" sz="2800" dirty="0"/>
              <a:t>expand to fill their containers.</a:t>
            </a:r>
          </a:p>
          <a:p>
            <a:pPr marL="740664" indent="-283464" eaLnBrk="1" hangingPunct="1">
              <a:buClr>
                <a:schemeClr val="tx1"/>
              </a:buClr>
              <a:buFont typeface="Arial" pitchFamily="34" charset="0"/>
              <a:buChar char="–"/>
              <a:defRPr/>
            </a:pPr>
            <a:r>
              <a:rPr lang="en-US" altLang="en-US" sz="2800" dirty="0"/>
              <a:t>are highly compressible.</a:t>
            </a:r>
          </a:p>
          <a:p>
            <a:pPr marL="740664" indent="-283464" eaLnBrk="1" hangingPunct="1">
              <a:buClr>
                <a:schemeClr val="tx1"/>
              </a:buClr>
              <a:buFont typeface="Arial" pitchFamily="34" charset="0"/>
              <a:buChar char="–"/>
              <a:defRPr/>
            </a:pPr>
            <a:r>
              <a:rPr lang="en-US" altLang="en-US" sz="2800" dirty="0"/>
              <a:t>have extremely low densities.</a:t>
            </a:r>
          </a:p>
          <a:p>
            <a:pPr marL="347472" indent="-347472" eaLnBrk="1" hangingPunct="1">
              <a:defRPr/>
            </a:pPr>
            <a:r>
              <a:rPr lang="en-US" altLang="en-US" sz="2800" dirty="0"/>
              <a:t>Two or more gases form a homogeneous mixture.</a:t>
            </a:r>
          </a:p>
        </p:txBody>
      </p:sp>
      <p:sp>
        <p:nvSpPr>
          <p:cNvPr id="2" name="מציין מיקום של כותרת תחתונה 1">
            <a:extLst>
              <a:ext uri="{FF2B5EF4-FFF2-40B4-BE49-F238E27FC236}">
                <a16:creationId xmlns:a16="http://schemas.microsoft.com/office/drawing/2014/main" id="{F075F697-8B0E-AE95-482A-0CADBD5E2CC5}"/>
              </a:ext>
            </a:extLst>
          </p:cNvPr>
          <p:cNvSpPr>
            <a:spLocks noGrp="1"/>
          </p:cNvSpPr>
          <p:nvPr>
            <p:ph type="ftr" sz="quarter" idx="12"/>
          </p:nvPr>
        </p:nvSpPr>
        <p:spPr>
          <a:xfrm>
            <a:off x="1745449" y="6248400"/>
            <a:ext cx="6299200" cy="457200"/>
          </a:xfrm>
        </p:spPr>
        <p:txBody>
          <a:bodyPr/>
          <a:lstStyle/>
          <a:p>
            <a:pPr>
              <a:defRPr/>
            </a:pPr>
            <a:r>
              <a:rPr lang="he-IL" dirty="0"/>
              <a:t>גזים</a:t>
            </a:r>
            <a:endParaRPr lang="en-US" dirty="0"/>
          </a:p>
        </p:txBody>
      </p:sp>
      <p:sp>
        <p:nvSpPr>
          <p:cNvPr id="3" name="מציין מיקום של מספר שקופית 2">
            <a:extLst>
              <a:ext uri="{FF2B5EF4-FFF2-40B4-BE49-F238E27FC236}">
                <a16:creationId xmlns:a16="http://schemas.microsoft.com/office/drawing/2014/main" id="{179B068D-E660-A230-AA1A-B908CF848F15}"/>
              </a:ext>
            </a:extLst>
          </p:cNvPr>
          <p:cNvSpPr>
            <a:spLocks noGrp="1"/>
          </p:cNvSpPr>
          <p:nvPr>
            <p:ph type="sldNum" sz="quarter" idx="10"/>
          </p:nvPr>
        </p:nvSpPr>
        <p:spPr>
          <a:xfrm>
            <a:off x="6003278" y="6309064"/>
            <a:ext cx="2540000" cy="457200"/>
          </a:xfrm>
        </p:spPr>
        <p:txBody>
          <a:bodyPr/>
          <a:lstStyle/>
          <a:p>
            <a:pPr>
              <a:defRPr/>
            </a:pPr>
            <a:fld id="{2B6C1EE1-16AC-884A-B029-CEA4E2EE6F25}" type="slidenum">
              <a:rPr lang="en-US" smtClean="0"/>
              <a:pPr>
                <a:defRPr/>
              </a:pPr>
              <a:t>1</a:t>
            </a:fld>
            <a:endParaRPr lang="en-US" dirty="0"/>
          </a:p>
        </p:txBody>
      </p:sp>
      <p:sp>
        <p:nvSpPr>
          <p:cNvPr id="7" name="תיבת טקסט 6">
            <a:extLst>
              <a:ext uri="{FF2B5EF4-FFF2-40B4-BE49-F238E27FC236}">
                <a16:creationId xmlns:a16="http://schemas.microsoft.com/office/drawing/2014/main" id="{90ABD234-567D-F4BE-4D0C-06E6C8BE4BC8}"/>
              </a:ext>
            </a:extLst>
          </p:cNvPr>
          <p:cNvSpPr txBox="1"/>
          <p:nvPr/>
        </p:nvSpPr>
        <p:spPr>
          <a:xfrm>
            <a:off x="120282" y="5304482"/>
            <a:ext cx="9725054" cy="707886"/>
          </a:xfrm>
          <a:prstGeom prst="rect">
            <a:avLst/>
          </a:prstGeom>
          <a:noFill/>
        </p:spPr>
        <p:txBody>
          <a:bodyPr wrap="square">
            <a:spAutoFit/>
          </a:bodyPr>
          <a:lstStyle/>
          <a:p>
            <a:pPr algn="l"/>
            <a:r>
              <a:rPr lang="en-US" sz="2000" b="0" i="0" u="none" strike="noStrike" baseline="0" dirty="0">
                <a:latin typeface="StoneSerifITCPro-Medium"/>
              </a:rPr>
              <a:t>Of the few elements that exist as gases at ordinary temperatures and pressures, He, Ne,</a:t>
            </a:r>
          </a:p>
          <a:p>
            <a:pPr algn="l"/>
            <a:r>
              <a:rPr lang="en-US" sz="2000" b="0" i="0" u="none" strike="noStrike" baseline="0" dirty="0" err="1">
                <a:latin typeface="StoneSerifITCPro-Medium"/>
              </a:rPr>
              <a:t>Ar</a:t>
            </a:r>
            <a:r>
              <a:rPr lang="en-US" sz="2000" b="0" i="0" u="none" strike="noStrike" baseline="0" dirty="0">
                <a:latin typeface="StoneSerifITCPro-Medium"/>
              </a:rPr>
              <a:t>, Kr, and Xe are monatomic and H</a:t>
            </a:r>
            <a:r>
              <a:rPr lang="en-US" sz="2000" b="0" i="0" u="none" strike="noStrike" baseline="-25000" dirty="0">
                <a:latin typeface="StoneSerifITCPro-Medium"/>
              </a:rPr>
              <a:t>2</a:t>
            </a:r>
            <a:r>
              <a:rPr lang="en-US" sz="2000" b="0" i="0" u="none" strike="noStrike" baseline="0" dirty="0">
                <a:latin typeface="StoneSerifITCPro-Medium"/>
              </a:rPr>
              <a:t>, N</a:t>
            </a:r>
            <a:r>
              <a:rPr lang="en-US" sz="2000" baseline="-25000" dirty="0">
                <a:latin typeface="StoneSerifITCPro-Medium"/>
              </a:rPr>
              <a:t>2</a:t>
            </a:r>
            <a:r>
              <a:rPr lang="en-US" sz="2000" b="0" i="0" u="none" strike="noStrike" baseline="0" dirty="0">
                <a:latin typeface="StoneSerifITCPro-Medium"/>
              </a:rPr>
              <a:t>, O</a:t>
            </a:r>
            <a:r>
              <a:rPr lang="en-US" sz="2000" baseline="-25000" dirty="0">
                <a:latin typeface="StoneSerifITCPro-Medium"/>
              </a:rPr>
              <a:t>2</a:t>
            </a:r>
            <a:r>
              <a:rPr lang="en-US" sz="2000" b="0" i="0" u="none" strike="noStrike" baseline="0" dirty="0">
                <a:latin typeface="StoneSerifITCPro-Medium"/>
              </a:rPr>
              <a:t>, F</a:t>
            </a:r>
            <a:r>
              <a:rPr lang="en-US" sz="2000" baseline="-25000" dirty="0">
                <a:latin typeface="StoneSerifITCPro-Medium"/>
              </a:rPr>
              <a:t>2</a:t>
            </a:r>
            <a:r>
              <a:rPr lang="en-US" sz="2000" b="0" i="0" u="none" strike="noStrike" baseline="0" dirty="0">
                <a:latin typeface="StoneSerifITCPro-Medium"/>
              </a:rPr>
              <a:t>, and Cl</a:t>
            </a:r>
            <a:r>
              <a:rPr lang="en-US" sz="2000" baseline="-25000" dirty="0">
                <a:latin typeface="StoneSerifITCPro-Medium"/>
              </a:rPr>
              <a:t>2</a:t>
            </a:r>
            <a:r>
              <a:rPr lang="en-US" sz="2000" b="0" i="0" u="none" strike="noStrike" baseline="0" dirty="0">
                <a:latin typeface="StoneSerifITCPro-Medium"/>
              </a:rPr>
              <a:t> are diatomic.</a:t>
            </a:r>
            <a:endParaRPr lang="en-US" sz="2000" dirty="0"/>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0" y="6356350"/>
            <a:ext cx="4114800" cy="365125"/>
          </a:xfrm>
          <a:prstGeom prst="rect">
            <a:avLst/>
          </a:prstGeom>
        </p:spPr>
        <p:txBody>
          <a:bodyPr/>
          <a:lstStyle/>
          <a:p>
            <a:r>
              <a:rPr lang="he-IL">
                <a:solidFill>
                  <a:srgbClr val="000000"/>
                </a:solidFill>
              </a:rPr>
              <a:t>גזים</a:t>
            </a:r>
          </a:p>
        </p:txBody>
      </p:sp>
      <p:sp>
        <p:nvSpPr>
          <p:cNvPr id="3" name="Slide Number Placeholder 2"/>
          <p:cNvSpPr>
            <a:spLocks noGrp="1"/>
          </p:cNvSpPr>
          <p:nvPr>
            <p:ph type="sldNum" sz="quarter" idx="4294967295"/>
          </p:nvPr>
        </p:nvSpPr>
        <p:spPr>
          <a:xfrm>
            <a:off x="0" y="6356350"/>
            <a:ext cx="2743200" cy="365125"/>
          </a:xfrm>
          <a:prstGeom prst="rect">
            <a:avLst/>
          </a:prstGeom>
        </p:spPr>
        <p:txBody>
          <a:bodyPr/>
          <a:lstStyle/>
          <a:p>
            <a:fld id="{BEED0BD4-50B7-4D58-AAEE-360038BFFB62}" type="slidenum">
              <a:rPr lang="he-IL">
                <a:solidFill>
                  <a:srgbClr val="000000"/>
                </a:solidFill>
              </a:rPr>
              <a:pPr/>
              <a:t>10</a:t>
            </a:fld>
            <a:endParaRPr lang="he-IL">
              <a:solidFill>
                <a:srgbClr val="000000"/>
              </a:solidFill>
            </a:endParaRPr>
          </a:p>
        </p:txBody>
      </p:sp>
      <p:sp>
        <p:nvSpPr>
          <p:cNvPr id="20" name="Rectangle 2"/>
          <p:cNvSpPr txBox="1">
            <a:spLocks noChangeArrowheads="1"/>
          </p:cNvSpPr>
          <p:nvPr/>
        </p:nvSpPr>
        <p:spPr>
          <a:xfrm>
            <a:off x="1589723" y="147133"/>
            <a:ext cx="8834437" cy="819150"/>
          </a:xfrm>
          <a:prstGeom prst="rect">
            <a:avLst/>
          </a:prstGeom>
        </p:spPr>
        <p:txBody>
          <a:bodyPr/>
          <a:lstStyle>
            <a:lvl1pPr algn="l" rtl="0" eaLnBrk="0" fontAlgn="base" hangingPunct="0">
              <a:spcBef>
                <a:spcPct val="0"/>
              </a:spcBef>
              <a:spcAft>
                <a:spcPct val="0"/>
              </a:spcAft>
              <a:defRPr sz="3600" b="0">
                <a:solidFill>
                  <a:schemeClr val="bg1"/>
                </a:solidFill>
                <a:latin typeface="Cambria" pitchFamily="18" charset="0"/>
                <a:ea typeface="+mj-ea"/>
                <a:cs typeface="+mj-cs"/>
              </a:defRPr>
            </a:lvl1pPr>
            <a:lvl2pPr algn="l" rtl="0" eaLnBrk="0" fontAlgn="base" hangingPunct="0">
              <a:spcBef>
                <a:spcPct val="0"/>
              </a:spcBef>
              <a:spcAft>
                <a:spcPct val="0"/>
              </a:spcAft>
              <a:defRPr sz="4400" b="1">
                <a:solidFill>
                  <a:schemeClr val="bg1"/>
                </a:solidFill>
                <a:latin typeface="Helvetica" pitchFamily="28" charset="0"/>
              </a:defRPr>
            </a:lvl2pPr>
            <a:lvl3pPr algn="l" rtl="0" eaLnBrk="0" fontAlgn="base" hangingPunct="0">
              <a:spcBef>
                <a:spcPct val="0"/>
              </a:spcBef>
              <a:spcAft>
                <a:spcPct val="0"/>
              </a:spcAft>
              <a:defRPr sz="4400" b="1">
                <a:solidFill>
                  <a:schemeClr val="bg1"/>
                </a:solidFill>
                <a:latin typeface="Helvetica" pitchFamily="28" charset="0"/>
              </a:defRPr>
            </a:lvl3pPr>
            <a:lvl4pPr algn="l" rtl="0" eaLnBrk="0" fontAlgn="base" hangingPunct="0">
              <a:spcBef>
                <a:spcPct val="0"/>
              </a:spcBef>
              <a:spcAft>
                <a:spcPct val="0"/>
              </a:spcAft>
              <a:defRPr sz="4400" b="1">
                <a:solidFill>
                  <a:schemeClr val="bg1"/>
                </a:solidFill>
                <a:latin typeface="Helvetica" pitchFamily="28" charset="0"/>
              </a:defRPr>
            </a:lvl4pPr>
            <a:lvl5pPr algn="l" rtl="0" eaLnBrk="0" fontAlgn="base" hangingPunct="0">
              <a:spcBef>
                <a:spcPct val="0"/>
              </a:spcBef>
              <a:spcAft>
                <a:spcPct val="0"/>
              </a:spcAft>
              <a:defRPr sz="4400" b="1">
                <a:solidFill>
                  <a:schemeClr val="bg1"/>
                </a:solidFill>
                <a:latin typeface="Helvetica" pitchFamily="28" charset="0"/>
              </a:defRPr>
            </a:lvl5pPr>
            <a:lvl6pPr marL="457200" algn="l" rtl="0" eaLnBrk="0" fontAlgn="base" hangingPunct="0">
              <a:spcBef>
                <a:spcPct val="0"/>
              </a:spcBef>
              <a:spcAft>
                <a:spcPct val="0"/>
              </a:spcAft>
              <a:defRPr sz="4400" b="1">
                <a:solidFill>
                  <a:schemeClr val="bg1"/>
                </a:solidFill>
                <a:latin typeface="Helvetica" pitchFamily="28" charset="0"/>
              </a:defRPr>
            </a:lvl6pPr>
            <a:lvl7pPr marL="914400" algn="l" rtl="0" eaLnBrk="0" fontAlgn="base" hangingPunct="0">
              <a:spcBef>
                <a:spcPct val="0"/>
              </a:spcBef>
              <a:spcAft>
                <a:spcPct val="0"/>
              </a:spcAft>
              <a:defRPr sz="4400" b="1">
                <a:solidFill>
                  <a:schemeClr val="bg1"/>
                </a:solidFill>
                <a:latin typeface="Helvetica" pitchFamily="28" charset="0"/>
              </a:defRPr>
            </a:lvl7pPr>
            <a:lvl8pPr marL="1371600" algn="l" rtl="0" eaLnBrk="0" fontAlgn="base" hangingPunct="0">
              <a:spcBef>
                <a:spcPct val="0"/>
              </a:spcBef>
              <a:spcAft>
                <a:spcPct val="0"/>
              </a:spcAft>
              <a:defRPr sz="4400" b="1">
                <a:solidFill>
                  <a:schemeClr val="bg1"/>
                </a:solidFill>
                <a:latin typeface="Helvetica" pitchFamily="28" charset="0"/>
              </a:defRPr>
            </a:lvl8pPr>
            <a:lvl9pPr marL="1828800" algn="l" rtl="0" eaLnBrk="0" fontAlgn="base" hangingPunct="0">
              <a:spcBef>
                <a:spcPct val="0"/>
              </a:spcBef>
              <a:spcAft>
                <a:spcPct val="0"/>
              </a:spcAft>
              <a:defRPr sz="4400" b="1">
                <a:solidFill>
                  <a:schemeClr val="bg1"/>
                </a:solidFill>
                <a:latin typeface="Helvetica" pitchFamily="28" charset="0"/>
              </a:defRPr>
            </a:lvl9pPr>
          </a:lstStyle>
          <a:p>
            <a:pPr algn="ctr"/>
            <a:r>
              <a:rPr lang="en-US" altLang="en-US" kern="0" dirty="0"/>
              <a:t>Absolute Temperature</a:t>
            </a:r>
          </a:p>
        </p:txBody>
      </p:sp>
      <p:sp>
        <p:nvSpPr>
          <p:cNvPr id="21" name="Rectangle 3"/>
          <p:cNvSpPr txBox="1">
            <a:spLocks noChangeArrowheads="1"/>
          </p:cNvSpPr>
          <p:nvPr/>
        </p:nvSpPr>
        <p:spPr>
          <a:xfrm>
            <a:off x="1664185" y="1141701"/>
            <a:ext cx="5372100" cy="4672013"/>
          </a:xfrm>
          <a:prstGeom prst="rect">
            <a:avLst/>
          </a:prstGeom>
        </p:spPr>
        <p:txBody>
          <a:bodyPr/>
          <a:lstStyle>
            <a:lvl1pPr marL="228600" indent="-228600" algn="l" rtl="0" eaLnBrk="0" fontAlgn="base" hangingPunct="0">
              <a:spcBef>
                <a:spcPct val="20000"/>
              </a:spcBef>
              <a:spcAft>
                <a:spcPct val="0"/>
              </a:spcAft>
              <a:buClr>
                <a:srgbClr val="194E9D"/>
              </a:buClr>
              <a:buSzPct val="85000"/>
              <a:buFont typeface="Arial" charset="0"/>
              <a:defRPr sz="2800">
                <a:solidFill>
                  <a:schemeClr val="tx1"/>
                </a:solidFill>
                <a:latin typeface="+mn-lt"/>
                <a:ea typeface="+mn-ea"/>
                <a:cs typeface="+mn-cs"/>
              </a:defRPr>
            </a:lvl1pPr>
            <a:lvl2pPr marL="685800" indent="-228600" algn="l" rtl="0" eaLnBrk="0" fontAlgn="base" hangingPunct="0">
              <a:spcBef>
                <a:spcPct val="20000"/>
              </a:spcBef>
              <a:spcAft>
                <a:spcPct val="0"/>
              </a:spcAft>
              <a:buClr>
                <a:srgbClr val="194E9D"/>
              </a:buClr>
              <a:buSzPct val="100000"/>
              <a:buFont typeface="Arial" charset="0"/>
              <a:buChar char="•"/>
              <a:defRPr sz="2400">
                <a:solidFill>
                  <a:schemeClr val="tx1"/>
                </a:solidFill>
                <a:latin typeface="+mn-lt"/>
              </a:defRPr>
            </a:lvl2pPr>
            <a:lvl3pPr marL="11430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4pPr>
            <a:lvl5pPr marL="20574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5pPr>
            <a:lvl6pPr marL="25146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6pPr>
            <a:lvl7pPr marL="29718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7pPr>
            <a:lvl8pPr marL="34290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8pPr>
            <a:lvl9pPr marL="38862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9pPr>
          </a:lstStyle>
          <a:p>
            <a:pPr marL="0" indent="0">
              <a:buFont typeface="Times" pitchFamily="28" charset="0"/>
              <a:buNone/>
            </a:pPr>
            <a:r>
              <a:rPr lang="en-US" altLang="en-US" kern="0" dirty="0"/>
              <a:t>0 K = “absolute zero”.</a:t>
            </a:r>
          </a:p>
          <a:p>
            <a:pPr marL="0" indent="0">
              <a:buFont typeface="Times" pitchFamily="28" charset="0"/>
              <a:buNone/>
            </a:pPr>
            <a:endParaRPr lang="en-US" altLang="en-US" kern="0" dirty="0"/>
          </a:p>
          <a:p>
            <a:pPr marL="0" indent="0">
              <a:buFont typeface="Times" pitchFamily="28" charset="0"/>
              <a:buNone/>
            </a:pPr>
            <a:r>
              <a:rPr lang="en-US" altLang="en-US" kern="0" dirty="0"/>
              <a:t>The degree Celsius and kelvin “steps” are equally sized.</a:t>
            </a:r>
          </a:p>
          <a:p>
            <a:pPr marL="0" indent="0">
              <a:buFont typeface="Times" pitchFamily="28" charset="0"/>
              <a:buNone/>
            </a:pPr>
            <a:endParaRPr lang="en-US" altLang="en-US" kern="0" dirty="0"/>
          </a:p>
          <a:p>
            <a:pPr marL="0" indent="0">
              <a:buFont typeface="Times" pitchFamily="28" charset="0"/>
              <a:buNone/>
            </a:pPr>
            <a:r>
              <a:rPr lang="en-US" altLang="en-US" kern="0" dirty="0"/>
              <a:t>The zeros are different.</a:t>
            </a:r>
          </a:p>
          <a:p>
            <a:pPr marL="0" indent="0">
              <a:buFont typeface="Times" pitchFamily="28" charset="0"/>
              <a:buNone/>
            </a:pPr>
            <a:r>
              <a:rPr lang="en-US" altLang="en-US" kern="0" dirty="0"/>
              <a:t>	0 K = −273.15 °C</a:t>
            </a:r>
          </a:p>
          <a:p>
            <a:pPr marL="0" indent="0">
              <a:buFont typeface="Times" pitchFamily="28" charset="0"/>
              <a:buNone/>
            </a:pPr>
            <a:r>
              <a:rPr lang="en-US" altLang="en-US" kern="0" dirty="0"/>
              <a:t>	0 °C = +273.15 K</a:t>
            </a:r>
          </a:p>
          <a:p>
            <a:pPr marL="0" indent="0">
              <a:buFont typeface="Times" pitchFamily="28" charset="0"/>
              <a:buNone/>
            </a:pPr>
            <a:endParaRPr lang="en-US" altLang="en-US" kern="0" dirty="0"/>
          </a:p>
        </p:txBody>
      </p:sp>
      <p:grpSp>
        <p:nvGrpSpPr>
          <p:cNvPr id="22" name="Group 4"/>
          <p:cNvGrpSpPr>
            <a:grpSpLocks/>
          </p:cNvGrpSpPr>
          <p:nvPr/>
        </p:nvGrpSpPr>
        <p:grpSpPr bwMode="auto">
          <a:xfrm>
            <a:off x="6831090" y="1300399"/>
            <a:ext cx="3611563" cy="4762500"/>
            <a:chOff x="3243" y="829"/>
            <a:chExt cx="2275" cy="3000"/>
          </a:xfrm>
        </p:grpSpPr>
        <p:sp>
          <p:nvSpPr>
            <p:cNvPr id="23" name="AutoShape 5"/>
            <p:cNvSpPr>
              <a:spLocks noChangeArrowheads="1"/>
            </p:cNvSpPr>
            <p:nvPr/>
          </p:nvSpPr>
          <p:spPr bwMode="auto">
            <a:xfrm>
              <a:off x="3243" y="3370"/>
              <a:ext cx="793" cy="459"/>
            </a:xfrm>
            <a:prstGeom prst="wedgeRoundRectCallout">
              <a:avLst>
                <a:gd name="adj1" fmla="val 25537"/>
                <a:gd name="adj2" fmla="val -75491"/>
                <a:gd name="adj3" fmla="val 16667"/>
              </a:avLst>
            </a:prstGeom>
            <a:solidFill>
              <a:srgbClr val="E5F5FF"/>
            </a:solidFill>
            <a:ln w="9525" algn="ctr">
              <a:solidFill>
                <a:srgbClr val="C0C0C0"/>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r>
                <a:rPr lang="en-US" altLang="en-US" sz="2000" b="0" i="0">
                  <a:solidFill>
                    <a:srgbClr val="000000"/>
                  </a:solidFill>
                </a:rPr>
                <a:t>water freezes</a:t>
              </a:r>
            </a:p>
          </p:txBody>
        </p:sp>
        <p:sp>
          <p:nvSpPr>
            <p:cNvPr id="24" name="AutoShape 6"/>
            <p:cNvSpPr>
              <a:spLocks noChangeArrowheads="1"/>
            </p:cNvSpPr>
            <p:nvPr/>
          </p:nvSpPr>
          <p:spPr bwMode="auto">
            <a:xfrm rot="5400000">
              <a:off x="2807" y="2111"/>
              <a:ext cx="2685" cy="121"/>
            </a:xfrm>
            <a:prstGeom prst="flowChartAlternateProcess">
              <a:avLst/>
            </a:prstGeom>
            <a:noFill/>
            <a:ln w="1905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sz="2000" b="0" i="0">
                <a:solidFill>
                  <a:srgbClr val="000000"/>
                </a:solidFill>
              </a:endParaRPr>
            </a:p>
          </p:txBody>
        </p:sp>
        <p:sp>
          <p:nvSpPr>
            <p:cNvPr id="25" name="AutoShape 7"/>
            <p:cNvSpPr>
              <a:spLocks noChangeArrowheads="1"/>
            </p:cNvSpPr>
            <p:nvPr/>
          </p:nvSpPr>
          <p:spPr bwMode="auto">
            <a:xfrm rot="5400000">
              <a:off x="3993" y="3586"/>
              <a:ext cx="314" cy="121"/>
            </a:xfrm>
            <a:prstGeom prst="flowChartTerminator">
              <a:avLst/>
            </a:prstGeom>
            <a:solidFill>
              <a:srgbClr val="FF0000"/>
            </a:solidFill>
            <a:ln w="19050"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sz="2000" b="0" i="0">
                <a:solidFill>
                  <a:srgbClr val="000000"/>
                </a:solidFill>
              </a:endParaRPr>
            </a:p>
          </p:txBody>
        </p:sp>
        <p:sp>
          <p:nvSpPr>
            <p:cNvPr id="26" name="Line 8"/>
            <p:cNvSpPr>
              <a:spLocks noChangeShapeType="1"/>
            </p:cNvSpPr>
            <p:nvPr/>
          </p:nvSpPr>
          <p:spPr bwMode="auto">
            <a:xfrm>
              <a:off x="4149" y="926"/>
              <a:ext cx="0" cy="436"/>
            </a:xfrm>
            <a:prstGeom prst="line">
              <a:avLst/>
            </a:prstGeom>
            <a:noFill/>
            <a:ln w="508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p>
              <a:endParaRPr lang="en-US" sz="2000" b="0" i="0">
                <a:solidFill>
                  <a:srgbClr val="000000"/>
                </a:solidFill>
              </a:endParaRPr>
            </a:p>
          </p:txBody>
        </p:sp>
        <p:sp>
          <p:nvSpPr>
            <p:cNvPr id="27" name="Line 9"/>
            <p:cNvSpPr>
              <a:spLocks noChangeShapeType="1"/>
            </p:cNvSpPr>
            <p:nvPr/>
          </p:nvSpPr>
          <p:spPr bwMode="auto">
            <a:xfrm>
              <a:off x="4152" y="1330"/>
              <a:ext cx="0" cy="2323"/>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p>
              <a:endParaRPr lang="en-US" sz="2000" b="0" i="0">
                <a:solidFill>
                  <a:srgbClr val="000000"/>
                </a:solidFill>
              </a:endParaRPr>
            </a:p>
          </p:txBody>
        </p:sp>
        <p:grpSp>
          <p:nvGrpSpPr>
            <p:cNvPr id="28" name="Group 10"/>
            <p:cNvGrpSpPr>
              <a:grpSpLocks/>
            </p:cNvGrpSpPr>
            <p:nvPr/>
          </p:nvGrpSpPr>
          <p:grpSpPr bwMode="auto">
            <a:xfrm>
              <a:off x="4095" y="1071"/>
              <a:ext cx="50" cy="2106"/>
              <a:chOff x="3243" y="998"/>
              <a:chExt cx="50" cy="2106"/>
            </a:xfrm>
          </p:grpSpPr>
          <p:sp>
            <p:nvSpPr>
              <p:cNvPr id="74" name="Line 11"/>
              <p:cNvSpPr>
                <a:spLocks noChangeShapeType="1"/>
              </p:cNvSpPr>
              <p:nvPr/>
            </p:nvSpPr>
            <p:spPr bwMode="auto">
              <a:xfrm>
                <a:off x="3243" y="3104"/>
                <a:ext cx="5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endParaRPr lang="en-US" sz="2000" b="0" i="0">
                  <a:solidFill>
                    <a:srgbClr val="000000"/>
                  </a:solidFill>
                </a:endParaRPr>
              </a:p>
            </p:txBody>
          </p:sp>
          <p:sp>
            <p:nvSpPr>
              <p:cNvPr id="75" name="Line 12"/>
              <p:cNvSpPr>
                <a:spLocks noChangeShapeType="1"/>
              </p:cNvSpPr>
              <p:nvPr/>
            </p:nvSpPr>
            <p:spPr bwMode="auto">
              <a:xfrm>
                <a:off x="3243" y="3031"/>
                <a:ext cx="5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endParaRPr lang="en-US" sz="2000" b="0" i="0">
                  <a:solidFill>
                    <a:srgbClr val="000000"/>
                  </a:solidFill>
                </a:endParaRPr>
              </a:p>
            </p:txBody>
          </p:sp>
          <p:sp>
            <p:nvSpPr>
              <p:cNvPr id="76" name="Line 13"/>
              <p:cNvSpPr>
                <a:spLocks noChangeShapeType="1"/>
              </p:cNvSpPr>
              <p:nvPr/>
            </p:nvSpPr>
            <p:spPr bwMode="auto">
              <a:xfrm>
                <a:off x="3243" y="2958"/>
                <a:ext cx="5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endParaRPr lang="en-US" sz="2000" b="0" i="0">
                  <a:solidFill>
                    <a:srgbClr val="000000"/>
                  </a:solidFill>
                </a:endParaRPr>
              </a:p>
            </p:txBody>
          </p:sp>
          <p:sp>
            <p:nvSpPr>
              <p:cNvPr id="77" name="Line 14"/>
              <p:cNvSpPr>
                <a:spLocks noChangeShapeType="1"/>
              </p:cNvSpPr>
              <p:nvPr/>
            </p:nvSpPr>
            <p:spPr bwMode="auto">
              <a:xfrm>
                <a:off x="3243" y="2885"/>
                <a:ext cx="5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endParaRPr lang="en-US" sz="2000" b="0" i="0">
                  <a:solidFill>
                    <a:srgbClr val="000000"/>
                  </a:solidFill>
                </a:endParaRPr>
              </a:p>
            </p:txBody>
          </p:sp>
          <p:sp>
            <p:nvSpPr>
              <p:cNvPr id="78" name="Line 15"/>
              <p:cNvSpPr>
                <a:spLocks noChangeShapeType="1"/>
              </p:cNvSpPr>
              <p:nvPr/>
            </p:nvSpPr>
            <p:spPr bwMode="auto">
              <a:xfrm>
                <a:off x="3243" y="2813"/>
                <a:ext cx="5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endParaRPr lang="en-US" sz="2000" b="0" i="0">
                  <a:solidFill>
                    <a:srgbClr val="000000"/>
                  </a:solidFill>
                </a:endParaRPr>
              </a:p>
            </p:txBody>
          </p:sp>
          <p:sp>
            <p:nvSpPr>
              <p:cNvPr id="79" name="Line 16"/>
              <p:cNvSpPr>
                <a:spLocks noChangeShapeType="1"/>
              </p:cNvSpPr>
              <p:nvPr/>
            </p:nvSpPr>
            <p:spPr bwMode="auto">
              <a:xfrm>
                <a:off x="3243" y="2740"/>
                <a:ext cx="5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endParaRPr lang="en-US" sz="2000" b="0" i="0">
                  <a:solidFill>
                    <a:srgbClr val="000000"/>
                  </a:solidFill>
                </a:endParaRPr>
              </a:p>
            </p:txBody>
          </p:sp>
          <p:sp>
            <p:nvSpPr>
              <p:cNvPr id="80" name="Line 17"/>
              <p:cNvSpPr>
                <a:spLocks noChangeShapeType="1"/>
              </p:cNvSpPr>
              <p:nvPr/>
            </p:nvSpPr>
            <p:spPr bwMode="auto">
              <a:xfrm>
                <a:off x="3243" y="2668"/>
                <a:ext cx="5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endParaRPr lang="en-US" sz="2000" b="0" i="0">
                  <a:solidFill>
                    <a:srgbClr val="000000"/>
                  </a:solidFill>
                </a:endParaRPr>
              </a:p>
            </p:txBody>
          </p:sp>
          <p:sp>
            <p:nvSpPr>
              <p:cNvPr id="81" name="Line 18"/>
              <p:cNvSpPr>
                <a:spLocks noChangeShapeType="1"/>
              </p:cNvSpPr>
              <p:nvPr/>
            </p:nvSpPr>
            <p:spPr bwMode="auto">
              <a:xfrm>
                <a:off x="3243" y="2595"/>
                <a:ext cx="5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endParaRPr lang="en-US" sz="2000" b="0" i="0">
                  <a:solidFill>
                    <a:srgbClr val="000000"/>
                  </a:solidFill>
                </a:endParaRPr>
              </a:p>
            </p:txBody>
          </p:sp>
          <p:sp>
            <p:nvSpPr>
              <p:cNvPr id="82" name="Line 19"/>
              <p:cNvSpPr>
                <a:spLocks noChangeShapeType="1"/>
              </p:cNvSpPr>
              <p:nvPr/>
            </p:nvSpPr>
            <p:spPr bwMode="auto">
              <a:xfrm>
                <a:off x="3243" y="2522"/>
                <a:ext cx="5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endParaRPr lang="en-US" sz="2000" b="0" i="0">
                  <a:solidFill>
                    <a:srgbClr val="000000"/>
                  </a:solidFill>
                </a:endParaRPr>
              </a:p>
            </p:txBody>
          </p:sp>
          <p:sp>
            <p:nvSpPr>
              <p:cNvPr id="83" name="Line 20"/>
              <p:cNvSpPr>
                <a:spLocks noChangeShapeType="1"/>
              </p:cNvSpPr>
              <p:nvPr/>
            </p:nvSpPr>
            <p:spPr bwMode="auto">
              <a:xfrm>
                <a:off x="3243" y="2449"/>
                <a:ext cx="5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endParaRPr lang="en-US" sz="2000" b="0" i="0">
                  <a:solidFill>
                    <a:srgbClr val="000000"/>
                  </a:solidFill>
                </a:endParaRPr>
              </a:p>
            </p:txBody>
          </p:sp>
          <p:sp>
            <p:nvSpPr>
              <p:cNvPr id="84" name="Line 21"/>
              <p:cNvSpPr>
                <a:spLocks noChangeShapeType="1"/>
              </p:cNvSpPr>
              <p:nvPr/>
            </p:nvSpPr>
            <p:spPr bwMode="auto">
              <a:xfrm>
                <a:off x="3243" y="2377"/>
                <a:ext cx="5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endParaRPr lang="en-US" sz="2000" b="0" i="0">
                  <a:solidFill>
                    <a:srgbClr val="000000"/>
                  </a:solidFill>
                </a:endParaRPr>
              </a:p>
            </p:txBody>
          </p:sp>
          <p:sp>
            <p:nvSpPr>
              <p:cNvPr id="85" name="Line 22"/>
              <p:cNvSpPr>
                <a:spLocks noChangeShapeType="1"/>
              </p:cNvSpPr>
              <p:nvPr/>
            </p:nvSpPr>
            <p:spPr bwMode="auto">
              <a:xfrm>
                <a:off x="3243" y="2304"/>
                <a:ext cx="5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endParaRPr lang="en-US" sz="2000" b="0" i="0">
                  <a:solidFill>
                    <a:srgbClr val="000000"/>
                  </a:solidFill>
                </a:endParaRPr>
              </a:p>
            </p:txBody>
          </p:sp>
          <p:sp>
            <p:nvSpPr>
              <p:cNvPr id="86" name="Line 23"/>
              <p:cNvSpPr>
                <a:spLocks noChangeShapeType="1"/>
              </p:cNvSpPr>
              <p:nvPr/>
            </p:nvSpPr>
            <p:spPr bwMode="auto">
              <a:xfrm>
                <a:off x="3243" y="2233"/>
                <a:ext cx="5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endParaRPr lang="en-US" sz="2000" b="0" i="0">
                  <a:solidFill>
                    <a:srgbClr val="000000"/>
                  </a:solidFill>
                </a:endParaRPr>
              </a:p>
            </p:txBody>
          </p:sp>
          <p:sp>
            <p:nvSpPr>
              <p:cNvPr id="87" name="Line 24"/>
              <p:cNvSpPr>
                <a:spLocks noChangeShapeType="1"/>
              </p:cNvSpPr>
              <p:nvPr/>
            </p:nvSpPr>
            <p:spPr bwMode="auto">
              <a:xfrm>
                <a:off x="3243" y="2160"/>
                <a:ext cx="5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endParaRPr lang="en-US" sz="2000" b="0" i="0">
                  <a:solidFill>
                    <a:srgbClr val="000000"/>
                  </a:solidFill>
                </a:endParaRPr>
              </a:p>
            </p:txBody>
          </p:sp>
          <p:sp>
            <p:nvSpPr>
              <p:cNvPr id="88" name="Line 25"/>
              <p:cNvSpPr>
                <a:spLocks noChangeShapeType="1"/>
              </p:cNvSpPr>
              <p:nvPr/>
            </p:nvSpPr>
            <p:spPr bwMode="auto">
              <a:xfrm>
                <a:off x="3243" y="2087"/>
                <a:ext cx="5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endParaRPr lang="en-US" sz="2000" b="0" i="0">
                  <a:solidFill>
                    <a:srgbClr val="000000"/>
                  </a:solidFill>
                </a:endParaRPr>
              </a:p>
            </p:txBody>
          </p:sp>
          <p:sp>
            <p:nvSpPr>
              <p:cNvPr id="89" name="Line 26"/>
              <p:cNvSpPr>
                <a:spLocks noChangeShapeType="1"/>
              </p:cNvSpPr>
              <p:nvPr/>
            </p:nvSpPr>
            <p:spPr bwMode="auto">
              <a:xfrm>
                <a:off x="3243" y="2014"/>
                <a:ext cx="5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endParaRPr lang="en-US" sz="2000" b="0" i="0">
                  <a:solidFill>
                    <a:srgbClr val="000000"/>
                  </a:solidFill>
                </a:endParaRPr>
              </a:p>
            </p:txBody>
          </p:sp>
          <p:sp>
            <p:nvSpPr>
              <p:cNvPr id="90" name="Line 27"/>
              <p:cNvSpPr>
                <a:spLocks noChangeShapeType="1"/>
              </p:cNvSpPr>
              <p:nvPr/>
            </p:nvSpPr>
            <p:spPr bwMode="auto">
              <a:xfrm>
                <a:off x="3243" y="1942"/>
                <a:ext cx="5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endParaRPr lang="en-US" sz="2000" b="0" i="0">
                  <a:solidFill>
                    <a:srgbClr val="000000"/>
                  </a:solidFill>
                </a:endParaRPr>
              </a:p>
            </p:txBody>
          </p:sp>
          <p:sp>
            <p:nvSpPr>
              <p:cNvPr id="91" name="Line 28"/>
              <p:cNvSpPr>
                <a:spLocks noChangeShapeType="1"/>
              </p:cNvSpPr>
              <p:nvPr/>
            </p:nvSpPr>
            <p:spPr bwMode="auto">
              <a:xfrm>
                <a:off x="3243" y="1869"/>
                <a:ext cx="5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endParaRPr lang="en-US" sz="2000" b="0" i="0">
                  <a:solidFill>
                    <a:srgbClr val="000000"/>
                  </a:solidFill>
                </a:endParaRPr>
              </a:p>
            </p:txBody>
          </p:sp>
          <p:sp>
            <p:nvSpPr>
              <p:cNvPr id="92" name="Line 29"/>
              <p:cNvSpPr>
                <a:spLocks noChangeShapeType="1"/>
              </p:cNvSpPr>
              <p:nvPr/>
            </p:nvSpPr>
            <p:spPr bwMode="auto">
              <a:xfrm>
                <a:off x="3243" y="1797"/>
                <a:ext cx="5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endParaRPr lang="en-US" sz="2000" b="0" i="0">
                  <a:solidFill>
                    <a:srgbClr val="000000"/>
                  </a:solidFill>
                </a:endParaRPr>
              </a:p>
            </p:txBody>
          </p:sp>
          <p:sp>
            <p:nvSpPr>
              <p:cNvPr id="93" name="Line 30"/>
              <p:cNvSpPr>
                <a:spLocks noChangeShapeType="1"/>
              </p:cNvSpPr>
              <p:nvPr/>
            </p:nvSpPr>
            <p:spPr bwMode="auto">
              <a:xfrm>
                <a:off x="3243" y="1724"/>
                <a:ext cx="5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endParaRPr lang="en-US" sz="2000" b="0" i="0">
                  <a:solidFill>
                    <a:srgbClr val="000000"/>
                  </a:solidFill>
                </a:endParaRPr>
              </a:p>
            </p:txBody>
          </p:sp>
          <p:sp>
            <p:nvSpPr>
              <p:cNvPr id="94" name="Line 31"/>
              <p:cNvSpPr>
                <a:spLocks noChangeShapeType="1"/>
              </p:cNvSpPr>
              <p:nvPr/>
            </p:nvSpPr>
            <p:spPr bwMode="auto">
              <a:xfrm>
                <a:off x="3243" y="1651"/>
                <a:ext cx="5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endParaRPr lang="en-US" sz="2000" b="0" i="0">
                  <a:solidFill>
                    <a:srgbClr val="000000"/>
                  </a:solidFill>
                </a:endParaRPr>
              </a:p>
            </p:txBody>
          </p:sp>
          <p:sp>
            <p:nvSpPr>
              <p:cNvPr id="95" name="Line 32"/>
              <p:cNvSpPr>
                <a:spLocks noChangeShapeType="1"/>
              </p:cNvSpPr>
              <p:nvPr/>
            </p:nvSpPr>
            <p:spPr bwMode="auto">
              <a:xfrm>
                <a:off x="3243" y="1578"/>
                <a:ext cx="5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endParaRPr lang="en-US" sz="2000" b="0" i="0">
                  <a:solidFill>
                    <a:srgbClr val="000000"/>
                  </a:solidFill>
                </a:endParaRPr>
              </a:p>
            </p:txBody>
          </p:sp>
          <p:sp>
            <p:nvSpPr>
              <p:cNvPr id="96" name="Line 33"/>
              <p:cNvSpPr>
                <a:spLocks noChangeShapeType="1"/>
              </p:cNvSpPr>
              <p:nvPr/>
            </p:nvSpPr>
            <p:spPr bwMode="auto">
              <a:xfrm>
                <a:off x="3243" y="1506"/>
                <a:ext cx="5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endParaRPr lang="en-US" sz="2000" b="0" i="0">
                  <a:solidFill>
                    <a:srgbClr val="000000"/>
                  </a:solidFill>
                </a:endParaRPr>
              </a:p>
            </p:txBody>
          </p:sp>
          <p:sp>
            <p:nvSpPr>
              <p:cNvPr id="97" name="Line 34"/>
              <p:cNvSpPr>
                <a:spLocks noChangeShapeType="1"/>
              </p:cNvSpPr>
              <p:nvPr/>
            </p:nvSpPr>
            <p:spPr bwMode="auto">
              <a:xfrm>
                <a:off x="3243" y="1433"/>
                <a:ext cx="5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endParaRPr lang="en-US" sz="2000" b="0" i="0">
                  <a:solidFill>
                    <a:srgbClr val="000000"/>
                  </a:solidFill>
                </a:endParaRPr>
              </a:p>
            </p:txBody>
          </p:sp>
          <p:sp>
            <p:nvSpPr>
              <p:cNvPr id="98" name="Line 35"/>
              <p:cNvSpPr>
                <a:spLocks noChangeShapeType="1"/>
              </p:cNvSpPr>
              <p:nvPr/>
            </p:nvSpPr>
            <p:spPr bwMode="auto">
              <a:xfrm>
                <a:off x="3243" y="1362"/>
                <a:ext cx="5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endParaRPr lang="en-US" sz="2000" b="0" i="0">
                  <a:solidFill>
                    <a:srgbClr val="000000"/>
                  </a:solidFill>
                </a:endParaRPr>
              </a:p>
            </p:txBody>
          </p:sp>
          <p:sp>
            <p:nvSpPr>
              <p:cNvPr id="99" name="Line 36"/>
              <p:cNvSpPr>
                <a:spLocks noChangeShapeType="1"/>
              </p:cNvSpPr>
              <p:nvPr/>
            </p:nvSpPr>
            <p:spPr bwMode="auto">
              <a:xfrm>
                <a:off x="3243" y="1289"/>
                <a:ext cx="5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endParaRPr lang="en-US" sz="2000" b="0" i="0">
                  <a:solidFill>
                    <a:srgbClr val="000000"/>
                  </a:solidFill>
                </a:endParaRPr>
              </a:p>
            </p:txBody>
          </p:sp>
          <p:sp>
            <p:nvSpPr>
              <p:cNvPr id="100" name="Line 37"/>
              <p:cNvSpPr>
                <a:spLocks noChangeShapeType="1"/>
              </p:cNvSpPr>
              <p:nvPr/>
            </p:nvSpPr>
            <p:spPr bwMode="auto">
              <a:xfrm>
                <a:off x="3243" y="1216"/>
                <a:ext cx="5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endParaRPr lang="en-US" sz="2000" b="0" i="0">
                  <a:solidFill>
                    <a:srgbClr val="000000"/>
                  </a:solidFill>
                </a:endParaRPr>
              </a:p>
            </p:txBody>
          </p:sp>
          <p:sp>
            <p:nvSpPr>
              <p:cNvPr id="101" name="Line 38"/>
              <p:cNvSpPr>
                <a:spLocks noChangeShapeType="1"/>
              </p:cNvSpPr>
              <p:nvPr/>
            </p:nvSpPr>
            <p:spPr bwMode="auto">
              <a:xfrm>
                <a:off x="3243" y="1143"/>
                <a:ext cx="5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endParaRPr lang="en-US" sz="2000" b="0" i="0">
                  <a:solidFill>
                    <a:srgbClr val="000000"/>
                  </a:solidFill>
                </a:endParaRPr>
              </a:p>
            </p:txBody>
          </p:sp>
          <p:sp>
            <p:nvSpPr>
              <p:cNvPr id="102" name="Line 39"/>
              <p:cNvSpPr>
                <a:spLocks noChangeShapeType="1"/>
              </p:cNvSpPr>
              <p:nvPr/>
            </p:nvSpPr>
            <p:spPr bwMode="auto">
              <a:xfrm>
                <a:off x="3243" y="1071"/>
                <a:ext cx="5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endParaRPr lang="en-US" sz="2000" b="0" i="0">
                  <a:solidFill>
                    <a:srgbClr val="000000"/>
                  </a:solidFill>
                </a:endParaRPr>
              </a:p>
            </p:txBody>
          </p:sp>
          <p:sp>
            <p:nvSpPr>
              <p:cNvPr id="103" name="Line 40"/>
              <p:cNvSpPr>
                <a:spLocks noChangeShapeType="1"/>
              </p:cNvSpPr>
              <p:nvPr/>
            </p:nvSpPr>
            <p:spPr bwMode="auto">
              <a:xfrm>
                <a:off x="3243" y="998"/>
                <a:ext cx="5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endParaRPr lang="en-US" sz="2000" b="0" i="0">
                  <a:solidFill>
                    <a:srgbClr val="000000"/>
                  </a:solidFill>
                </a:endParaRPr>
              </a:p>
            </p:txBody>
          </p:sp>
        </p:grpSp>
        <p:sp>
          <p:nvSpPr>
            <p:cNvPr id="29" name="AutoShape 41"/>
            <p:cNvSpPr>
              <a:spLocks noChangeArrowheads="1"/>
            </p:cNvSpPr>
            <p:nvPr/>
          </p:nvSpPr>
          <p:spPr bwMode="auto">
            <a:xfrm rot="5400000">
              <a:off x="3557" y="2111"/>
              <a:ext cx="2685" cy="121"/>
            </a:xfrm>
            <a:prstGeom prst="flowChartAlternateProcess">
              <a:avLst/>
            </a:prstGeom>
            <a:noFill/>
            <a:ln w="1905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sz="2000" b="0" i="0">
                <a:solidFill>
                  <a:srgbClr val="000000"/>
                </a:solidFill>
              </a:endParaRPr>
            </a:p>
          </p:txBody>
        </p:sp>
        <p:sp>
          <p:nvSpPr>
            <p:cNvPr id="30" name="AutoShape 42"/>
            <p:cNvSpPr>
              <a:spLocks noChangeArrowheads="1"/>
            </p:cNvSpPr>
            <p:nvPr/>
          </p:nvSpPr>
          <p:spPr bwMode="auto">
            <a:xfrm rot="5400000">
              <a:off x="4743" y="3586"/>
              <a:ext cx="314" cy="121"/>
            </a:xfrm>
            <a:prstGeom prst="flowChartTerminator">
              <a:avLst/>
            </a:prstGeom>
            <a:solidFill>
              <a:srgbClr val="FF0000"/>
            </a:solidFill>
            <a:ln w="19050"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sz="2000" b="0" i="0">
                <a:solidFill>
                  <a:srgbClr val="000000"/>
                </a:solidFill>
              </a:endParaRPr>
            </a:p>
          </p:txBody>
        </p:sp>
        <p:sp>
          <p:nvSpPr>
            <p:cNvPr id="31" name="Line 43"/>
            <p:cNvSpPr>
              <a:spLocks noChangeShapeType="1"/>
            </p:cNvSpPr>
            <p:nvPr/>
          </p:nvSpPr>
          <p:spPr bwMode="auto">
            <a:xfrm>
              <a:off x="4899" y="926"/>
              <a:ext cx="0" cy="436"/>
            </a:xfrm>
            <a:prstGeom prst="line">
              <a:avLst/>
            </a:prstGeom>
            <a:noFill/>
            <a:ln w="508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p>
              <a:endParaRPr lang="en-US" sz="2000" b="0" i="0">
                <a:solidFill>
                  <a:srgbClr val="000000"/>
                </a:solidFill>
              </a:endParaRPr>
            </a:p>
          </p:txBody>
        </p:sp>
        <p:sp>
          <p:nvSpPr>
            <p:cNvPr id="32" name="Line 44"/>
            <p:cNvSpPr>
              <a:spLocks noChangeShapeType="1"/>
            </p:cNvSpPr>
            <p:nvPr/>
          </p:nvSpPr>
          <p:spPr bwMode="auto">
            <a:xfrm>
              <a:off x="4902" y="1330"/>
              <a:ext cx="0" cy="2323"/>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p>
              <a:endParaRPr lang="en-US" sz="2000" b="0" i="0">
                <a:solidFill>
                  <a:srgbClr val="000000"/>
                </a:solidFill>
              </a:endParaRPr>
            </a:p>
          </p:txBody>
        </p:sp>
        <p:grpSp>
          <p:nvGrpSpPr>
            <p:cNvPr id="33" name="Group 45"/>
            <p:cNvGrpSpPr>
              <a:grpSpLocks/>
            </p:cNvGrpSpPr>
            <p:nvPr/>
          </p:nvGrpSpPr>
          <p:grpSpPr bwMode="auto">
            <a:xfrm>
              <a:off x="4849" y="1071"/>
              <a:ext cx="50" cy="2106"/>
              <a:chOff x="3243" y="998"/>
              <a:chExt cx="50" cy="2106"/>
            </a:xfrm>
          </p:grpSpPr>
          <p:sp>
            <p:nvSpPr>
              <p:cNvPr id="44" name="Line 46"/>
              <p:cNvSpPr>
                <a:spLocks noChangeShapeType="1"/>
              </p:cNvSpPr>
              <p:nvPr/>
            </p:nvSpPr>
            <p:spPr bwMode="auto">
              <a:xfrm>
                <a:off x="3243" y="3104"/>
                <a:ext cx="5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endParaRPr lang="en-US" sz="2000" b="0" i="0">
                  <a:solidFill>
                    <a:srgbClr val="000000"/>
                  </a:solidFill>
                </a:endParaRPr>
              </a:p>
            </p:txBody>
          </p:sp>
          <p:sp>
            <p:nvSpPr>
              <p:cNvPr id="45" name="Line 47"/>
              <p:cNvSpPr>
                <a:spLocks noChangeShapeType="1"/>
              </p:cNvSpPr>
              <p:nvPr/>
            </p:nvSpPr>
            <p:spPr bwMode="auto">
              <a:xfrm>
                <a:off x="3243" y="3031"/>
                <a:ext cx="5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endParaRPr lang="en-US" sz="2000" b="0" i="0">
                  <a:solidFill>
                    <a:srgbClr val="000000"/>
                  </a:solidFill>
                </a:endParaRPr>
              </a:p>
            </p:txBody>
          </p:sp>
          <p:sp>
            <p:nvSpPr>
              <p:cNvPr id="46" name="Line 48"/>
              <p:cNvSpPr>
                <a:spLocks noChangeShapeType="1"/>
              </p:cNvSpPr>
              <p:nvPr/>
            </p:nvSpPr>
            <p:spPr bwMode="auto">
              <a:xfrm>
                <a:off x="3243" y="2958"/>
                <a:ext cx="5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endParaRPr lang="en-US" sz="2000" b="0" i="0">
                  <a:solidFill>
                    <a:srgbClr val="000000"/>
                  </a:solidFill>
                </a:endParaRPr>
              </a:p>
            </p:txBody>
          </p:sp>
          <p:sp>
            <p:nvSpPr>
              <p:cNvPr id="47" name="Line 49"/>
              <p:cNvSpPr>
                <a:spLocks noChangeShapeType="1"/>
              </p:cNvSpPr>
              <p:nvPr/>
            </p:nvSpPr>
            <p:spPr bwMode="auto">
              <a:xfrm>
                <a:off x="3243" y="2885"/>
                <a:ext cx="5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endParaRPr lang="en-US" sz="2000" b="0" i="0">
                  <a:solidFill>
                    <a:srgbClr val="000000"/>
                  </a:solidFill>
                </a:endParaRPr>
              </a:p>
            </p:txBody>
          </p:sp>
          <p:sp>
            <p:nvSpPr>
              <p:cNvPr id="48" name="Line 50"/>
              <p:cNvSpPr>
                <a:spLocks noChangeShapeType="1"/>
              </p:cNvSpPr>
              <p:nvPr/>
            </p:nvSpPr>
            <p:spPr bwMode="auto">
              <a:xfrm>
                <a:off x="3243" y="2813"/>
                <a:ext cx="5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endParaRPr lang="en-US" sz="2000" b="0" i="0">
                  <a:solidFill>
                    <a:srgbClr val="000000"/>
                  </a:solidFill>
                </a:endParaRPr>
              </a:p>
            </p:txBody>
          </p:sp>
          <p:sp>
            <p:nvSpPr>
              <p:cNvPr id="49" name="Line 51"/>
              <p:cNvSpPr>
                <a:spLocks noChangeShapeType="1"/>
              </p:cNvSpPr>
              <p:nvPr/>
            </p:nvSpPr>
            <p:spPr bwMode="auto">
              <a:xfrm>
                <a:off x="3243" y="2740"/>
                <a:ext cx="5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endParaRPr lang="en-US" sz="2000" b="0" i="0">
                  <a:solidFill>
                    <a:srgbClr val="000000"/>
                  </a:solidFill>
                </a:endParaRPr>
              </a:p>
            </p:txBody>
          </p:sp>
          <p:sp>
            <p:nvSpPr>
              <p:cNvPr id="50" name="Line 52"/>
              <p:cNvSpPr>
                <a:spLocks noChangeShapeType="1"/>
              </p:cNvSpPr>
              <p:nvPr/>
            </p:nvSpPr>
            <p:spPr bwMode="auto">
              <a:xfrm>
                <a:off x="3243" y="2668"/>
                <a:ext cx="5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endParaRPr lang="en-US" sz="2000" b="0" i="0">
                  <a:solidFill>
                    <a:srgbClr val="000000"/>
                  </a:solidFill>
                </a:endParaRPr>
              </a:p>
            </p:txBody>
          </p:sp>
          <p:sp>
            <p:nvSpPr>
              <p:cNvPr id="51" name="Line 53"/>
              <p:cNvSpPr>
                <a:spLocks noChangeShapeType="1"/>
              </p:cNvSpPr>
              <p:nvPr/>
            </p:nvSpPr>
            <p:spPr bwMode="auto">
              <a:xfrm>
                <a:off x="3243" y="2595"/>
                <a:ext cx="5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endParaRPr lang="en-US" sz="2000" b="0" i="0">
                  <a:solidFill>
                    <a:srgbClr val="000000"/>
                  </a:solidFill>
                </a:endParaRPr>
              </a:p>
            </p:txBody>
          </p:sp>
          <p:sp>
            <p:nvSpPr>
              <p:cNvPr id="52" name="Line 54"/>
              <p:cNvSpPr>
                <a:spLocks noChangeShapeType="1"/>
              </p:cNvSpPr>
              <p:nvPr/>
            </p:nvSpPr>
            <p:spPr bwMode="auto">
              <a:xfrm>
                <a:off x="3243" y="2522"/>
                <a:ext cx="5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endParaRPr lang="en-US" sz="2000" b="0" i="0">
                  <a:solidFill>
                    <a:srgbClr val="000000"/>
                  </a:solidFill>
                </a:endParaRPr>
              </a:p>
            </p:txBody>
          </p:sp>
          <p:sp>
            <p:nvSpPr>
              <p:cNvPr id="53" name="Line 55"/>
              <p:cNvSpPr>
                <a:spLocks noChangeShapeType="1"/>
              </p:cNvSpPr>
              <p:nvPr/>
            </p:nvSpPr>
            <p:spPr bwMode="auto">
              <a:xfrm>
                <a:off x="3243" y="2449"/>
                <a:ext cx="5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endParaRPr lang="en-US" sz="2000" b="0" i="0">
                  <a:solidFill>
                    <a:srgbClr val="000000"/>
                  </a:solidFill>
                </a:endParaRPr>
              </a:p>
            </p:txBody>
          </p:sp>
          <p:sp>
            <p:nvSpPr>
              <p:cNvPr id="54" name="Line 56"/>
              <p:cNvSpPr>
                <a:spLocks noChangeShapeType="1"/>
              </p:cNvSpPr>
              <p:nvPr/>
            </p:nvSpPr>
            <p:spPr bwMode="auto">
              <a:xfrm>
                <a:off x="3243" y="2377"/>
                <a:ext cx="5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endParaRPr lang="en-US" sz="2000" b="0" i="0">
                  <a:solidFill>
                    <a:srgbClr val="000000"/>
                  </a:solidFill>
                </a:endParaRPr>
              </a:p>
            </p:txBody>
          </p:sp>
          <p:sp>
            <p:nvSpPr>
              <p:cNvPr id="55" name="Line 57"/>
              <p:cNvSpPr>
                <a:spLocks noChangeShapeType="1"/>
              </p:cNvSpPr>
              <p:nvPr/>
            </p:nvSpPr>
            <p:spPr bwMode="auto">
              <a:xfrm>
                <a:off x="3243" y="2304"/>
                <a:ext cx="5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endParaRPr lang="en-US" sz="2000" b="0" i="0">
                  <a:solidFill>
                    <a:srgbClr val="000000"/>
                  </a:solidFill>
                </a:endParaRPr>
              </a:p>
            </p:txBody>
          </p:sp>
          <p:sp>
            <p:nvSpPr>
              <p:cNvPr id="56" name="Line 58"/>
              <p:cNvSpPr>
                <a:spLocks noChangeShapeType="1"/>
              </p:cNvSpPr>
              <p:nvPr/>
            </p:nvSpPr>
            <p:spPr bwMode="auto">
              <a:xfrm>
                <a:off x="3243" y="2233"/>
                <a:ext cx="5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endParaRPr lang="en-US" sz="2000" b="0" i="0">
                  <a:solidFill>
                    <a:srgbClr val="000000"/>
                  </a:solidFill>
                </a:endParaRPr>
              </a:p>
            </p:txBody>
          </p:sp>
          <p:sp>
            <p:nvSpPr>
              <p:cNvPr id="57" name="Line 59"/>
              <p:cNvSpPr>
                <a:spLocks noChangeShapeType="1"/>
              </p:cNvSpPr>
              <p:nvPr/>
            </p:nvSpPr>
            <p:spPr bwMode="auto">
              <a:xfrm>
                <a:off x="3243" y="2160"/>
                <a:ext cx="5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endParaRPr lang="en-US" sz="2000" b="0" i="0">
                  <a:solidFill>
                    <a:srgbClr val="000000"/>
                  </a:solidFill>
                </a:endParaRPr>
              </a:p>
            </p:txBody>
          </p:sp>
          <p:sp>
            <p:nvSpPr>
              <p:cNvPr id="58" name="Line 60"/>
              <p:cNvSpPr>
                <a:spLocks noChangeShapeType="1"/>
              </p:cNvSpPr>
              <p:nvPr/>
            </p:nvSpPr>
            <p:spPr bwMode="auto">
              <a:xfrm>
                <a:off x="3243" y="2087"/>
                <a:ext cx="5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endParaRPr lang="en-US" sz="2000" b="0" i="0">
                  <a:solidFill>
                    <a:srgbClr val="000000"/>
                  </a:solidFill>
                </a:endParaRPr>
              </a:p>
            </p:txBody>
          </p:sp>
          <p:sp>
            <p:nvSpPr>
              <p:cNvPr id="59" name="Line 61"/>
              <p:cNvSpPr>
                <a:spLocks noChangeShapeType="1"/>
              </p:cNvSpPr>
              <p:nvPr/>
            </p:nvSpPr>
            <p:spPr bwMode="auto">
              <a:xfrm>
                <a:off x="3243" y="2014"/>
                <a:ext cx="5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endParaRPr lang="en-US" sz="2000" b="0" i="0">
                  <a:solidFill>
                    <a:srgbClr val="000000"/>
                  </a:solidFill>
                </a:endParaRPr>
              </a:p>
            </p:txBody>
          </p:sp>
          <p:sp>
            <p:nvSpPr>
              <p:cNvPr id="60" name="Line 62"/>
              <p:cNvSpPr>
                <a:spLocks noChangeShapeType="1"/>
              </p:cNvSpPr>
              <p:nvPr/>
            </p:nvSpPr>
            <p:spPr bwMode="auto">
              <a:xfrm>
                <a:off x="3243" y="1942"/>
                <a:ext cx="5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endParaRPr lang="en-US" sz="2000" b="0" i="0">
                  <a:solidFill>
                    <a:srgbClr val="000000"/>
                  </a:solidFill>
                </a:endParaRPr>
              </a:p>
            </p:txBody>
          </p:sp>
          <p:sp>
            <p:nvSpPr>
              <p:cNvPr id="61" name="Line 63"/>
              <p:cNvSpPr>
                <a:spLocks noChangeShapeType="1"/>
              </p:cNvSpPr>
              <p:nvPr/>
            </p:nvSpPr>
            <p:spPr bwMode="auto">
              <a:xfrm>
                <a:off x="3243" y="1869"/>
                <a:ext cx="5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endParaRPr lang="en-US" sz="2000" b="0" i="0">
                  <a:solidFill>
                    <a:srgbClr val="000000"/>
                  </a:solidFill>
                </a:endParaRPr>
              </a:p>
            </p:txBody>
          </p:sp>
          <p:sp>
            <p:nvSpPr>
              <p:cNvPr id="62" name="Line 64"/>
              <p:cNvSpPr>
                <a:spLocks noChangeShapeType="1"/>
              </p:cNvSpPr>
              <p:nvPr/>
            </p:nvSpPr>
            <p:spPr bwMode="auto">
              <a:xfrm>
                <a:off x="3243" y="1797"/>
                <a:ext cx="5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endParaRPr lang="en-US" sz="2000" b="0" i="0">
                  <a:solidFill>
                    <a:srgbClr val="000000"/>
                  </a:solidFill>
                </a:endParaRPr>
              </a:p>
            </p:txBody>
          </p:sp>
          <p:sp>
            <p:nvSpPr>
              <p:cNvPr id="63" name="Line 65"/>
              <p:cNvSpPr>
                <a:spLocks noChangeShapeType="1"/>
              </p:cNvSpPr>
              <p:nvPr/>
            </p:nvSpPr>
            <p:spPr bwMode="auto">
              <a:xfrm>
                <a:off x="3243" y="1724"/>
                <a:ext cx="5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endParaRPr lang="en-US" sz="2000" b="0" i="0">
                  <a:solidFill>
                    <a:srgbClr val="000000"/>
                  </a:solidFill>
                </a:endParaRPr>
              </a:p>
            </p:txBody>
          </p:sp>
          <p:sp>
            <p:nvSpPr>
              <p:cNvPr id="64" name="Line 66"/>
              <p:cNvSpPr>
                <a:spLocks noChangeShapeType="1"/>
              </p:cNvSpPr>
              <p:nvPr/>
            </p:nvSpPr>
            <p:spPr bwMode="auto">
              <a:xfrm>
                <a:off x="3243" y="1651"/>
                <a:ext cx="5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endParaRPr lang="en-US" sz="2000" b="0" i="0">
                  <a:solidFill>
                    <a:srgbClr val="000000"/>
                  </a:solidFill>
                </a:endParaRPr>
              </a:p>
            </p:txBody>
          </p:sp>
          <p:sp>
            <p:nvSpPr>
              <p:cNvPr id="65" name="Line 67"/>
              <p:cNvSpPr>
                <a:spLocks noChangeShapeType="1"/>
              </p:cNvSpPr>
              <p:nvPr/>
            </p:nvSpPr>
            <p:spPr bwMode="auto">
              <a:xfrm>
                <a:off x="3243" y="1578"/>
                <a:ext cx="5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endParaRPr lang="en-US" sz="2000" b="0" i="0">
                  <a:solidFill>
                    <a:srgbClr val="000000"/>
                  </a:solidFill>
                </a:endParaRPr>
              </a:p>
            </p:txBody>
          </p:sp>
          <p:sp>
            <p:nvSpPr>
              <p:cNvPr id="66" name="Line 68"/>
              <p:cNvSpPr>
                <a:spLocks noChangeShapeType="1"/>
              </p:cNvSpPr>
              <p:nvPr/>
            </p:nvSpPr>
            <p:spPr bwMode="auto">
              <a:xfrm>
                <a:off x="3243" y="1506"/>
                <a:ext cx="5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endParaRPr lang="en-US" sz="2000" b="0" i="0">
                  <a:solidFill>
                    <a:srgbClr val="000000"/>
                  </a:solidFill>
                </a:endParaRPr>
              </a:p>
            </p:txBody>
          </p:sp>
          <p:sp>
            <p:nvSpPr>
              <p:cNvPr id="67" name="Line 69"/>
              <p:cNvSpPr>
                <a:spLocks noChangeShapeType="1"/>
              </p:cNvSpPr>
              <p:nvPr/>
            </p:nvSpPr>
            <p:spPr bwMode="auto">
              <a:xfrm>
                <a:off x="3243" y="1433"/>
                <a:ext cx="5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endParaRPr lang="en-US" sz="2000" b="0" i="0">
                  <a:solidFill>
                    <a:srgbClr val="000000"/>
                  </a:solidFill>
                </a:endParaRPr>
              </a:p>
            </p:txBody>
          </p:sp>
          <p:sp>
            <p:nvSpPr>
              <p:cNvPr id="68" name="Line 70"/>
              <p:cNvSpPr>
                <a:spLocks noChangeShapeType="1"/>
              </p:cNvSpPr>
              <p:nvPr/>
            </p:nvSpPr>
            <p:spPr bwMode="auto">
              <a:xfrm>
                <a:off x="3243" y="1362"/>
                <a:ext cx="5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endParaRPr lang="en-US" sz="2000" b="0" i="0">
                  <a:solidFill>
                    <a:srgbClr val="000000"/>
                  </a:solidFill>
                </a:endParaRPr>
              </a:p>
            </p:txBody>
          </p:sp>
          <p:sp>
            <p:nvSpPr>
              <p:cNvPr id="69" name="Line 71"/>
              <p:cNvSpPr>
                <a:spLocks noChangeShapeType="1"/>
              </p:cNvSpPr>
              <p:nvPr/>
            </p:nvSpPr>
            <p:spPr bwMode="auto">
              <a:xfrm>
                <a:off x="3243" y="1289"/>
                <a:ext cx="5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endParaRPr lang="en-US" sz="2000" b="0" i="0">
                  <a:solidFill>
                    <a:srgbClr val="000000"/>
                  </a:solidFill>
                </a:endParaRPr>
              </a:p>
            </p:txBody>
          </p:sp>
          <p:sp>
            <p:nvSpPr>
              <p:cNvPr id="70" name="Line 72"/>
              <p:cNvSpPr>
                <a:spLocks noChangeShapeType="1"/>
              </p:cNvSpPr>
              <p:nvPr/>
            </p:nvSpPr>
            <p:spPr bwMode="auto">
              <a:xfrm>
                <a:off x="3243" y="1216"/>
                <a:ext cx="5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endParaRPr lang="en-US" sz="2000" b="0" i="0">
                  <a:solidFill>
                    <a:srgbClr val="000000"/>
                  </a:solidFill>
                </a:endParaRPr>
              </a:p>
            </p:txBody>
          </p:sp>
          <p:sp>
            <p:nvSpPr>
              <p:cNvPr id="71" name="Line 73"/>
              <p:cNvSpPr>
                <a:spLocks noChangeShapeType="1"/>
              </p:cNvSpPr>
              <p:nvPr/>
            </p:nvSpPr>
            <p:spPr bwMode="auto">
              <a:xfrm>
                <a:off x="3243" y="1143"/>
                <a:ext cx="5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endParaRPr lang="en-US" sz="2000" b="0" i="0">
                  <a:solidFill>
                    <a:srgbClr val="000000"/>
                  </a:solidFill>
                </a:endParaRPr>
              </a:p>
            </p:txBody>
          </p:sp>
          <p:sp>
            <p:nvSpPr>
              <p:cNvPr id="72" name="Line 74"/>
              <p:cNvSpPr>
                <a:spLocks noChangeShapeType="1"/>
              </p:cNvSpPr>
              <p:nvPr/>
            </p:nvSpPr>
            <p:spPr bwMode="auto">
              <a:xfrm>
                <a:off x="3243" y="1071"/>
                <a:ext cx="5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endParaRPr lang="en-US" sz="2000" b="0" i="0">
                  <a:solidFill>
                    <a:srgbClr val="000000"/>
                  </a:solidFill>
                </a:endParaRPr>
              </a:p>
            </p:txBody>
          </p:sp>
          <p:sp>
            <p:nvSpPr>
              <p:cNvPr id="73" name="Line 75"/>
              <p:cNvSpPr>
                <a:spLocks noChangeShapeType="1"/>
              </p:cNvSpPr>
              <p:nvPr/>
            </p:nvSpPr>
            <p:spPr bwMode="auto">
              <a:xfrm>
                <a:off x="3243" y="998"/>
                <a:ext cx="5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endParaRPr lang="en-US" sz="2000" b="0" i="0">
                  <a:solidFill>
                    <a:srgbClr val="000000"/>
                  </a:solidFill>
                </a:endParaRPr>
              </a:p>
            </p:txBody>
          </p:sp>
        </p:grpSp>
        <p:sp>
          <p:nvSpPr>
            <p:cNvPr id="34" name="Line 76"/>
            <p:cNvSpPr>
              <a:spLocks noChangeShapeType="1"/>
            </p:cNvSpPr>
            <p:nvPr/>
          </p:nvSpPr>
          <p:spPr bwMode="auto">
            <a:xfrm>
              <a:off x="4258" y="1143"/>
              <a:ext cx="484" cy="0"/>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p>
              <a:endParaRPr lang="en-US" sz="2000" b="0" i="0">
                <a:solidFill>
                  <a:srgbClr val="000000"/>
                </a:solidFill>
              </a:endParaRPr>
            </a:p>
          </p:txBody>
        </p:sp>
        <p:sp>
          <p:nvSpPr>
            <p:cNvPr id="35" name="Line 77"/>
            <p:cNvSpPr>
              <a:spLocks noChangeShapeType="1"/>
            </p:cNvSpPr>
            <p:nvPr/>
          </p:nvSpPr>
          <p:spPr bwMode="auto">
            <a:xfrm>
              <a:off x="4234" y="3175"/>
              <a:ext cx="508" cy="0"/>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p>
              <a:endParaRPr lang="en-US" sz="2000" b="0" i="0">
                <a:solidFill>
                  <a:srgbClr val="000000"/>
                </a:solidFill>
              </a:endParaRPr>
            </a:p>
          </p:txBody>
        </p:sp>
        <p:sp>
          <p:nvSpPr>
            <p:cNvPr id="36" name="Text Box 78"/>
            <p:cNvSpPr txBox="1">
              <a:spLocks noChangeArrowheads="1"/>
            </p:cNvSpPr>
            <p:nvPr/>
          </p:nvSpPr>
          <p:spPr bwMode="auto">
            <a:xfrm>
              <a:off x="4282" y="1966"/>
              <a:ext cx="498"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pPr algn="l"/>
              <a:r>
                <a:rPr lang="en-US" altLang="en-US" sz="2000" b="0" i="0">
                  <a:solidFill>
                    <a:srgbClr val="000000"/>
                  </a:solidFill>
                </a:rPr>
                <a:t>100</a:t>
              </a:r>
            </a:p>
            <a:p>
              <a:pPr algn="l"/>
              <a:r>
                <a:rPr lang="en-US" altLang="en-US" sz="2000" b="0" i="0">
                  <a:solidFill>
                    <a:srgbClr val="000000"/>
                  </a:solidFill>
                </a:rPr>
                <a:t>steps</a:t>
              </a:r>
            </a:p>
          </p:txBody>
        </p:sp>
        <p:sp>
          <p:nvSpPr>
            <p:cNvPr id="37" name="Text Box 79"/>
            <p:cNvSpPr txBox="1">
              <a:spLocks noChangeArrowheads="1"/>
            </p:cNvSpPr>
            <p:nvPr/>
          </p:nvSpPr>
          <p:spPr bwMode="auto">
            <a:xfrm>
              <a:off x="3726" y="3006"/>
              <a:ext cx="38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pPr algn="l"/>
              <a:r>
                <a:rPr lang="en-US" altLang="en-US" sz="2000" b="0" i="0">
                  <a:solidFill>
                    <a:srgbClr val="000000"/>
                  </a:solidFill>
                </a:rPr>
                <a:t>0</a:t>
              </a:r>
              <a:r>
                <a:rPr lang="en-US" altLang="en-US" sz="2000" b="0" i="0">
                  <a:solidFill>
                    <a:srgbClr val="000000"/>
                  </a:solidFill>
                  <a:cs typeface="Arial" charset="0"/>
                </a:rPr>
                <a:t>°C</a:t>
              </a:r>
            </a:p>
          </p:txBody>
        </p:sp>
        <p:sp>
          <p:nvSpPr>
            <p:cNvPr id="38" name="Text Box 80"/>
            <p:cNvSpPr txBox="1">
              <a:spLocks noChangeArrowheads="1"/>
            </p:cNvSpPr>
            <p:nvPr/>
          </p:nvSpPr>
          <p:spPr bwMode="auto">
            <a:xfrm>
              <a:off x="3557" y="998"/>
              <a:ext cx="56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pPr algn="l"/>
              <a:r>
                <a:rPr lang="en-US" altLang="en-US" sz="2000" b="0" i="0">
                  <a:solidFill>
                    <a:srgbClr val="000000"/>
                  </a:solidFill>
                </a:rPr>
                <a:t>100</a:t>
              </a:r>
              <a:r>
                <a:rPr lang="en-US" altLang="en-US" sz="2000" b="0" i="0">
                  <a:solidFill>
                    <a:srgbClr val="000000"/>
                  </a:solidFill>
                  <a:cs typeface="Arial" charset="0"/>
                </a:rPr>
                <a:t>°C</a:t>
              </a:r>
            </a:p>
          </p:txBody>
        </p:sp>
        <p:sp>
          <p:nvSpPr>
            <p:cNvPr id="39" name="Text Box 81"/>
            <p:cNvSpPr txBox="1">
              <a:spLocks noChangeArrowheads="1"/>
            </p:cNvSpPr>
            <p:nvPr/>
          </p:nvSpPr>
          <p:spPr bwMode="auto">
            <a:xfrm>
              <a:off x="4960" y="3054"/>
              <a:ext cx="53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pPr algn="l"/>
              <a:r>
                <a:rPr lang="en-US" altLang="en-US" sz="2000" b="0" i="0">
                  <a:solidFill>
                    <a:srgbClr val="000000"/>
                  </a:solidFill>
                </a:rPr>
                <a:t>273 K</a:t>
              </a:r>
              <a:endParaRPr lang="en-US" altLang="en-US" sz="2000" b="0" i="0">
                <a:solidFill>
                  <a:srgbClr val="000000"/>
                </a:solidFill>
                <a:cs typeface="Arial" charset="0"/>
              </a:endParaRPr>
            </a:p>
          </p:txBody>
        </p:sp>
        <p:sp>
          <p:nvSpPr>
            <p:cNvPr id="40" name="Text Box 82"/>
            <p:cNvSpPr txBox="1">
              <a:spLocks noChangeArrowheads="1"/>
            </p:cNvSpPr>
            <p:nvPr/>
          </p:nvSpPr>
          <p:spPr bwMode="auto">
            <a:xfrm>
              <a:off x="4984" y="1046"/>
              <a:ext cx="53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pPr algn="l"/>
              <a:r>
                <a:rPr lang="en-US" altLang="en-US" sz="2000" b="0" i="0">
                  <a:solidFill>
                    <a:srgbClr val="000000"/>
                  </a:solidFill>
                </a:rPr>
                <a:t>373 </a:t>
              </a:r>
              <a:r>
                <a:rPr lang="en-US" altLang="en-US" sz="2000" b="0" i="0">
                  <a:solidFill>
                    <a:srgbClr val="000000"/>
                  </a:solidFill>
                  <a:cs typeface="Arial" charset="0"/>
                </a:rPr>
                <a:t>K</a:t>
              </a:r>
            </a:p>
          </p:txBody>
        </p:sp>
        <p:sp>
          <p:nvSpPr>
            <p:cNvPr id="41" name="Line 83"/>
            <p:cNvSpPr>
              <a:spLocks noChangeShapeType="1"/>
            </p:cNvSpPr>
            <p:nvPr/>
          </p:nvSpPr>
          <p:spPr bwMode="auto">
            <a:xfrm flipV="1">
              <a:off x="4476" y="1192"/>
              <a:ext cx="0" cy="701"/>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endParaRPr lang="en-US" sz="2000" b="0" i="0">
                <a:solidFill>
                  <a:srgbClr val="000000"/>
                </a:solidFill>
              </a:endParaRPr>
            </a:p>
          </p:txBody>
        </p:sp>
        <p:sp>
          <p:nvSpPr>
            <p:cNvPr id="42" name="Line 84"/>
            <p:cNvSpPr>
              <a:spLocks noChangeShapeType="1"/>
            </p:cNvSpPr>
            <p:nvPr/>
          </p:nvSpPr>
          <p:spPr bwMode="auto">
            <a:xfrm>
              <a:off x="4476" y="2425"/>
              <a:ext cx="0" cy="678"/>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endParaRPr lang="en-US" sz="2000" b="0" i="0">
                <a:solidFill>
                  <a:srgbClr val="000000"/>
                </a:solidFill>
              </a:endParaRPr>
            </a:p>
          </p:txBody>
        </p:sp>
        <p:sp>
          <p:nvSpPr>
            <p:cNvPr id="43" name="AutoShape 85"/>
            <p:cNvSpPr>
              <a:spLocks noChangeArrowheads="1"/>
            </p:cNvSpPr>
            <p:nvPr/>
          </p:nvSpPr>
          <p:spPr bwMode="auto">
            <a:xfrm>
              <a:off x="3340" y="1386"/>
              <a:ext cx="697" cy="460"/>
            </a:xfrm>
            <a:prstGeom prst="wedgeRoundRectCallout">
              <a:avLst>
                <a:gd name="adj1" fmla="val 15852"/>
                <a:gd name="adj2" fmla="val -85870"/>
                <a:gd name="adj3" fmla="val 16667"/>
              </a:avLst>
            </a:prstGeom>
            <a:solidFill>
              <a:srgbClr val="E5F5FF"/>
            </a:solidFill>
            <a:ln w="9525" algn="ctr">
              <a:solidFill>
                <a:srgbClr val="C0C0C0"/>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r>
                <a:rPr lang="en-US" altLang="en-US" sz="2000" b="0" i="0">
                  <a:solidFill>
                    <a:srgbClr val="000000"/>
                  </a:solidFill>
                </a:rPr>
                <a:t>water boils</a:t>
              </a:r>
            </a:p>
          </p:txBody>
        </p:sp>
      </p:grpSp>
      <p:grpSp>
        <p:nvGrpSpPr>
          <p:cNvPr id="104" name="Group 103"/>
          <p:cNvGrpSpPr/>
          <p:nvPr/>
        </p:nvGrpSpPr>
        <p:grpSpPr>
          <a:xfrm>
            <a:off x="2057400" y="5523942"/>
            <a:ext cx="3672844" cy="609907"/>
            <a:chOff x="399891" y="5675510"/>
            <a:chExt cx="3672844" cy="609907"/>
          </a:xfrm>
        </p:grpSpPr>
        <p:sp>
          <p:nvSpPr>
            <p:cNvPr id="105" name="Rectangle 104"/>
            <p:cNvSpPr/>
            <p:nvPr/>
          </p:nvSpPr>
          <p:spPr>
            <a:xfrm>
              <a:off x="399891" y="5730357"/>
              <a:ext cx="3672844" cy="523220"/>
            </a:xfrm>
            <a:prstGeom prst="rect">
              <a:avLst/>
            </a:prstGeom>
          </p:spPr>
          <p:txBody>
            <a:bodyPr wrap="square">
              <a:spAutoFit/>
            </a:bodyPr>
            <a:lstStyle/>
            <a:p>
              <a:pPr algn="l"/>
              <a:r>
                <a:rPr lang="en-US" sz="2800" b="0" dirty="0">
                  <a:solidFill>
                    <a:schemeClr val="tx1"/>
                  </a:solidFill>
                </a:rPr>
                <a:t>T</a:t>
              </a:r>
              <a:r>
                <a:rPr lang="en-US" sz="2800" b="0" i="0" dirty="0">
                  <a:solidFill>
                    <a:schemeClr val="tx1"/>
                  </a:solidFill>
                </a:rPr>
                <a:t>(K) = </a:t>
              </a:r>
              <a:r>
                <a:rPr lang="en-US" sz="2800" b="0" dirty="0">
                  <a:solidFill>
                    <a:schemeClr val="tx1"/>
                  </a:solidFill>
                </a:rPr>
                <a:t>t </a:t>
              </a:r>
              <a:r>
                <a:rPr lang="en-US" sz="2800" b="0" i="0" dirty="0">
                  <a:solidFill>
                    <a:schemeClr val="tx1"/>
                  </a:solidFill>
                </a:rPr>
                <a:t>(°C) + 273.15</a:t>
              </a:r>
              <a:endParaRPr lang="en-US" sz="2800" dirty="0">
                <a:solidFill>
                  <a:schemeClr val="tx1"/>
                </a:solidFill>
              </a:endParaRPr>
            </a:p>
          </p:txBody>
        </p:sp>
        <p:sp>
          <p:nvSpPr>
            <p:cNvPr id="106" name="Rounded Rectangle 105"/>
            <p:cNvSpPr/>
            <p:nvPr/>
          </p:nvSpPr>
          <p:spPr bwMode="auto">
            <a:xfrm>
              <a:off x="399891" y="5675510"/>
              <a:ext cx="3672844" cy="609907"/>
            </a:xfrm>
            <a:prstGeom prst="roundRect">
              <a:avLst/>
            </a:prstGeom>
            <a:noFill/>
            <a:ln w="22225" cap="flat" cmpd="sng" algn="ctr">
              <a:solidFill>
                <a:srgbClr val="194E9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eaLnBrk="1" hangingPunct="1"/>
              <a:endParaRPr lang="en-US" sz="1800" b="0" i="0">
                <a:solidFill>
                  <a:srgbClr val="2F2B20"/>
                </a:solidFill>
              </a:endParaRPr>
            </a:p>
          </p:txBody>
        </p:sp>
      </p:grpSp>
    </p:spTree>
    <p:extLst>
      <p:ext uri="{BB962C8B-B14F-4D97-AF65-F5344CB8AC3E}">
        <p14:creationId xmlns:p14="http://schemas.microsoft.com/office/powerpoint/2010/main" val="525502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0" y="6356350"/>
            <a:ext cx="4114800" cy="365125"/>
          </a:xfrm>
          <a:prstGeom prst="rect">
            <a:avLst/>
          </a:prstGeom>
        </p:spPr>
        <p:txBody>
          <a:bodyPr/>
          <a:lstStyle/>
          <a:p>
            <a:r>
              <a:rPr lang="he-IL">
                <a:solidFill>
                  <a:srgbClr val="000000"/>
                </a:solidFill>
              </a:rPr>
              <a:t>גזים</a:t>
            </a:r>
          </a:p>
        </p:txBody>
      </p:sp>
      <p:sp>
        <p:nvSpPr>
          <p:cNvPr id="3" name="Slide Number Placeholder 2"/>
          <p:cNvSpPr>
            <a:spLocks noGrp="1"/>
          </p:cNvSpPr>
          <p:nvPr>
            <p:ph type="sldNum" sz="quarter" idx="4294967295"/>
          </p:nvPr>
        </p:nvSpPr>
        <p:spPr>
          <a:xfrm>
            <a:off x="0" y="6356350"/>
            <a:ext cx="2743200" cy="365125"/>
          </a:xfrm>
          <a:prstGeom prst="rect">
            <a:avLst/>
          </a:prstGeom>
        </p:spPr>
        <p:txBody>
          <a:bodyPr/>
          <a:lstStyle/>
          <a:p>
            <a:fld id="{BEED0BD4-50B7-4D58-AAEE-360038BFFB62}" type="slidenum">
              <a:rPr lang="he-IL">
                <a:solidFill>
                  <a:srgbClr val="000000"/>
                </a:solidFill>
              </a:rPr>
              <a:pPr/>
              <a:t>11</a:t>
            </a:fld>
            <a:endParaRPr lang="he-IL">
              <a:solidFill>
                <a:srgbClr val="000000"/>
              </a:solidFill>
            </a:endParaRPr>
          </a:p>
        </p:txBody>
      </p:sp>
      <p:sp>
        <p:nvSpPr>
          <p:cNvPr id="4" name="Rectangle 3"/>
          <p:cNvSpPr txBox="1">
            <a:spLocks noChangeArrowheads="1"/>
          </p:cNvSpPr>
          <p:nvPr/>
        </p:nvSpPr>
        <p:spPr>
          <a:xfrm>
            <a:off x="1992059" y="149352"/>
            <a:ext cx="8834437" cy="819150"/>
          </a:xfrm>
          <a:prstGeom prst="rect">
            <a:avLst/>
          </a:prstGeom>
          <a:noFill/>
          <a:ln/>
        </p:spPr>
        <p:txBody>
          <a:bodyPr/>
          <a:lstStyle>
            <a:lvl1pPr algn="l" rtl="0" eaLnBrk="0" fontAlgn="base" hangingPunct="0">
              <a:spcBef>
                <a:spcPct val="0"/>
              </a:spcBef>
              <a:spcAft>
                <a:spcPct val="0"/>
              </a:spcAft>
              <a:defRPr sz="3600" b="0">
                <a:solidFill>
                  <a:schemeClr val="bg1"/>
                </a:solidFill>
                <a:latin typeface="Cambria" pitchFamily="18" charset="0"/>
                <a:ea typeface="+mj-ea"/>
                <a:cs typeface="+mj-cs"/>
              </a:defRPr>
            </a:lvl1pPr>
            <a:lvl2pPr algn="l" rtl="0" eaLnBrk="0" fontAlgn="base" hangingPunct="0">
              <a:spcBef>
                <a:spcPct val="0"/>
              </a:spcBef>
              <a:spcAft>
                <a:spcPct val="0"/>
              </a:spcAft>
              <a:defRPr sz="4400" b="1">
                <a:solidFill>
                  <a:schemeClr val="bg1"/>
                </a:solidFill>
                <a:latin typeface="Helvetica" pitchFamily="28" charset="0"/>
              </a:defRPr>
            </a:lvl2pPr>
            <a:lvl3pPr algn="l" rtl="0" eaLnBrk="0" fontAlgn="base" hangingPunct="0">
              <a:spcBef>
                <a:spcPct val="0"/>
              </a:spcBef>
              <a:spcAft>
                <a:spcPct val="0"/>
              </a:spcAft>
              <a:defRPr sz="4400" b="1">
                <a:solidFill>
                  <a:schemeClr val="bg1"/>
                </a:solidFill>
                <a:latin typeface="Helvetica" pitchFamily="28" charset="0"/>
              </a:defRPr>
            </a:lvl3pPr>
            <a:lvl4pPr algn="l" rtl="0" eaLnBrk="0" fontAlgn="base" hangingPunct="0">
              <a:spcBef>
                <a:spcPct val="0"/>
              </a:spcBef>
              <a:spcAft>
                <a:spcPct val="0"/>
              </a:spcAft>
              <a:defRPr sz="4400" b="1">
                <a:solidFill>
                  <a:schemeClr val="bg1"/>
                </a:solidFill>
                <a:latin typeface="Helvetica" pitchFamily="28" charset="0"/>
              </a:defRPr>
            </a:lvl4pPr>
            <a:lvl5pPr algn="l" rtl="0" eaLnBrk="0" fontAlgn="base" hangingPunct="0">
              <a:spcBef>
                <a:spcPct val="0"/>
              </a:spcBef>
              <a:spcAft>
                <a:spcPct val="0"/>
              </a:spcAft>
              <a:defRPr sz="4400" b="1">
                <a:solidFill>
                  <a:schemeClr val="bg1"/>
                </a:solidFill>
                <a:latin typeface="Helvetica" pitchFamily="28" charset="0"/>
              </a:defRPr>
            </a:lvl5pPr>
            <a:lvl6pPr marL="457200" algn="l" rtl="0" eaLnBrk="0" fontAlgn="base" hangingPunct="0">
              <a:spcBef>
                <a:spcPct val="0"/>
              </a:spcBef>
              <a:spcAft>
                <a:spcPct val="0"/>
              </a:spcAft>
              <a:defRPr sz="4400" b="1">
                <a:solidFill>
                  <a:schemeClr val="bg1"/>
                </a:solidFill>
                <a:latin typeface="Helvetica" pitchFamily="28" charset="0"/>
              </a:defRPr>
            </a:lvl6pPr>
            <a:lvl7pPr marL="914400" algn="l" rtl="0" eaLnBrk="0" fontAlgn="base" hangingPunct="0">
              <a:spcBef>
                <a:spcPct val="0"/>
              </a:spcBef>
              <a:spcAft>
                <a:spcPct val="0"/>
              </a:spcAft>
              <a:defRPr sz="4400" b="1">
                <a:solidFill>
                  <a:schemeClr val="bg1"/>
                </a:solidFill>
                <a:latin typeface="Helvetica" pitchFamily="28" charset="0"/>
              </a:defRPr>
            </a:lvl7pPr>
            <a:lvl8pPr marL="1371600" algn="l" rtl="0" eaLnBrk="0" fontAlgn="base" hangingPunct="0">
              <a:spcBef>
                <a:spcPct val="0"/>
              </a:spcBef>
              <a:spcAft>
                <a:spcPct val="0"/>
              </a:spcAft>
              <a:defRPr sz="4400" b="1">
                <a:solidFill>
                  <a:schemeClr val="bg1"/>
                </a:solidFill>
                <a:latin typeface="Helvetica" pitchFamily="28" charset="0"/>
              </a:defRPr>
            </a:lvl8pPr>
            <a:lvl9pPr marL="1828800" algn="l" rtl="0" eaLnBrk="0" fontAlgn="base" hangingPunct="0">
              <a:spcBef>
                <a:spcPct val="0"/>
              </a:spcBef>
              <a:spcAft>
                <a:spcPct val="0"/>
              </a:spcAft>
              <a:defRPr sz="4400" b="1">
                <a:solidFill>
                  <a:schemeClr val="bg1"/>
                </a:solidFill>
                <a:latin typeface="Helvetica" pitchFamily="28" charset="0"/>
              </a:defRPr>
            </a:lvl9pPr>
          </a:lstStyle>
          <a:p>
            <a:pPr algn="ctr"/>
            <a:r>
              <a:rPr lang="en-US" altLang="en-US" kern="0" dirty="0"/>
              <a:t>Charles’s Law</a:t>
            </a:r>
          </a:p>
        </p:txBody>
      </p:sp>
      <p:sp>
        <p:nvSpPr>
          <p:cNvPr id="5" name="Rectangle 4"/>
          <p:cNvSpPr>
            <a:spLocks noChangeArrowheads="1"/>
          </p:cNvSpPr>
          <p:nvPr/>
        </p:nvSpPr>
        <p:spPr bwMode="auto">
          <a:xfrm>
            <a:off x="2321211" y="5499212"/>
            <a:ext cx="47625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lgn="l"/>
            <a:r>
              <a:rPr lang="en-US" altLang="en-US" sz="2400" b="0" i="0" dirty="0">
                <a:solidFill>
                  <a:srgbClr val="000000"/>
                </a:solidFill>
              </a:rPr>
              <a:t>(</a:t>
            </a:r>
            <a:r>
              <a:rPr lang="en-US" altLang="en-US" sz="2400" b="0" dirty="0">
                <a:solidFill>
                  <a:srgbClr val="000000"/>
                </a:solidFill>
              </a:rPr>
              <a:t>P</a:t>
            </a:r>
            <a:r>
              <a:rPr lang="en-US" altLang="en-US" sz="2400" b="0" i="0" dirty="0">
                <a:solidFill>
                  <a:srgbClr val="000000"/>
                </a:solidFill>
              </a:rPr>
              <a:t> and </a:t>
            </a:r>
            <a:r>
              <a:rPr lang="en-US" altLang="en-US" sz="2400" b="0" dirty="0">
                <a:solidFill>
                  <a:srgbClr val="000000"/>
                </a:solidFill>
              </a:rPr>
              <a:t>n</a:t>
            </a:r>
            <a:r>
              <a:rPr lang="en-US" altLang="en-US" sz="2400" b="0" i="0" dirty="0">
                <a:solidFill>
                  <a:srgbClr val="000000"/>
                </a:solidFill>
              </a:rPr>
              <a:t> must be held constant)</a:t>
            </a:r>
          </a:p>
        </p:txBody>
      </p:sp>
      <p:grpSp>
        <p:nvGrpSpPr>
          <p:cNvPr id="6" name="Group 20"/>
          <p:cNvGrpSpPr>
            <a:grpSpLocks/>
          </p:cNvGrpSpPr>
          <p:nvPr/>
        </p:nvGrpSpPr>
        <p:grpSpPr bwMode="auto">
          <a:xfrm>
            <a:off x="2451259" y="2283877"/>
            <a:ext cx="2571750" cy="950913"/>
            <a:chOff x="1332" y="3370"/>
            <a:chExt cx="1620" cy="599"/>
          </a:xfrm>
        </p:grpSpPr>
        <p:sp>
          <p:nvSpPr>
            <p:cNvPr id="7" name="Rectangle 21"/>
            <p:cNvSpPr>
              <a:spLocks noChangeArrowheads="1"/>
            </p:cNvSpPr>
            <p:nvPr/>
          </p:nvSpPr>
          <p:spPr bwMode="auto">
            <a:xfrm>
              <a:off x="1574" y="3471"/>
              <a:ext cx="1378" cy="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7" tIns="44450" rIns="90487" bIns="44450">
              <a:spAutoFit/>
            </a:bodyPr>
            <a:lstStyle/>
            <a:p>
              <a:pPr algn="l"/>
              <a:r>
                <a:rPr lang="en-US" altLang="en-US" sz="2800" b="0" dirty="0">
                  <a:solidFill>
                    <a:srgbClr val="000000"/>
                  </a:solidFill>
                </a:rPr>
                <a:t>= constant</a:t>
              </a:r>
            </a:p>
          </p:txBody>
        </p:sp>
        <p:grpSp>
          <p:nvGrpSpPr>
            <p:cNvPr id="8" name="Group 26"/>
            <p:cNvGrpSpPr>
              <a:grpSpLocks/>
            </p:cNvGrpSpPr>
            <p:nvPr/>
          </p:nvGrpSpPr>
          <p:grpSpPr bwMode="auto">
            <a:xfrm>
              <a:off x="1332" y="3370"/>
              <a:ext cx="266" cy="599"/>
              <a:chOff x="5258" y="3567"/>
              <a:chExt cx="266" cy="599"/>
            </a:xfrm>
          </p:grpSpPr>
          <p:sp>
            <p:nvSpPr>
              <p:cNvPr id="9" name="Rectangle 27"/>
              <p:cNvSpPr>
                <a:spLocks noChangeArrowheads="1"/>
              </p:cNvSpPr>
              <p:nvPr/>
            </p:nvSpPr>
            <p:spPr bwMode="auto">
              <a:xfrm>
                <a:off x="5258" y="3567"/>
                <a:ext cx="266" cy="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lgn="l"/>
                <a:r>
                  <a:rPr lang="en-US" altLang="en-US" sz="2800" b="0" dirty="0">
                    <a:solidFill>
                      <a:srgbClr val="000000"/>
                    </a:solidFill>
                  </a:rPr>
                  <a:t>V</a:t>
                </a:r>
              </a:p>
              <a:p>
                <a:pPr algn="l"/>
                <a:r>
                  <a:rPr lang="en-US" altLang="en-US" sz="2800" b="0" dirty="0">
                    <a:solidFill>
                      <a:srgbClr val="000000"/>
                    </a:solidFill>
                  </a:rPr>
                  <a:t>T</a:t>
                </a:r>
              </a:p>
            </p:txBody>
          </p:sp>
          <p:sp>
            <p:nvSpPr>
              <p:cNvPr id="10" name="Line 28"/>
              <p:cNvSpPr>
                <a:spLocks noChangeShapeType="1"/>
              </p:cNvSpPr>
              <p:nvPr/>
            </p:nvSpPr>
            <p:spPr bwMode="auto">
              <a:xfrm>
                <a:off x="5305" y="3864"/>
                <a:ext cx="171"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p>
                <a:endParaRPr lang="en-US" sz="2800" b="0" i="0">
                  <a:solidFill>
                    <a:srgbClr val="000000"/>
                  </a:solidFill>
                </a:endParaRPr>
              </a:p>
            </p:txBody>
          </p:sp>
        </p:grpSp>
      </p:grpSp>
      <p:sp>
        <p:nvSpPr>
          <p:cNvPr id="11" name="Rectangle 21"/>
          <p:cNvSpPr>
            <a:spLocks noChangeArrowheads="1"/>
          </p:cNvSpPr>
          <p:nvPr/>
        </p:nvSpPr>
        <p:spPr bwMode="auto">
          <a:xfrm>
            <a:off x="2450571" y="1329574"/>
            <a:ext cx="1390194" cy="52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7" tIns="44450" rIns="90487" bIns="44450">
            <a:spAutoFit/>
          </a:bodyPr>
          <a:lstStyle/>
          <a:p>
            <a:pPr algn="l"/>
            <a:r>
              <a:rPr lang="en-US" altLang="en-US" sz="2800" b="0" dirty="0">
                <a:solidFill>
                  <a:srgbClr val="000000"/>
                </a:solidFill>
              </a:rPr>
              <a:t>V </a:t>
            </a:r>
            <a:r>
              <a:rPr lang="en-US" altLang="en-US" sz="2800" dirty="0">
                <a:solidFill>
                  <a:srgbClr val="000000"/>
                </a:solidFill>
                <a:sym typeface="Symbol" pitchFamily="18" charset="2"/>
              </a:rPr>
              <a:t></a:t>
            </a:r>
            <a:r>
              <a:rPr lang="en-US" altLang="en-US" sz="2800" b="0" i="0" dirty="0">
                <a:solidFill>
                  <a:srgbClr val="000000"/>
                </a:solidFill>
              </a:rPr>
              <a:t> </a:t>
            </a:r>
            <a:r>
              <a:rPr lang="en-US" altLang="en-US" sz="2800" b="0" dirty="0">
                <a:solidFill>
                  <a:srgbClr val="000000"/>
                </a:solidFill>
              </a:rPr>
              <a:t>T	</a:t>
            </a:r>
          </a:p>
        </p:txBody>
      </p:sp>
      <p:grpSp>
        <p:nvGrpSpPr>
          <p:cNvPr id="12" name="Group 20"/>
          <p:cNvGrpSpPr>
            <a:grpSpLocks/>
          </p:cNvGrpSpPr>
          <p:nvPr/>
        </p:nvGrpSpPr>
        <p:grpSpPr bwMode="auto">
          <a:xfrm>
            <a:off x="2326290" y="3857010"/>
            <a:ext cx="3028950" cy="950912"/>
            <a:chOff x="2503" y="3345"/>
            <a:chExt cx="1908" cy="599"/>
          </a:xfrm>
        </p:grpSpPr>
        <p:sp>
          <p:nvSpPr>
            <p:cNvPr id="13" name="Rectangle 21"/>
            <p:cNvSpPr>
              <a:spLocks noChangeArrowheads="1"/>
            </p:cNvSpPr>
            <p:nvPr/>
          </p:nvSpPr>
          <p:spPr bwMode="auto">
            <a:xfrm>
              <a:off x="2503" y="3480"/>
              <a:ext cx="1589" cy="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7" tIns="44450" rIns="90487" bIns="44450">
              <a:spAutoFit/>
            </a:bodyPr>
            <a:lstStyle/>
            <a:p>
              <a:pPr algn="l"/>
              <a:r>
                <a:rPr lang="en-US" altLang="en-US" sz="2800" b="0" dirty="0">
                  <a:solidFill>
                    <a:srgbClr val="000000"/>
                  </a:solidFill>
                </a:rPr>
                <a:t>Thus:           =</a:t>
              </a:r>
            </a:p>
          </p:txBody>
        </p:sp>
        <p:grpSp>
          <p:nvGrpSpPr>
            <p:cNvPr id="14" name="Group 22"/>
            <p:cNvGrpSpPr>
              <a:grpSpLocks/>
            </p:cNvGrpSpPr>
            <p:nvPr/>
          </p:nvGrpSpPr>
          <p:grpSpPr bwMode="auto">
            <a:xfrm>
              <a:off x="3413" y="3345"/>
              <a:ext cx="998" cy="599"/>
              <a:chOff x="3865" y="3298"/>
              <a:chExt cx="998" cy="599"/>
            </a:xfrm>
          </p:grpSpPr>
          <p:sp>
            <p:nvSpPr>
              <p:cNvPr id="15" name="Rectangle 23"/>
              <p:cNvSpPr>
                <a:spLocks noChangeArrowheads="1"/>
              </p:cNvSpPr>
              <p:nvPr/>
            </p:nvSpPr>
            <p:spPr bwMode="auto">
              <a:xfrm>
                <a:off x="3865" y="3298"/>
                <a:ext cx="998" cy="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lgn="l"/>
                <a:r>
                  <a:rPr lang="en-US" altLang="en-US" sz="2800" b="0" dirty="0">
                    <a:solidFill>
                      <a:srgbClr val="000000"/>
                    </a:solidFill>
                  </a:rPr>
                  <a:t>V</a:t>
                </a:r>
                <a:r>
                  <a:rPr lang="en-US" altLang="en-US" sz="2800" b="0" baseline="-25000" dirty="0">
                    <a:solidFill>
                      <a:srgbClr val="000000"/>
                    </a:solidFill>
                  </a:rPr>
                  <a:t>1</a:t>
                </a:r>
                <a:r>
                  <a:rPr lang="en-US" altLang="en-US" sz="2800" b="0" dirty="0">
                    <a:solidFill>
                      <a:srgbClr val="000000"/>
                    </a:solidFill>
                  </a:rPr>
                  <a:t>      V</a:t>
                </a:r>
                <a:r>
                  <a:rPr lang="en-US" altLang="en-US" sz="2800" b="0" baseline="-25000" dirty="0">
                    <a:solidFill>
                      <a:srgbClr val="000000"/>
                    </a:solidFill>
                  </a:rPr>
                  <a:t>2</a:t>
                </a:r>
                <a:endParaRPr lang="en-US" altLang="en-US" sz="2800" b="0" dirty="0">
                  <a:solidFill>
                    <a:srgbClr val="000000"/>
                  </a:solidFill>
                </a:endParaRPr>
              </a:p>
              <a:p>
                <a:pPr algn="l"/>
                <a:r>
                  <a:rPr lang="en-US" altLang="en-US" sz="2800" b="0" dirty="0">
                    <a:solidFill>
                      <a:srgbClr val="000000"/>
                    </a:solidFill>
                  </a:rPr>
                  <a:t>T</a:t>
                </a:r>
                <a:r>
                  <a:rPr lang="en-US" altLang="en-US" sz="2800" b="0" baseline="-25000" dirty="0">
                    <a:solidFill>
                      <a:srgbClr val="000000"/>
                    </a:solidFill>
                  </a:rPr>
                  <a:t>1</a:t>
                </a:r>
                <a:r>
                  <a:rPr lang="en-US" altLang="en-US" sz="2800" b="0" dirty="0">
                    <a:solidFill>
                      <a:srgbClr val="000000"/>
                    </a:solidFill>
                  </a:rPr>
                  <a:t>       T</a:t>
                </a:r>
                <a:r>
                  <a:rPr lang="en-US" altLang="en-US" sz="2800" b="0" baseline="-25000" dirty="0">
                    <a:solidFill>
                      <a:srgbClr val="000000"/>
                    </a:solidFill>
                  </a:rPr>
                  <a:t>2</a:t>
                </a:r>
              </a:p>
            </p:txBody>
          </p:sp>
          <p:sp>
            <p:nvSpPr>
              <p:cNvPr id="16" name="Line 24"/>
              <p:cNvSpPr>
                <a:spLocks noChangeShapeType="1"/>
              </p:cNvSpPr>
              <p:nvPr/>
            </p:nvSpPr>
            <p:spPr bwMode="auto">
              <a:xfrm>
                <a:off x="4544" y="3612"/>
                <a:ext cx="24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b="0" i="0">
                  <a:solidFill>
                    <a:srgbClr val="000000"/>
                  </a:solidFill>
                </a:endParaRPr>
              </a:p>
            </p:txBody>
          </p:sp>
          <p:sp>
            <p:nvSpPr>
              <p:cNvPr id="17" name="Line 25"/>
              <p:cNvSpPr>
                <a:spLocks noChangeShapeType="1"/>
              </p:cNvSpPr>
              <p:nvPr/>
            </p:nvSpPr>
            <p:spPr bwMode="auto">
              <a:xfrm>
                <a:off x="3889" y="3612"/>
                <a:ext cx="3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b="0" i="0">
                  <a:solidFill>
                    <a:srgbClr val="000000"/>
                  </a:solidFill>
                </a:endParaRPr>
              </a:p>
            </p:txBody>
          </p:sp>
        </p:grpSp>
      </p:grpSp>
      <p:sp>
        <p:nvSpPr>
          <p:cNvPr id="18" name="Rounded Rectangle 17"/>
          <p:cNvSpPr/>
          <p:nvPr/>
        </p:nvSpPr>
        <p:spPr bwMode="auto">
          <a:xfrm>
            <a:off x="3593200" y="3857010"/>
            <a:ext cx="1968176" cy="1066127"/>
          </a:xfrm>
          <a:prstGeom prst="roundRect">
            <a:avLst/>
          </a:prstGeom>
          <a:noFill/>
          <a:ln w="22225" cap="flat" cmpd="sng" algn="ctr">
            <a:solidFill>
              <a:srgbClr val="194E9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eaLnBrk="1" hangingPunct="1"/>
            <a:endParaRPr lang="en-US" sz="1800" b="0" i="0">
              <a:solidFill>
                <a:srgbClr val="2F2B20"/>
              </a:solidFill>
            </a:endParaRPr>
          </a:p>
        </p:txBody>
      </p:sp>
      <p:sp>
        <p:nvSpPr>
          <p:cNvPr id="19" name="AutoShape 3"/>
          <p:cNvSpPr>
            <a:spLocks noChangeArrowheads="1"/>
          </p:cNvSpPr>
          <p:nvPr/>
        </p:nvSpPr>
        <p:spPr bwMode="auto">
          <a:xfrm>
            <a:off x="5907022" y="3967798"/>
            <a:ext cx="3917310" cy="844550"/>
          </a:xfrm>
          <a:prstGeom prst="wedgeRoundRectCallout">
            <a:avLst>
              <a:gd name="adj1" fmla="val -64021"/>
              <a:gd name="adj2" fmla="val 22640"/>
              <a:gd name="adj3" fmla="val 16667"/>
            </a:avLst>
          </a:prstGeom>
          <a:solidFill>
            <a:srgbClr val="E5F5FF"/>
          </a:solidFill>
          <a:ln w="9525" algn="ctr">
            <a:solidFill>
              <a:srgbClr val="C0C0C0"/>
            </a:solidFill>
            <a:miter lim="800000"/>
            <a:headEnd/>
            <a:tailEnd/>
          </a:ln>
          <a:effectLst/>
        </p:spPr>
        <p:txBody>
          <a:bodyPr/>
          <a:lstStyle/>
          <a:p>
            <a:r>
              <a:rPr lang="en-US" altLang="en-US" sz="2000" b="0" i="0" dirty="0">
                <a:solidFill>
                  <a:srgbClr val="000000"/>
                </a:solidFill>
              </a:rPr>
              <a:t>Temperatures </a:t>
            </a:r>
            <a:r>
              <a:rPr lang="en-US" altLang="en-US" sz="2000" dirty="0">
                <a:solidFill>
                  <a:srgbClr val="194E9D"/>
                </a:solidFill>
              </a:rPr>
              <a:t>must</a:t>
            </a:r>
            <a:r>
              <a:rPr lang="en-US" altLang="en-US" sz="2000" b="0" i="0" dirty="0">
                <a:solidFill>
                  <a:srgbClr val="000000"/>
                </a:solidFill>
              </a:rPr>
              <a:t> be expressed on the kelvin scale</a:t>
            </a:r>
            <a:endParaRPr lang="en-US" altLang="en-US" sz="2000" b="0" i="0" baseline="30000" dirty="0">
              <a:solidFill>
                <a:srgbClr val="000000"/>
              </a:solidFill>
            </a:endParaRPr>
          </a:p>
        </p:txBody>
      </p:sp>
    </p:spTree>
    <p:extLst>
      <p:ext uri="{BB962C8B-B14F-4D97-AF65-F5344CB8AC3E}">
        <p14:creationId xmlns:p14="http://schemas.microsoft.com/office/powerpoint/2010/main" val="1871766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Slide Number Placeholder 5"/>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a:solidFill>
                  <a:srgbClr val="000000"/>
                </a:solidFill>
              </a:rPr>
              <a:t>5 | </a:t>
            </a:r>
            <a:fld id="{E89E129F-1F29-4BA8-BAA2-1FA552D651D1}" type="slidenum">
              <a:rPr lang="en-US" altLang="en-US" sz="1000">
                <a:solidFill>
                  <a:srgbClr val="000000"/>
                </a:solidFill>
              </a:rPr>
              <a:pPr>
                <a:spcBef>
                  <a:spcPct val="0"/>
                </a:spcBef>
                <a:buFontTx/>
                <a:buNone/>
              </a:pPr>
              <a:t>12</a:t>
            </a:fld>
            <a:endParaRPr lang="en-US" altLang="en-US" sz="1000">
              <a:solidFill>
                <a:srgbClr val="000000"/>
              </a:solidFill>
            </a:endParaRPr>
          </a:p>
        </p:txBody>
      </p:sp>
      <p:sp>
        <p:nvSpPr>
          <p:cNvPr id="60420" name="Rectangle 7"/>
          <p:cNvSpPr>
            <a:spLocks noChangeArrowheads="1"/>
          </p:cNvSpPr>
          <p:nvPr/>
        </p:nvSpPr>
        <p:spPr bwMode="auto">
          <a:xfrm>
            <a:off x="5712040" y="299873"/>
            <a:ext cx="4114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l" rtl="0" fontAlgn="base">
              <a:lnSpc>
                <a:spcPct val="90000"/>
              </a:lnSpc>
              <a:spcAft>
                <a:spcPct val="0"/>
              </a:spcAft>
              <a:buFontTx/>
              <a:buNone/>
            </a:pPr>
            <a:r>
              <a:rPr lang="en-US" altLang="en-US" dirty="0">
                <a:solidFill>
                  <a:srgbClr val="000000"/>
                </a:solidFill>
              </a:rPr>
              <a:t>When the absolute temperature of the gas is doubled to 200 K, the volume of O</a:t>
            </a:r>
            <a:r>
              <a:rPr lang="en-US" altLang="en-US" baseline="-25000" dirty="0">
                <a:solidFill>
                  <a:srgbClr val="000000"/>
                </a:solidFill>
              </a:rPr>
              <a:t>2</a:t>
            </a:r>
            <a:r>
              <a:rPr lang="en-US" altLang="en-US" dirty="0">
                <a:solidFill>
                  <a:srgbClr val="000000"/>
                </a:solidFill>
              </a:rPr>
              <a:t> doubles to 0.52 L. </a:t>
            </a:r>
          </a:p>
        </p:txBody>
      </p:sp>
      <p:sp>
        <p:nvSpPr>
          <p:cNvPr id="60421" name="Rectangle 8"/>
          <p:cNvSpPr>
            <a:spLocks noChangeArrowheads="1"/>
          </p:cNvSpPr>
          <p:nvPr/>
        </p:nvSpPr>
        <p:spPr bwMode="auto">
          <a:xfrm>
            <a:off x="266700" y="495300"/>
            <a:ext cx="43434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l" rtl="0" fontAlgn="base">
              <a:lnSpc>
                <a:spcPct val="90000"/>
              </a:lnSpc>
              <a:spcAft>
                <a:spcPct val="0"/>
              </a:spcAft>
              <a:buFontTx/>
              <a:buNone/>
            </a:pPr>
            <a:r>
              <a:rPr lang="en-US" altLang="en-US" dirty="0">
                <a:solidFill>
                  <a:srgbClr val="000000"/>
                </a:solidFill>
              </a:rPr>
              <a:t>A 1.0-g sample of O</a:t>
            </a:r>
            <a:r>
              <a:rPr lang="en-US" altLang="en-US" baseline="-25000" dirty="0">
                <a:solidFill>
                  <a:srgbClr val="000000"/>
                </a:solidFill>
              </a:rPr>
              <a:t>2</a:t>
            </a:r>
            <a:r>
              <a:rPr lang="en-US" altLang="en-US" dirty="0">
                <a:solidFill>
                  <a:srgbClr val="000000"/>
                </a:solidFill>
              </a:rPr>
              <a:t> at 100K and 1.0 </a:t>
            </a:r>
            <a:r>
              <a:rPr lang="en-US" altLang="en-US" dirty="0" err="1">
                <a:solidFill>
                  <a:srgbClr val="000000"/>
                </a:solidFill>
              </a:rPr>
              <a:t>atm</a:t>
            </a:r>
            <a:r>
              <a:rPr lang="en-US" altLang="en-US" dirty="0">
                <a:solidFill>
                  <a:srgbClr val="000000"/>
                </a:solidFill>
              </a:rPr>
              <a:t> of pressure occupies a volume of 0.26 L. </a:t>
            </a:r>
          </a:p>
        </p:txBody>
      </p:sp>
      <p:grpSp>
        <p:nvGrpSpPr>
          <p:cNvPr id="2" name="Group 1" descr="This figure is a model of the temperature–volume relationship for a gas at a fixed volume. There are two illustrations in this figure. The first illustration contains a cross-section of a hollow cylinder with gas molecules moving around. There is a lid at the top of the cylinder that is being pushed down, causing 1.0 atm of pressure within the enclosed area. There are two markings at the side of the cylinder. Starting from the bottom, the first marking reads 0.26 L. This is the level at which the lid is placed. There are molecules depicted moving around in this area. The second marking reads 0.52 L.  In the second illustration, the lid on the cylinder is pushed up to the marking 0.52 L. The same number of gas molecules are depicted moving around in a larger area." title="Figure 5.10 - Model of the temparature–volume relationship for a gas at a fixed volume. "/>
          <p:cNvGrpSpPr/>
          <p:nvPr/>
        </p:nvGrpSpPr>
        <p:grpSpPr>
          <a:xfrm>
            <a:off x="1774127" y="2265700"/>
            <a:ext cx="6389743" cy="3639963"/>
            <a:chOff x="356914" y="2624750"/>
            <a:chExt cx="7155182" cy="4046555"/>
          </a:xfrm>
        </p:grpSpPr>
        <p:pic>
          <p:nvPicPr>
            <p:cNvPr id="60422" name="Picture 6" descr="ch05_f05.10b.jpg"/>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6393" b="26666"/>
            <a:stretch>
              <a:fillRect/>
            </a:stretch>
          </p:blipFill>
          <p:spPr bwMode="auto">
            <a:xfrm>
              <a:off x="4691109" y="2689855"/>
              <a:ext cx="2820987"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3" name="Picture 7" descr="ch05_f05.10a.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4484" b="29965"/>
            <a:stretch>
              <a:fillRect/>
            </a:stretch>
          </p:blipFill>
          <p:spPr bwMode="auto">
            <a:xfrm>
              <a:off x="356914" y="2624750"/>
              <a:ext cx="2805113" cy="350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Footer Placeholder 2"/>
          <p:cNvSpPr>
            <a:spLocks noGrp="1"/>
          </p:cNvSpPr>
          <p:nvPr>
            <p:ph type="ftr" sz="quarter" idx="3"/>
          </p:nvPr>
        </p:nvSpPr>
        <p:spPr/>
        <p:txBody>
          <a:bodyPr/>
          <a:lstStyle/>
          <a:p>
            <a:pPr>
              <a:defRPr/>
            </a:pPr>
            <a:r>
              <a:rPr lang="he-IL">
                <a:solidFill>
                  <a:srgbClr val="000000"/>
                </a:solidFill>
              </a:rPr>
              <a:t>גזים</a:t>
            </a:r>
            <a:endParaRPr lang="en-US" dirty="0">
              <a:solidFill>
                <a:srgbClr val="000000"/>
              </a:solidFill>
            </a:endParaRPr>
          </a:p>
        </p:txBody>
      </p:sp>
      <p:sp>
        <p:nvSpPr>
          <p:cNvPr id="11" name="תיבת טקסט 10">
            <a:extLst>
              <a:ext uri="{FF2B5EF4-FFF2-40B4-BE49-F238E27FC236}">
                <a16:creationId xmlns:a16="http://schemas.microsoft.com/office/drawing/2014/main" id="{858A1F19-BCA9-ACC5-2404-7FF32CFA9C5B}"/>
              </a:ext>
            </a:extLst>
          </p:cNvPr>
          <p:cNvSpPr txBox="1"/>
          <p:nvPr/>
        </p:nvSpPr>
        <p:spPr>
          <a:xfrm>
            <a:off x="8598444" y="300286"/>
            <a:ext cx="4344139" cy="523220"/>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altLang="en-US" sz="2800" b="0" i="0" u="none" strike="noStrike" kern="0" cap="none" spc="0" normalizeH="0" baseline="0" noProof="0" dirty="0">
                <a:ln>
                  <a:noFill/>
                </a:ln>
                <a:solidFill>
                  <a:srgbClr val="000000"/>
                </a:solidFill>
                <a:effectLst/>
                <a:uLnTx/>
                <a:uFillTx/>
                <a:latin typeface="Arial"/>
                <a:ea typeface="+mn-ea"/>
                <a:cs typeface="+mn-cs"/>
              </a:rPr>
              <a:t>Charles’s Law</a:t>
            </a:r>
          </a:p>
        </p:txBody>
      </p:sp>
      <mc:AlternateContent xmlns:mc="http://schemas.openxmlformats.org/markup-compatibility/2006" xmlns:a14="http://schemas.microsoft.com/office/drawing/2010/main">
        <mc:Choice Requires="a14">
          <p:sp>
            <p:nvSpPr>
              <p:cNvPr id="4" name="תיבת טקסט 3">
                <a:extLst>
                  <a:ext uri="{FF2B5EF4-FFF2-40B4-BE49-F238E27FC236}">
                    <a16:creationId xmlns:a16="http://schemas.microsoft.com/office/drawing/2014/main" id="{0F1EDE18-554B-E9A8-F6B7-4437F8D4152F}"/>
                  </a:ext>
                </a:extLst>
              </p:cNvPr>
              <p:cNvSpPr txBox="1"/>
              <p:nvPr/>
            </p:nvSpPr>
            <p:spPr>
              <a:xfrm>
                <a:off x="0" y="3240611"/>
                <a:ext cx="1720786" cy="1200329"/>
              </a:xfrm>
              <a:prstGeom prst="rect">
                <a:avLst/>
              </a:prstGeom>
              <a:noFill/>
            </p:spPr>
            <p:txBody>
              <a:bodyPr wrap="square" rtlCol="0">
                <a:spAutoFit/>
              </a:bodyPr>
              <a:lstStyle/>
              <a:p>
                <a:pPr algn="l" rtl="0"/>
                <a14:m>
                  <m:oMathPara xmlns:m="http://schemas.openxmlformats.org/officeDocument/2006/math">
                    <m:oMathParaPr>
                      <m:jc m:val="left"/>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𝑉</m:t>
                          </m:r>
                        </m:e>
                        <m:sub>
                          <m:r>
                            <a:rPr lang="en-US" sz="2400" b="0" i="1" smtClean="0">
                              <a:latin typeface="Cambria Math" panose="02040503050406030204" pitchFamily="18" charset="0"/>
                            </a:rPr>
                            <m:t>1</m:t>
                          </m:r>
                        </m:sub>
                      </m:sSub>
                      <m:r>
                        <a:rPr lang="en-US" sz="2400" b="0" i="0" smtClean="0">
                          <a:latin typeface="Cambria Math" panose="02040503050406030204" pitchFamily="18" charset="0"/>
                        </a:rPr>
                        <m:t>=</m:t>
                      </m:r>
                      <m:r>
                        <a:rPr lang="en-US" sz="2400" b="0" i="0" smtClean="0">
                          <a:latin typeface="Cambria Math" panose="02040503050406030204" pitchFamily="18" charset="0"/>
                        </a:rPr>
                        <m:t>0</m:t>
                      </m:r>
                      <m:r>
                        <a:rPr lang="en-US" sz="2400" b="0" i="0" smtClean="0">
                          <a:latin typeface="Cambria Math" panose="02040503050406030204" pitchFamily="18" charset="0"/>
                        </a:rPr>
                        <m:t>.</m:t>
                      </m:r>
                      <m:r>
                        <a:rPr lang="en-US" sz="2400" b="0" i="0" smtClean="0">
                          <a:latin typeface="Cambria Math" panose="02040503050406030204" pitchFamily="18" charset="0"/>
                        </a:rPr>
                        <m:t>26</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L</m:t>
                      </m:r>
                    </m:oMath>
                  </m:oMathPara>
                </a14:m>
                <a:endParaRPr lang="en-US" sz="2400" b="0" dirty="0"/>
              </a:p>
              <a:p>
                <a:pPr algn="l" rtl="0"/>
                <a:endParaRPr lang="en-US" sz="2400" dirty="0"/>
              </a:p>
              <a:p>
                <a:pPr algn="l" rtl="0"/>
                <a14:m>
                  <m:oMathPara xmlns:m="http://schemas.openxmlformats.org/officeDocument/2006/math">
                    <m:oMathParaPr>
                      <m:jc m:val="left"/>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𝑇</m:t>
                          </m:r>
                        </m:e>
                        <m:sub>
                          <m:r>
                            <a:rPr lang="en-US" sz="2400" b="0" i="1" smtClean="0">
                              <a:latin typeface="Cambria Math" panose="02040503050406030204" pitchFamily="18" charset="0"/>
                            </a:rPr>
                            <m:t>1</m:t>
                          </m:r>
                        </m:sub>
                      </m:sSub>
                      <m:r>
                        <a:rPr lang="en-US" sz="2400" b="0" i="0" smtClean="0">
                          <a:latin typeface="Cambria Math" panose="02040503050406030204" pitchFamily="18" charset="0"/>
                        </a:rPr>
                        <m:t>=</m:t>
                      </m:r>
                      <m:r>
                        <a:rPr lang="en-US" sz="2400" b="0" i="0" smtClean="0">
                          <a:latin typeface="Cambria Math" panose="02040503050406030204" pitchFamily="18" charset="0"/>
                        </a:rPr>
                        <m:t>100</m:t>
                      </m:r>
                      <m:r>
                        <m:rPr>
                          <m:sty m:val="p"/>
                        </m:rPr>
                        <a:rPr lang="en-US" sz="2400" b="0" i="0" smtClean="0">
                          <a:latin typeface="Cambria Math" panose="02040503050406030204" pitchFamily="18" charset="0"/>
                        </a:rPr>
                        <m:t>K</m:t>
                      </m:r>
                    </m:oMath>
                  </m:oMathPara>
                </a14:m>
                <a:endParaRPr lang="en-US" sz="2400" b="0" dirty="0"/>
              </a:p>
            </p:txBody>
          </p:sp>
        </mc:Choice>
        <mc:Fallback xmlns="">
          <p:sp>
            <p:nvSpPr>
              <p:cNvPr id="4" name="תיבת טקסט 3">
                <a:extLst>
                  <a:ext uri="{FF2B5EF4-FFF2-40B4-BE49-F238E27FC236}">
                    <a16:creationId xmlns:a16="http://schemas.microsoft.com/office/drawing/2014/main" id="{0F1EDE18-554B-E9A8-F6B7-4437F8D4152F}"/>
                  </a:ext>
                </a:extLst>
              </p:cNvPr>
              <p:cNvSpPr txBox="1">
                <a:spLocks noRot="1" noChangeAspect="1" noMove="1" noResize="1" noEditPoints="1" noAdjustHandles="1" noChangeArrowheads="1" noChangeShapeType="1" noTextEdit="1"/>
              </p:cNvSpPr>
              <p:nvPr/>
            </p:nvSpPr>
            <p:spPr>
              <a:xfrm>
                <a:off x="0" y="3240611"/>
                <a:ext cx="1720786" cy="1200329"/>
              </a:xfrm>
              <a:prstGeom prst="rect">
                <a:avLst/>
              </a:prstGeom>
              <a:blipFill>
                <a:blip r:embed="rId5"/>
                <a:stretch>
                  <a:fillRect l="-709" b="-5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תיבת טקסט 12">
                <a:extLst>
                  <a:ext uri="{FF2B5EF4-FFF2-40B4-BE49-F238E27FC236}">
                    <a16:creationId xmlns:a16="http://schemas.microsoft.com/office/drawing/2014/main" id="{1D76D1F8-D7DD-645F-C777-C2E3CC222FD6}"/>
                  </a:ext>
                </a:extLst>
              </p:cNvPr>
              <p:cNvSpPr txBox="1"/>
              <p:nvPr/>
            </p:nvSpPr>
            <p:spPr>
              <a:xfrm>
                <a:off x="7467033" y="2188087"/>
                <a:ext cx="5049421" cy="2331472"/>
              </a:xfrm>
              <a:prstGeom prst="rect">
                <a:avLst/>
              </a:prstGeom>
              <a:noFill/>
            </p:spPr>
            <p:txBody>
              <a:bodyPr wrap="square">
                <a:spAutoFit/>
              </a:bodyPr>
              <a:lstStyle/>
              <a:p>
                <a:pPr algn="l" rtl="0"/>
                <a14:m>
                  <m:oMathPara xmlns:m="http://schemas.openxmlformats.org/officeDocument/2006/math">
                    <m:oMathParaPr>
                      <m:jc m:val="left"/>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𝑉</m:t>
                          </m:r>
                        </m:e>
                        <m:sub>
                          <m:r>
                            <a:rPr lang="en-US" sz="2400" b="0" i="1" smtClean="0">
                              <a:latin typeface="Cambria Math" panose="02040503050406030204" pitchFamily="18" charset="0"/>
                            </a:rPr>
                            <m:t>2</m:t>
                          </m:r>
                        </m:sub>
                      </m:sSub>
                      <m:r>
                        <a:rPr lang="en-US" sz="2400" b="0" i="0" smtClean="0">
                          <a:latin typeface="Cambria Math" panose="02040503050406030204" pitchFamily="18" charset="0"/>
                        </a:rPr>
                        <m:t>=</m:t>
                      </m:r>
                      <m:r>
                        <a:rPr lang="en-US" sz="2400" b="0" i="0" smtClean="0">
                          <a:latin typeface="Cambria Math" panose="02040503050406030204" pitchFamily="18" charset="0"/>
                        </a:rPr>
                        <m:t>0</m:t>
                      </m:r>
                      <m:r>
                        <a:rPr lang="en-US" sz="2400" b="0" i="0" smtClean="0">
                          <a:latin typeface="Cambria Math" panose="02040503050406030204" pitchFamily="18" charset="0"/>
                        </a:rPr>
                        <m:t>.</m:t>
                      </m:r>
                      <m:r>
                        <a:rPr lang="en-US" sz="2400" b="0" i="0" smtClean="0">
                          <a:latin typeface="Cambria Math" panose="02040503050406030204" pitchFamily="18" charset="0"/>
                        </a:rPr>
                        <m:t>52</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L</m:t>
                      </m:r>
                    </m:oMath>
                  </m:oMathPara>
                </a14:m>
                <a:endParaRPr lang="en-US" sz="2400" b="0" dirty="0"/>
              </a:p>
              <a:p>
                <a:pPr algn="l" rtl="0"/>
                <a:endParaRPr lang="en-US" sz="2400" b="0" dirty="0"/>
              </a:p>
              <a:p>
                <a:pPr algn="l" rtl="0"/>
                <a14:m>
                  <m:oMathPara xmlns:m="http://schemas.openxmlformats.org/officeDocument/2006/math">
                    <m:oMathParaPr>
                      <m:jc m:val="left"/>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𝑇</m:t>
                          </m:r>
                        </m:e>
                        <m:sub>
                          <m:r>
                            <a:rPr lang="en-US" sz="2400" b="0" i="1" smtClean="0">
                              <a:latin typeface="Cambria Math" panose="02040503050406030204" pitchFamily="18" charset="0"/>
                            </a:rPr>
                            <m:t>2</m:t>
                          </m:r>
                        </m:sub>
                      </m:sSub>
                      <m:r>
                        <a:rPr lang="en-US" sz="2400" b="0" i="0" smtClean="0">
                          <a:latin typeface="Cambria Math" panose="02040503050406030204" pitchFamily="18" charset="0"/>
                        </a:rPr>
                        <m:t>=</m:t>
                      </m:r>
                      <m:f>
                        <m:fPr>
                          <m:ctrlPr>
                            <a:rPr lang="en-US" sz="2400" b="0" i="1" smtClean="0">
                              <a:latin typeface="Cambria Math" panose="02040503050406030204" pitchFamily="18" charset="0"/>
                            </a:rPr>
                          </m:ctrlPr>
                        </m:fPr>
                        <m:nu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𝑉</m:t>
                              </m:r>
                            </m:e>
                            <m:sub>
                              <m:r>
                                <a:rPr lang="en-US" sz="2400" b="0" i="1" smtClean="0">
                                  <a:latin typeface="Cambria Math" panose="02040503050406030204" pitchFamily="18" charset="0"/>
                                </a:rPr>
                                <m:t>2</m:t>
                              </m:r>
                            </m:sub>
                          </m:sSub>
                        </m:num>
                        <m:den>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𝑉</m:t>
                              </m:r>
                            </m:e>
                            <m:sub>
                              <m:r>
                                <a:rPr lang="en-US" sz="2400" b="0" i="1" smtClean="0">
                                  <a:latin typeface="Cambria Math" panose="02040503050406030204" pitchFamily="18" charset="0"/>
                                </a:rPr>
                                <m:t>1</m:t>
                              </m:r>
                            </m:sub>
                          </m:sSub>
                        </m:den>
                      </m:f>
                      <m:r>
                        <a:rPr lang="en-US" sz="2400" dirty="0">
                          <a:latin typeface="Cambria Math" panose="02040503050406030204" pitchFamily="18" charset="0"/>
                          <a:ea typeface="Cambria Math" panose="02040503050406030204" pitchFamily="18" charset="0"/>
                        </a:rPr>
                        <m:t>×</m:t>
                      </m:r>
                      <m:sSub>
                        <m:sSubPr>
                          <m:ctrlPr>
                            <a:rPr lang="en-US" sz="2400" i="1" dirty="0" smtClean="0">
                              <a:latin typeface="Cambria Math" panose="02040503050406030204" pitchFamily="18" charset="0"/>
                              <a:ea typeface="Cambria Math" panose="02040503050406030204" pitchFamily="18" charset="0"/>
                            </a:rPr>
                          </m:ctrlPr>
                        </m:sSubPr>
                        <m:e>
                          <m:r>
                            <a:rPr lang="en-US" sz="2400" b="0" i="1" dirty="0" smtClean="0">
                              <a:latin typeface="Cambria Math" panose="02040503050406030204" pitchFamily="18" charset="0"/>
                              <a:ea typeface="Cambria Math" panose="02040503050406030204" pitchFamily="18" charset="0"/>
                            </a:rPr>
                            <m:t>𝑇</m:t>
                          </m:r>
                        </m:e>
                        <m:sub>
                          <m:r>
                            <a:rPr lang="en-US" sz="2400" b="0" i="1" dirty="0" smtClean="0">
                              <a:latin typeface="Cambria Math" panose="02040503050406030204" pitchFamily="18" charset="0"/>
                              <a:ea typeface="Cambria Math" panose="02040503050406030204" pitchFamily="18" charset="0"/>
                            </a:rPr>
                            <m:t>1</m:t>
                          </m:r>
                        </m:sub>
                      </m:sSub>
                      <m:r>
                        <a:rPr lang="en-US" sz="2400" b="0" i="0" dirty="0" smtClean="0">
                          <a:latin typeface="Cambria Math" panose="02040503050406030204" pitchFamily="18" charset="0"/>
                          <a:ea typeface="Cambria Math" panose="02040503050406030204" pitchFamily="18" charset="0"/>
                        </a:rPr>
                        <m:t>=</m:t>
                      </m:r>
                      <m:f>
                        <m:fPr>
                          <m:ctrlPr>
                            <a:rPr lang="en-US" sz="2400" b="0" i="1" dirty="0" smtClean="0">
                              <a:latin typeface="Cambria Math" panose="02040503050406030204" pitchFamily="18" charset="0"/>
                              <a:ea typeface="Cambria Math" panose="02040503050406030204" pitchFamily="18" charset="0"/>
                            </a:rPr>
                          </m:ctrlPr>
                        </m:fPr>
                        <m:num>
                          <m:r>
                            <a:rPr lang="en-US" sz="2400" b="0" i="1" dirty="0" smtClean="0">
                              <a:latin typeface="Cambria Math" panose="02040503050406030204" pitchFamily="18" charset="0"/>
                              <a:ea typeface="Cambria Math" panose="02040503050406030204" pitchFamily="18" charset="0"/>
                            </a:rPr>
                            <m:t>0</m:t>
                          </m:r>
                          <m:r>
                            <a:rPr lang="en-US" sz="2400" b="0" i="1" dirty="0" smtClean="0">
                              <a:latin typeface="Cambria Math" panose="02040503050406030204" pitchFamily="18" charset="0"/>
                              <a:ea typeface="Cambria Math" panose="02040503050406030204" pitchFamily="18" charset="0"/>
                            </a:rPr>
                            <m:t>.</m:t>
                          </m:r>
                          <m:r>
                            <a:rPr lang="en-US" sz="2400" b="0" i="1" dirty="0" smtClean="0">
                              <a:latin typeface="Cambria Math" panose="02040503050406030204" pitchFamily="18" charset="0"/>
                              <a:ea typeface="Cambria Math" panose="02040503050406030204" pitchFamily="18" charset="0"/>
                            </a:rPr>
                            <m:t>52</m:t>
                          </m:r>
                        </m:num>
                        <m:den>
                          <m:r>
                            <a:rPr lang="en-US" sz="2400" b="0" i="1" dirty="0" smtClean="0">
                              <a:latin typeface="Cambria Math" panose="02040503050406030204" pitchFamily="18" charset="0"/>
                              <a:ea typeface="Cambria Math" panose="02040503050406030204" pitchFamily="18" charset="0"/>
                            </a:rPr>
                            <m:t>0</m:t>
                          </m:r>
                          <m:r>
                            <a:rPr lang="en-US" sz="2400" b="0" i="1" dirty="0" smtClean="0">
                              <a:latin typeface="Cambria Math" panose="02040503050406030204" pitchFamily="18" charset="0"/>
                              <a:ea typeface="Cambria Math" panose="02040503050406030204" pitchFamily="18" charset="0"/>
                            </a:rPr>
                            <m:t>.</m:t>
                          </m:r>
                          <m:r>
                            <a:rPr lang="en-US" sz="2400" b="0" i="1" dirty="0" smtClean="0">
                              <a:latin typeface="Cambria Math" panose="02040503050406030204" pitchFamily="18" charset="0"/>
                              <a:ea typeface="Cambria Math" panose="02040503050406030204" pitchFamily="18" charset="0"/>
                            </a:rPr>
                            <m:t>26</m:t>
                          </m:r>
                        </m:den>
                      </m:f>
                      <m:r>
                        <a:rPr lang="en-US" sz="2400" b="0" i="1" dirty="0" smtClean="0">
                          <a:latin typeface="Cambria Math" panose="02040503050406030204" pitchFamily="18" charset="0"/>
                          <a:ea typeface="Cambria Math" panose="02040503050406030204" pitchFamily="18" charset="0"/>
                        </a:rPr>
                        <m:t>×</m:t>
                      </m:r>
                      <m:r>
                        <a:rPr lang="en-US" sz="2400" b="0" i="1" dirty="0" smtClean="0">
                          <a:latin typeface="Cambria Math" panose="02040503050406030204" pitchFamily="18" charset="0"/>
                          <a:ea typeface="Cambria Math" panose="02040503050406030204" pitchFamily="18" charset="0"/>
                        </a:rPr>
                        <m:t>100</m:t>
                      </m:r>
                      <m:r>
                        <a:rPr lang="en-US" sz="2400" b="0" i="1" dirty="0" smtClean="0">
                          <a:latin typeface="Cambria Math" panose="02040503050406030204" pitchFamily="18" charset="0"/>
                          <a:ea typeface="Cambria Math" panose="02040503050406030204" pitchFamily="18" charset="0"/>
                        </a:rPr>
                        <m:t>=</m:t>
                      </m:r>
                      <m:r>
                        <a:rPr lang="en-US" sz="2400" b="0" i="1" dirty="0" smtClean="0">
                          <a:latin typeface="Cambria Math" panose="02040503050406030204" pitchFamily="18" charset="0"/>
                          <a:ea typeface="Cambria Math" panose="02040503050406030204" pitchFamily="18" charset="0"/>
                        </a:rPr>
                        <m:t>200</m:t>
                      </m:r>
                      <m:r>
                        <a:rPr lang="en-US" sz="2400" b="0" i="1" dirty="0" smtClean="0">
                          <a:latin typeface="Cambria Math" panose="02040503050406030204" pitchFamily="18" charset="0"/>
                          <a:ea typeface="Cambria Math" panose="02040503050406030204" pitchFamily="18" charset="0"/>
                        </a:rPr>
                        <m:t>𝐾</m:t>
                      </m:r>
                    </m:oMath>
                  </m:oMathPara>
                </a14:m>
                <a:endParaRPr lang="en-US" sz="2400" b="0" dirty="0"/>
              </a:p>
              <a:p>
                <a:pPr algn="l" rtl="0"/>
                <a:endParaRPr lang="en-US" sz="2400" b="0" dirty="0"/>
              </a:p>
              <a:p>
                <a:pPr algn="l" rtl="0"/>
                <a:endParaRPr lang="en-US" sz="2400" b="0" dirty="0"/>
              </a:p>
            </p:txBody>
          </p:sp>
        </mc:Choice>
        <mc:Fallback xmlns="">
          <p:sp>
            <p:nvSpPr>
              <p:cNvPr id="13" name="תיבת טקסט 12">
                <a:extLst>
                  <a:ext uri="{FF2B5EF4-FFF2-40B4-BE49-F238E27FC236}">
                    <a16:creationId xmlns:a16="http://schemas.microsoft.com/office/drawing/2014/main" id="{1D76D1F8-D7DD-645F-C777-C2E3CC222FD6}"/>
                  </a:ext>
                </a:extLst>
              </p:cNvPr>
              <p:cNvSpPr txBox="1">
                <a:spLocks noRot="1" noChangeAspect="1" noMove="1" noResize="1" noEditPoints="1" noAdjustHandles="1" noChangeArrowheads="1" noChangeShapeType="1" noTextEdit="1"/>
              </p:cNvSpPr>
              <p:nvPr/>
            </p:nvSpPr>
            <p:spPr>
              <a:xfrm>
                <a:off x="7467033" y="2188087"/>
                <a:ext cx="5049421" cy="2331472"/>
              </a:xfrm>
              <a:prstGeom prst="rect">
                <a:avLst/>
              </a:prstGeom>
              <a:blipFill>
                <a:blip r:embed="rId6"/>
                <a:stretch>
                  <a:fillRect l="-362"/>
                </a:stretch>
              </a:blipFill>
            </p:spPr>
            <p:txBody>
              <a:bodyPr/>
              <a:lstStyle/>
              <a:p>
                <a:r>
                  <a:rPr lang="en-US">
                    <a:noFill/>
                  </a:rPr>
                  <a:t> </a:t>
                </a:r>
              </a:p>
            </p:txBody>
          </p:sp>
        </mc:Fallback>
      </mc:AlternateContent>
    </p:spTree>
    <p:extLst>
      <p:ext uri="{BB962C8B-B14F-4D97-AF65-F5344CB8AC3E}">
        <p14:creationId xmlns:p14="http://schemas.microsoft.com/office/powerpoint/2010/main" val="2190078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0" y="6356350"/>
            <a:ext cx="4114800" cy="365125"/>
          </a:xfrm>
          <a:prstGeom prst="rect">
            <a:avLst/>
          </a:prstGeom>
        </p:spPr>
        <p:txBody>
          <a:bodyPr/>
          <a:lstStyle/>
          <a:p>
            <a:r>
              <a:rPr lang="he-IL">
                <a:solidFill>
                  <a:srgbClr val="000000"/>
                </a:solidFill>
              </a:rPr>
              <a:t>גזים</a:t>
            </a:r>
          </a:p>
        </p:txBody>
      </p:sp>
      <p:sp>
        <p:nvSpPr>
          <p:cNvPr id="3" name="Slide Number Placeholder 2"/>
          <p:cNvSpPr>
            <a:spLocks noGrp="1"/>
          </p:cNvSpPr>
          <p:nvPr>
            <p:ph type="sldNum" sz="quarter" idx="4294967295"/>
          </p:nvPr>
        </p:nvSpPr>
        <p:spPr>
          <a:xfrm>
            <a:off x="0" y="6356350"/>
            <a:ext cx="2743200" cy="365125"/>
          </a:xfrm>
          <a:prstGeom prst="rect">
            <a:avLst/>
          </a:prstGeom>
        </p:spPr>
        <p:txBody>
          <a:bodyPr/>
          <a:lstStyle/>
          <a:p>
            <a:fld id="{BEED0BD4-50B7-4D58-AAEE-360038BFFB62}" type="slidenum">
              <a:rPr lang="he-IL">
                <a:solidFill>
                  <a:srgbClr val="000000"/>
                </a:solidFill>
              </a:rPr>
              <a:pPr/>
              <a:t>13</a:t>
            </a:fld>
            <a:endParaRPr lang="he-IL">
              <a:solidFill>
                <a:srgbClr val="00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0061" y="2226129"/>
            <a:ext cx="3955715" cy="1625936"/>
          </a:xfrm>
          <a:prstGeom prst="rect">
            <a:avLst/>
          </a:prstGeom>
          <a:ln>
            <a:solidFill>
              <a:schemeClr val="bg1">
                <a:lumMod val="65000"/>
              </a:schemeClr>
            </a:solidFill>
          </a:ln>
        </p:spPr>
      </p:pic>
      <p:sp>
        <p:nvSpPr>
          <p:cNvPr id="5" name="Rectangle 2"/>
          <p:cNvSpPr txBox="1">
            <a:spLocks noChangeArrowheads="1"/>
          </p:cNvSpPr>
          <p:nvPr/>
        </p:nvSpPr>
        <p:spPr>
          <a:xfrm>
            <a:off x="1197841" y="0"/>
            <a:ext cx="8834437" cy="819150"/>
          </a:xfrm>
          <a:prstGeom prst="rect">
            <a:avLst/>
          </a:prstGeom>
          <a:noFill/>
          <a:ln/>
        </p:spPr>
        <p:txBody>
          <a:bodyPr lIns="90487" tIns="44450" rIns="90487" bIns="44450"/>
          <a:lstStyle>
            <a:lvl1pPr algn="l" rtl="0" eaLnBrk="0" fontAlgn="base" hangingPunct="0">
              <a:spcBef>
                <a:spcPct val="0"/>
              </a:spcBef>
              <a:spcAft>
                <a:spcPct val="0"/>
              </a:spcAft>
              <a:defRPr sz="3600" b="0">
                <a:solidFill>
                  <a:schemeClr val="bg1"/>
                </a:solidFill>
                <a:latin typeface="Cambria" pitchFamily="18" charset="0"/>
                <a:ea typeface="+mj-ea"/>
                <a:cs typeface="+mj-cs"/>
              </a:defRPr>
            </a:lvl1pPr>
            <a:lvl2pPr algn="l" rtl="0" eaLnBrk="0" fontAlgn="base" hangingPunct="0">
              <a:spcBef>
                <a:spcPct val="0"/>
              </a:spcBef>
              <a:spcAft>
                <a:spcPct val="0"/>
              </a:spcAft>
              <a:defRPr sz="4400" b="1">
                <a:solidFill>
                  <a:schemeClr val="bg1"/>
                </a:solidFill>
                <a:latin typeface="Helvetica" pitchFamily="28" charset="0"/>
              </a:defRPr>
            </a:lvl2pPr>
            <a:lvl3pPr algn="l" rtl="0" eaLnBrk="0" fontAlgn="base" hangingPunct="0">
              <a:spcBef>
                <a:spcPct val="0"/>
              </a:spcBef>
              <a:spcAft>
                <a:spcPct val="0"/>
              </a:spcAft>
              <a:defRPr sz="4400" b="1">
                <a:solidFill>
                  <a:schemeClr val="bg1"/>
                </a:solidFill>
                <a:latin typeface="Helvetica" pitchFamily="28" charset="0"/>
              </a:defRPr>
            </a:lvl3pPr>
            <a:lvl4pPr algn="l" rtl="0" eaLnBrk="0" fontAlgn="base" hangingPunct="0">
              <a:spcBef>
                <a:spcPct val="0"/>
              </a:spcBef>
              <a:spcAft>
                <a:spcPct val="0"/>
              </a:spcAft>
              <a:defRPr sz="4400" b="1">
                <a:solidFill>
                  <a:schemeClr val="bg1"/>
                </a:solidFill>
                <a:latin typeface="Helvetica" pitchFamily="28" charset="0"/>
              </a:defRPr>
            </a:lvl4pPr>
            <a:lvl5pPr algn="l" rtl="0" eaLnBrk="0" fontAlgn="base" hangingPunct="0">
              <a:spcBef>
                <a:spcPct val="0"/>
              </a:spcBef>
              <a:spcAft>
                <a:spcPct val="0"/>
              </a:spcAft>
              <a:defRPr sz="4400" b="1">
                <a:solidFill>
                  <a:schemeClr val="bg1"/>
                </a:solidFill>
                <a:latin typeface="Helvetica" pitchFamily="28" charset="0"/>
              </a:defRPr>
            </a:lvl5pPr>
            <a:lvl6pPr marL="457200" algn="l" rtl="0" eaLnBrk="0" fontAlgn="base" hangingPunct="0">
              <a:spcBef>
                <a:spcPct val="0"/>
              </a:spcBef>
              <a:spcAft>
                <a:spcPct val="0"/>
              </a:spcAft>
              <a:defRPr sz="4400" b="1">
                <a:solidFill>
                  <a:schemeClr val="bg1"/>
                </a:solidFill>
                <a:latin typeface="Helvetica" pitchFamily="28" charset="0"/>
              </a:defRPr>
            </a:lvl6pPr>
            <a:lvl7pPr marL="914400" algn="l" rtl="0" eaLnBrk="0" fontAlgn="base" hangingPunct="0">
              <a:spcBef>
                <a:spcPct val="0"/>
              </a:spcBef>
              <a:spcAft>
                <a:spcPct val="0"/>
              </a:spcAft>
              <a:defRPr sz="4400" b="1">
                <a:solidFill>
                  <a:schemeClr val="bg1"/>
                </a:solidFill>
                <a:latin typeface="Helvetica" pitchFamily="28" charset="0"/>
              </a:defRPr>
            </a:lvl7pPr>
            <a:lvl8pPr marL="1371600" algn="l" rtl="0" eaLnBrk="0" fontAlgn="base" hangingPunct="0">
              <a:spcBef>
                <a:spcPct val="0"/>
              </a:spcBef>
              <a:spcAft>
                <a:spcPct val="0"/>
              </a:spcAft>
              <a:defRPr sz="4400" b="1">
                <a:solidFill>
                  <a:schemeClr val="bg1"/>
                </a:solidFill>
                <a:latin typeface="Helvetica" pitchFamily="28" charset="0"/>
              </a:defRPr>
            </a:lvl8pPr>
            <a:lvl9pPr marL="1828800" algn="l" rtl="0" eaLnBrk="0" fontAlgn="base" hangingPunct="0">
              <a:spcBef>
                <a:spcPct val="0"/>
              </a:spcBef>
              <a:spcAft>
                <a:spcPct val="0"/>
              </a:spcAft>
              <a:defRPr sz="4400" b="1">
                <a:solidFill>
                  <a:schemeClr val="bg1"/>
                </a:solidFill>
                <a:latin typeface="Helvetica" pitchFamily="28" charset="0"/>
              </a:defRPr>
            </a:lvl9pPr>
          </a:lstStyle>
          <a:p>
            <a:r>
              <a:rPr lang="en-US" kern="0"/>
              <a:t>Avogadro’s Law</a:t>
            </a:r>
          </a:p>
        </p:txBody>
      </p:sp>
      <p:sp>
        <p:nvSpPr>
          <p:cNvPr id="6" name="Rectangle 12"/>
          <p:cNvSpPr>
            <a:spLocks noChangeArrowheads="1"/>
          </p:cNvSpPr>
          <p:nvPr/>
        </p:nvSpPr>
        <p:spPr bwMode="auto">
          <a:xfrm>
            <a:off x="2864390" y="1384646"/>
            <a:ext cx="1395413" cy="588963"/>
          </a:xfrm>
          <a:prstGeom prst="rect">
            <a:avLst/>
          </a:prstGeom>
          <a:noFill/>
          <a:ln w="12700">
            <a:noFill/>
            <a:miter lim="800000"/>
            <a:headEnd/>
            <a:tailEnd/>
          </a:ln>
          <a:effectLst/>
        </p:spPr>
        <p:txBody>
          <a:bodyPr lIns="90487" tIns="44450" rIns="90487" bIns="44450"/>
          <a:lstStyle/>
          <a:p>
            <a:pPr marL="285750" indent="-285750" algn="l" rtl="0" eaLnBrk="1" hangingPunct="1">
              <a:spcBef>
                <a:spcPct val="20000"/>
              </a:spcBef>
            </a:pPr>
            <a:r>
              <a:rPr lang="en-US" sz="2800" b="0" dirty="0">
                <a:solidFill>
                  <a:srgbClr val="2F2B20"/>
                </a:solidFill>
              </a:rPr>
              <a:t>V </a:t>
            </a:r>
            <a:r>
              <a:rPr lang="en-US" sz="2800" dirty="0">
                <a:solidFill>
                  <a:srgbClr val="2F2B20"/>
                </a:solidFill>
                <a:sym typeface="Symbol" pitchFamily="18" charset="2"/>
              </a:rPr>
              <a:t></a:t>
            </a:r>
            <a:r>
              <a:rPr lang="en-US" sz="2800" b="0" dirty="0">
                <a:solidFill>
                  <a:srgbClr val="2F2B20"/>
                </a:solidFill>
              </a:rPr>
              <a:t> n</a:t>
            </a:r>
            <a:endParaRPr lang="el-GR" sz="2800" b="0" dirty="0">
              <a:solidFill>
                <a:srgbClr val="2F2B20"/>
              </a:solidFill>
            </a:endParaRPr>
          </a:p>
        </p:txBody>
      </p:sp>
      <p:sp>
        <p:nvSpPr>
          <p:cNvPr id="7" name="Rectangle 13"/>
          <p:cNvSpPr>
            <a:spLocks noChangeArrowheads="1"/>
          </p:cNvSpPr>
          <p:nvPr/>
        </p:nvSpPr>
        <p:spPr bwMode="auto">
          <a:xfrm>
            <a:off x="5203676" y="1407238"/>
            <a:ext cx="3790380" cy="543778"/>
          </a:xfrm>
          <a:prstGeom prst="rect">
            <a:avLst/>
          </a:prstGeom>
          <a:noFill/>
          <a:ln w="12700">
            <a:noFill/>
            <a:miter lim="800000"/>
            <a:headEnd/>
            <a:tailEnd/>
          </a:ln>
          <a:effectLst/>
        </p:spPr>
        <p:txBody>
          <a:bodyPr lIns="90487" tIns="44450" rIns="90487" bIns="44450"/>
          <a:lstStyle/>
          <a:p>
            <a:pPr marL="285750" indent="-285750" algn="l" rtl="0" eaLnBrk="1" hangingPunct="1">
              <a:spcBef>
                <a:spcPct val="20000"/>
              </a:spcBef>
            </a:pPr>
            <a:r>
              <a:rPr lang="en-US" sz="2800" b="0" i="0" dirty="0">
                <a:solidFill>
                  <a:srgbClr val="2F2B20"/>
                </a:solidFill>
              </a:rPr>
              <a:t>or</a:t>
            </a:r>
            <a:r>
              <a:rPr lang="en-US" sz="2800" b="0" dirty="0">
                <a:solidFill>
                  <a:srgbClr val="2F2B20"/>
                </a:solidFill>
              </a:rPr>
              <a:t>	V = constant x n</a:t>
            </a:r>
          </a:p>
        </p:txBody>
      </p:sp>
      <p:sp>
        <p:nvSpPr>
          <p:cNvPr id="8" name="Rectangle 30"/>
          <p:cNvSpPr>
            <a:spLocks noChangeArrowheads="1"/>
          </p:cNvSpPr>
          <p:nvPr/>
        </p:nvSpPr>
        <p:spPr bwMode="auto">
          <a:xfrm>
            <a:off x="1197841" y="5964340"/>
            <a:ext cx="8442325" cy="614362"/>
          </a:xfrm>
          <a:prstGeom prst="rect">
            <a:avLst/>
          </a:prstGeom>
          <a:noFill/>
          <a:ln w="12700">
            <a:noFill/>
            <a:miter lim="800000"/>
            <a:headEnd/>
            <a:tailEnd/>
          </a:ln>
          <a:effectLst/>
        </p:spPr>
        <p:txBody>
          <a:bodyPr lIns="90487" tIns="44450" rIns="90487" bIns="44450"/>
          <a:lstStyle/>
          <a:p>
            <a:pPr marL="285750" indent="-285750" algn="l" rtl="0" eaLnBrk="1" hangingPunct="1">
              <a:spcBef>
                <a:spcPct val="20000"/>
              </a:spcBef>
              <a:buFont typeface="Arial" charset="0"/>
              <a:buNone/>
            </a:pPr>
            <a:r>
              <a:rPr lang="en-US" sz="2800" b="0" i="0" dirty="0">
                <a:solidFill>
                  <a:srgbClr val="2F2B20"/>
                </a:solidFill>
              </a:rPr>
              <a:t>At STP: One mole of </a:t>
            </a:r>
            <a:r>
              <a:rPr lang="en-US" sz="2800" b="0" dirty="0">
                <a:solidFill>
                  <a:srgbClr val="2F2B20"/>
                </a:solidFill>
              </a:rPr>
              <a:t>any</a:t>
            </a:r>
            <a:r>
              <a:rPr lang="en-US" sz="2800" b="0" i="0" dirty="0">
                <a:solidFill>
                  <a:srgbClr val="2F2B20"/>
                </a:solidFill>
              </a:rPr>
              <a:t> ideal gas occupies</a:t>
            </a:r>
            <a:r>
              <a:rPr lang="en-US" sz="2800" b="0" i="0" dirty="0">
                <a:solidFill>
                  <a:srgbClr val="D25814"/>
                </a:solidFill>
                <a:effectLst>
                  <a:outerShdw blurRad="38100" dist="38100" dir="2700000" algn="tl">
                    <a:srgbClr val="000000"/>
                  </a:outerShdw>
                </a:effectLst>
              </a:rPr>
              <a:t> </a:t>
            </a:r>
            <a:r>
              <a:rPr lang="en-US" sz="2800" b="0" i="0" dirty="0">
                <a:solidFill>
                  <a:srgbClr val="194E9D"/>
                </a:solidFill>
              </a:rPr>
              <a:t>22.4</a:t>
            </a:r>
            <a:r>
              <a:rPr lang="en-US" sz="2800" b="0" i="0" dirty="0">
                <a:solidFill>
                  <a:srgbClr val="2F2B20"/>
                </a:solidFill>
              </a:rPr>
              <a:t> L</a:t>
            </a:r>
          </a:p>
        </p:txBody>
      </p:sp>
      <p:sp>
        <p:nvSpPr>
          <p:cNvPr id="9" name="AutoShape 31"/>
          <p:cNvSpPr>
            <a:spLocks noChangeArrowheads="1"/>
          </p:cNvSpPr>
          <p:nvPr/>
        </p:nvSpPr>
        <p:spPr bwMode="auto">
          <a:xfrm>
            <a:off x="1215099" y="4545909"/>
            <a:ext cx="2831532" cy="1150937"/>
          </a:xfrm>
          <a:prstGeom prst="wedgeRoundRectCallout">
            <a:avLst>
              <a:gd name="adj1" fmla="val -20943"/>
              <a:gd name="adj2" fmla="val 77921"/>
              <a:gd name="adj3" fmla="val 16667"/>
            </a:avLst>
          </a:prstGeom>
          <a:solidFill>
            <a:srgbClr val="E5F5FF"/>
          </a:solidFill>
          <a:ln w="9525" algn="ctr">
            <a:solidFill>
              <a:srgbClr val="C0C0C0"/>
            </a:solidFill>
            <a:miter lim="800000"/>
            <a:headEnd/>
            <a:tailEnd/>
          </a:ln>
          <a:effectLst/>
        </p:spPr>
        <p:txBody>
          <a:bodyPr/>
          <a:lstStyle/>
          <a:p>
            <a:pPr algn="l" rtl="0"/>
            <a:r>
              <a:rPr lang="en-US" sz="2000" b="0" i="0" dirty="0">
                <a:solidFill>
                  <a:srgbClr val="194E9D"/>
                </a:solidFill>
              </a:rPr>
              <a:t>S</a:t>
            </a:r>
            <a:r>
              <a:rPr lang="en-US" sz="2000" b="0" i="0" dirty="0">
                <a:solidFill>
                  <a:srgbClr val="2F2B20"/>
                </a:solidFill>
              </a:rPr>
              <a:t>tandard </a:t>
            </a:r>
            <a:r>
              <a:rPr lang="en-US" sz="2000" b="0" i="0" dirty="0">
                <a:solidFill>
                  <a:srgbClr val="194E9D"/>
                </a:solidFill>
              </a:rPr>
              <a:t>T</a:t>
            </a:r>
            <a:r>
              <a:rPr lang="en-US" sz="2000" b="0" i="0" dirty="0">
                <a:solidFill>
                  <a:srgbClr val="2F2B20"/>
                </a:solidFill>
              </a:rPr>
              <a:t>emperature &amp; </a:t>
            </a:r>
            <a:r>
              <a:rPr lang="en-US" sz="2000" b="0" i="0" dirty="0">
                <a:solidFill>
                  <a:srgbClr val="194E9D"/>
                </a:solidFill>
              </a:rPr>
              <a:t>P</a:t>
            </a:r>
            <a:r>
              <a:rPr lang="en-US" sz="2000" b="0" i="0" dirty="0">
                <a:solidFill>
                  <a:srgbClr val="2F2B20"/>
                </a:solidFill>
              </a:rPr>
              <a:t>ressure</a:t>
            </a:r>
          </a:p>
          <a:p>
            <a:pPr algn="l" rtl="0"/>
            <a:r>
              <a:rPr lang="en-US" sz="2000" b="0" i="0" dirty="0">
                <a:solidFill>
                  <a:srgbClr val="2F2B20"/>
                </a:solidFill>
              </a:rPr>
              <a:t>(0 °C and 1 atm)</a:t>
            </a:r>
          </a:p>
        </p:txBody>
      </p:sp>
      <p:graphicFrame>
        <p:nvGraphicFramePr>
          <p:cNvPr id="10" name="Table 9"/>
          <p:cNvGraphicFramePr>
            <a:graphicFrameLocks noGrp="1"/>
          </p:cNvGraphicFramePr>
          <p:nvPr>
            <p:extLst>
              <p:ext uri="{D42A27DB-BD31-4B8C-83A1-F6EECF244321}">
                <p14:modId xmlns:p14="http://schemas.microsoft.com/office/powerpoint/2010/main" val="1601731049"/>
              </p:ext>
            </p:extLst>
          </p:nvPr>
        </p:nvGraphicFramePr>
        <p:xfrm>
          <a:off x="4172775" y="3852065"/>
          <a:ext cx="5704597" cy="1828800"/>
        </p:xfrm>
        <a:graphic>
          <a:graphicData uri="http://schemas.openxmlformats.org/drawingml/2006/table">
            <a:tbl>
              <a:tblPr firstRow="1" bandRow="1">
                <a:tableStyleId>{5940675A-B579-460E-94D1-54222C63F5DA}</a:tableStyleId>
              </a:tblPr>
              <a:tblGrid>
                <a:gridCol w="1748881">
                  <a:extLst>
                    <a:ext uri="{9D8B030D-6E8A-4147-A177-3AD203B41FA5}">
                      <a16:colId xmlns:a16="http://schemas.microsoft.com/office/drawing/2014/main" val="20000"/>
                    </a:ext>
                  </a:extLst>
                </a:gridCol>
                <a:gridCol w="1342716">
                  <a:extLst>
                    <a:ext uri="{9D8B030D-6E8A-4147-A177-3AD203B41FA5}">
                      <a16:colId xmlns:a16="http://schemas.microsoft.com/office/drawing/2014/main" val="20001"/>
                    </a:ext>
                  </a:extLst>
                </a:gridCol>
                <a:gridCol w="1293280">
                  <a:extLst>
                    <a:ext uri="{9D8B030D-6E8A-4147-A177-3AD203B41FA5}">
                      <a16:colId xmlns:a16="http://schemas.microsoft.com/office/drawing/2014/main" val="20002"/>
                    </a:ext>
                  </a:extLst>
                </a:gridCol>
                <a:gridCol w="1319720">
                  <a:extLst>
                    <a:ext uri="{9D8B030D-6E8A-4147-A177-3AD203B41FA5}">
                      <a16:colId xmlns:a16="http://schemas.microsoft.com/office/drawing/2014/main" val="20003"/>
                    </a:ext>
                  </a:extLst>
                </a:gridCol>
              </a:tblGrid>
              <a:tr h="287629">
                <a:tc>
                  <a:txBody>
                    <a:bodyPr/>
                    <a:lstStyle/>
                    <a:p>
                      <a:pPr algn="ctr"/>
                      <a:r>
                        <a:rPr lang="en-US" sz="1800" i="1" dirty="0"/>
                        <a:t>V</a:t>
                      </a:r>
                    </a:p>
                  </a:txBody>
                  <a:tcPr>
                    <a:solidFill>
                      <a:schemeClr val="accent4">
                        <a:lumMod val="20000"/>
                        <a:lumOff val="80000"/>
                      </a:schemeClr>
                    </a:solidFill>
                  </a:tcPr>
                </a:tc>
                <a:tc>
                  <a:txBody>
                    <a:bodyPr/>
                    <a:lstStyle/>
                    <a:p>
                      <a:pPr algn="ctr"/>
                      <a:r>
                        <a:rPr lang="en-US" sz="1800" dirty="0"/>
                        <a:t>22.4 L</a:t>
                      </a:r>
                    </a:p>
                  </a:txBody>
                  <a:tcPr>
                    <a:solidFill>
                      <a:schemeClr val="bg1"/>
                    </a:solidFill>
                  </a:tcPr>
                </a:tc>
                <a:tc>
                  <a:txBody>
                    <a:bodyPr/>
                    <a:lstStyle/>
                    <a:p>
                      <a:pPr algn="ctr"/>
                      <a:r>
                        <a:rPr lang="en-US" sz="1800" dirty="0"/>
                        <a:t>22.4 L</a:t>
                      </a:r>
                    </a:p>
                  </a:txBody>
                  <a:tcPr>
                    <a:solidFill>
                      <a:schemeClr val="bg1"/>
                    </a:solidFill>
                  </a:tcPr>
                </a:tc>
                <a:tc>
                  <a:txBody>
                    <a:bodyPr/>
                    <a:lstStyle/>
                    <a:p>
                      <a:pPr algn="ctr"/>
                      <a:r>
                        <a:rPr lang="en-US" sz="1800" dirty="0"/>
                        <a:t>22.4 L</a:t>
                      </a:r>
                    </a:p>
                  </a:txBody>
                  <a:tcPr>
                    <a:solidFill>
                      <a:schemeClr val="bg1"/>
                    </a:solidFill>
                  </a:tcPr>
                </a:tc>
                <a:extLst>
                  <a:ext uri="{0D108BD9-81ED-4DB2-BD59-A6C34878D82A}">
                    <a16:rowId xmlns:a16="http://schemas.microsoft.com/office/drawing/2014/main" val="10000"/>
                  </a:ext>
                </a:extLst>
              </a:tr>
              <a:tr h="287629">
                <a:tc>
                  <a:txBody>
                    <a:bodyPr/>
                    <a:lstStyle/>
                    <a:p>
                      <a:pPr algn="ctr"/>
                      <a:r>
                        <a:rPr lang="en-US" sz="1800" i="1" dirty="0"/>
                        <a:t>P</a:t>
                      </a:r>
                    </a:p>
                  </a:txBody>
                  <a:tcPr>
                    <a:solidFill>
                      <a:schemeClr val="accent4">
                        <a:lumMod val="20000"/>
                        <a:lumOff val="80000"/>
                      </a:schemeClr>
                    </a:solidFill>
                  </a:tcPr>
                </a:tc>
                <a:tc>
                  <a:txBody>
                    <a:bodyPr/>
                    <a:lstStyle/>
                    <a:p>
                      <a:pPr algn="ctr"/>
                      <a:r>
                        <a:rPr lang="en-US" sz="1800" dirty="0"/>
                        <a:t>1 atm</a:t>
                      </a:r>
                    </a:p>
                  </a:txBody>
                  <a:tcPr>
                    <a:solidFill>
                      <a:schemeClr val="bg1"/>
                    </a:solidFill>
                  </a:tcPr>
                </a:tc>
                <a:tc>
                  <a:txBody>
                    <a:bodyPr/>
                    <a:lstStyle/>
                    <a:p>
                      <a:pPr algn="ctr"/>
                      <a:r>
                        <a:rPr lang="en-US" sz="1800" dirty="0"/>
                        <a:t>1 atm</a:t>
                      </a:r>
                    </a:p>
                  </a:txBody>
                  <a:tcPr>
                    <a:solidFill>
                      <a:schemeClr val="bg1"/>
                    </a:solidFill>
                  </a:tcPr>
                </a:tc>
                <a:tc>
                  <a:txBody>
                    <a:bodyPr/>
                    <a:lstStyle/>
                    <a:p>
                      <a:pPr algn="ctr"/>
                      <a:r>
                        <a:rPr lang="en-US" sz="1800" dirty="0"/>
                        <a:t>1 atm</a:t>
                      </a:r>
                    </a:p>
                  </a:txBody>
                  <a:tcPr>
                    <a:solidFill>
                      <a:schemeClr val="bg1"/>
                    </a:solidFill>
                  </a:tcPr>
                </a:tc>
                <a:extLst>
                  <a:ext uri="{0D108BD9-81ED-4DB2-BD59-A6C34878D82A}">
                    <a16:rowId xmlns:a16="http://schemas.microsoft.com/office/drawing/2014/main" val="10001"/>
                  </a:ext>
                </a:extLst>
              </a:tr>
              <a:tr h="287629">
                <a:tc>
                  <a:txBody>
                    <a:bodyPr/>
                    <a:lstStyle/>
                    <a:p>
                      <a:pPr algn="ctr"/>
                      <a:r>
                        <a:rPr lang="en-US" sz="1800" i="1" dirty="0"/>
                        <a:t>T</a:t>
                      </a:r>
                    </a:p>
                  </a:txBody>
                  <a:tcPr>
                    <a:solidFill>
                      <a:schemeClr val="accent4">
                        <a:lumMod val="20000"/>
                        <a:lumOff val="80000"/>
                      </a:schemeClr>
                    </a:solidFill>
                  </a:tcPr>
                </a:tc>
                <a:tc>
                  <a:txBody>
                    <a:bodyPr/>
                    <a:lstStyle/>
                    <a:p>
                      <a:pPr algn="ctr"/>
                      <a:r>
                        <a:rPr lang="en-US" sz="1800" dirty="0"/>
                        <a:t>0 °C </a:t>
                      </a:r>
                    </a:p>
                  </a:txBody>
                  <a:tcPr>
                    <a:solidFill>
                      <a:schemeClr val="bg1"/>
                    </a:solidFill>
                  </a:tcPr>
                </a:tc>
                <a:tc>
                  <a:txBody>
                    <a:bodyPr/>
                    <a:lstStyle/>
                    <a:p>
                      <a:pPr algn="ctr"/>
                      <a:r>
                        <a:rPr lang="en-US" sz="1800" dirty="0"/>
                        <a:t>0 °C </a:t>
                      </a:r>
                    </a:p>
                  </a:txBody>
                  <a:tcPr>
                    <a:solidFill>
                      <a:schemeClr val="bg1"/>
                    </a:solidFill>
                  </a:tcPr>
                </a:tc>
                <a:tc>
                  <a:txBody>
                    <a:bodyPr/>
                    <a:lstStyle/>
                    <a:p>
                      <a:pPr algn="ctr"/>
                      <a:r>
                        <a:rPr lang="en-US" sz="1800" dirty="0"/>
                        <a:t>0 °C </a:t>
                      </a:r>
                    </a:p>
                  </a:txBody>
                  <a:tcPr>
                    <a:solidFill>
                      <a:schemeClr val="bg1"/>
                    </a:solidFill>
                  </a:tcPr>
                </a:tc>
                <a:extLst>
                  <a:ext uri="{0D108BD9-81ED-4DB2-BD59-A6C34878D82A}">
                    <a16:rowId xmlns:a16="http://schemas.microsoft.com/office/drawing/2014/main" val="10002"/>
                  </a:ext>
                </a:extLst>
              </a:tr>
              <a:tr h="287629">
                <a:tc>
                  <a:txBody>
                    <a:bodyPr/>
                    <a:lstStyle/>
                    <a:p>
                      <a:pPr algn="ctr"/>
                      <a:r>
                        <a:rPr lang="en-US" sz="1800" dirty="0"/>
                        <a:t>Amount of gas</a:t>
                      </a:r>
                    </a:p>
                  </a:txBody>
                  <a:tcPr>
                    <a:solidFill>
                      <a:schemeClr val="accent4">
                        <a:lumMod val="20000"/>
                        <a:lumOff val="80000"/>
                      </a:schemeClr>
                    </a:solidFill>
                  </a:tcPr>
                </a:tc>
                <a:tc>
                  <a:txBody>
                    <a:bodyPr/>
                    <a:lstStyle/>
                    <a:p>
                      <a:pPr algn="ctr"/>
                      <a:r>
                        <a:rPr lang="en-US" sz="1800" dirty="0"/>
                        <a:t>1 </a:t>
                      </a:r>
                      <a:r>
                        <a:rPr lang="en-US" sz="1800" dirty="0" err="1"/>
                        <a:t>mol</a:t>
                      </a:r>
                      <a:endParaRPr lang="en-US" sz="1800" dirty="0"/>
                    </a:p>
                  </a:txBody>
                  <a:tcPr>
                    <a:solidFill>
                      <a:schemeClr val="bg1"/>
                    </a:solidFill>
                  </a:tcPr>
                </a:tc>
                <a:tc>
                  <a:txBody>
                    <a:bodyPr/>
                    <a:lstStyle/>
                    <a:p>
                      <a:pPr algn="ctr"/>
                      <a:r>
                        <a:rPr lang="en-US" sz="1800" dirty="0"/>
                        <a:t>1 </a:t>
                      </a:r>
                      <a:r>
                        <a:rPr lang="en-US" sz="1800" dirty="0" err="1"/>
                        <a:t>mol</a:t>
                      </a:r>
                      <a:endParaRPr lang="en-US" sz="1800" dirty="0"/>
                    </a:p>
                  </a:txBody>
                  <a:tcPr>
                    <a:solidFill>
                      <a:schemeClr val="bg1"/>
                    </a:solidFill>
                  </a:tcPr>
                </a:tc>
                <a:tc>
                  <a:txBody>
                    <a:bodyPr/>
                    <a:lstStyle/>
                    <a:p>
                      <a:pPr algn="ctr"/>
                      <a:r>
                        <a:rPr lang="en-US" sz="1800" dirty="0"/>
                        <a:t>1 </a:t>
                      </a:r>
                      <a:r>
                        <a:rPr lang="en-US" sz="1800" dirty="0" err="1"/>
                        <a:t>mol</a:t>
                      </a:r>
                      <a:endParaRPr lang="en-US" sz="1800" dirty="0"/>
                    </a:p>
                  </a:txBody>
                  <a:tcPr>
                    <a:solidFill>
                      <a:schemeClr val="bg1"/>
                    </a:solidFill>
                  </a:tcPr>
                </a:tc>
                <a:extLst>
                  <a:ext uri="{0D108BD9-81ED-4DB2-BD59-A6C34878D82A}">
                    <a16:rowId xmlns:a16="http://schemas.microsoft.com/office/drawing/2014/main" val="10003"/>
                  </a:ext>
                </a:extLst>
              </a:tr>
              <a:tr h="287629">
                <a:tc>
                  <a:txBody>
                    <a:bodyPr/>
                    <a:lstStyle/>
                    <a:p>
                      <a:pPr algn="ctr"/>
                      <a:r>
                        <a:rPr lang="en-US" sz="1800" dirty="0"/>
                        <a:t>Mass of gas</a:t>
                      </a:r>
                    </a:p>
                  </a:txBody>
                  <a:tcPr>
                    <a:solidFill>
                      <a:schemeClr val="accent4">
                        <a:lumMod val="20000"/>
                        <a:lumOff val="80000"/>
                      </a:schemeClr>
                    </a:solidFill>
                  </a:tcPr>
                </a:tc>
                <a:tc>
                  <a:txBody>
                    <a:bodyPr/>
                    <a:lstStyle/>
                    <a:p>
                      <a:pPr algn="ctr"/>
                      <a:r>
                        <a:rPr lang="en-US" sz="1800" dirty="0"/>
                        <a:t>4.00 g</a:t>
                      </a:r>
                    </a:p>
                  </a:txBody>
                  <a:tcPr>
                    <a:solidFill>
                      <a:schemeClr val="bg1"/>
                    </a:solidFill>
                  </a:tcPr>
                </a:tc>
                <a:tc>
                  <a:txBody>
                    <a:bodyPr/>
                    <a:lstStyle/>
                    <a:p>
                      <a:pPr algn="ctr"/>
                      <a:r>
                        <a:rPr lang="en-US" sz="1800" dirty="0"/>
                        <a:t>16.04 g</a:t>
                      </a:r>
                    </a:p>
                  </a:txBody>
                  <a:tcPr>
                    <a:solidFill>
                      <a:schemeClr val="bg1"/>
                    </a:solidFill>
                  </a:tcPr>
                </a:tc>
                <a:tc>
                  <a:txBody>
                    <a:bodyPr/>
                    <a:lstStyle/>
                    <a:p>
                      <a:pPr algn="ctr"/>
                      <a:r>
                        <a:rPr lang="en-US" sz="1800" dirty="0"/>
                        <a:t>32.00 g</a:t>
                      </a:r>
                    </a:p>
                  </a:txBody>
                  <a:tcPr>
                    <a:solidFill>
                      <a:schemeClr val="bg1"/>
                    </a:solidFill>
                  </a:tcPr>
                </a:tc>
                <a:extLst>
                  <a:ext uri="{0D108BD9-81ED-4DB2-BD59-A6C34878D82A}">
                    <a16:rowId xmlns:a16="http://schemas.microsoft.com/office/drawing/2014/main" val="10004"/>
                  </a:ext>
                </a:extLst>
              </a:tr>
            </a:tbl>
          </a:graphicData>
        </a:graphic>
      </p:graphicFrame>
      <p:sp>
        <p:nvSpPr>
          <p:cNvPr id="11" name="Rectangle 3"/>
          <p:cNvSpPr txBox="1">
            <a:spLocks noChangeArrowheads="1"/>
          </p:cNvSpPr>
          <p:nvPr/>
        </p:nvSpPr>
        <p:spPr bwMode="auto">
          <a:xfrm>
            <a:off x="1195493" y="856287"/>
            <a:ext cx="8348022"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7" tIns="44450" rIns="90487" bIns="44450" numCol="1" anchor="t" anchorCtr="0" compatLnSpc="1">
            <a:prstTxWarp prst="textNoShape">
              <a:avLst/>
            </a:prstTxWarp>
          </a:bodyPr>
          <a:lstStyle>
            <a:lvl1pPr marL="228600" indent="-228600" algn="l" rtl="0" eaLnBrk="0" fontAlgn="base" hangingPunct="0">
              <a:spcBef>
                <a:spcPct val="20000"/>
              </a:spcBef>
              <a:spcAft>
                <a:spcPct val="0"/>
              </a:spcAft>
              <a:buClr>
                <a:srgbClr val="194E9D"/>
              </a:buClr>
              <a:buSzPct val="85000"/>
              <a:buFont typeface="Arial" charset="0"/>
              <a:defRPr sz="2800">
                <a:solidFill>
                  <a:schemeClr val="tx1"/>
                </a:solidFill>
                <a:latin typeface="+mn-lt"/>
                <a:ea typeface="+mn-ea"/>
                <a:cs typeface="+mn-cs"/>
              </a:defRPr>
            </a:lvl1pPr>
            <a:lvl2pPr marL="685800" indent="-228600" algn="l" rtl="0" eaLnBrk="0" fontAlgn="base" hangingPunct="0">
              <a:spcBef>
                <a:spcPct val="20000"/>
              </a:spcBef>
              <a:spcAft>
                <a:spcPct val="0"/>
              </a:spcAft>
              <a:buClr>
                <a:srgbClr val="194E9D"/>
              </a:buClr>
              <a:buSzPct val="100000"/>
              <a:buFont typeface="Arial" charset="0"/>
              <a:buChar char="•"/>
              <a:defRPr sz="2400">
                <a:solidFill>
                  <a:schemeClr val="tx1"/>
                </a:solidFill>
                <a:latin typeface="+mn-lt"/>
              </a:defRPr>
            </a:lvl2pPr>
            <a:lvl3pPr marL="11430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4pPr>
            <a:lvl5pPr marL="20574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5pPr>
            <a:lvl6pPr marL="25146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6pPr>
            <a:lvl7pPr marL="29718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7pPr>
            <a:lvl8pPr marL="34290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8pPr>
            <a:lvl9pPr marL="38862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9pPr>
          </a:lstStyle>
          <a:p>
            <a:pPr marL="0" indent="0">
              <a:buFont typeface="Times" pitchFamily="28" charset="0"/>
              <a:buNone/>
            </a:pPr>
            <a:r>
              <a:rPr lang="en-US" altLang="en-US" b="0" i="0" kern="0"/>
              <a:t>At constant temperature and pressure:</a:t>
            </a:r>
            <a:endParaRPr lang="en-US" altLang="en-US" b="0" i="0" kern="0" dirty="0"/>
          </a:p>
        </p:txBody>
      </p:sp>
      <p:grpSp>
        <p:nvGrpSpPr>
          <p:cNvPr id="12" name="Group 11"/>
          <p:cNvGrpSpPr/>
          <p:nvPr/>
        </p:nvGrpSpPr>
        <p:grpSpPr>
          <a:xfrm>
            <a:off x="1502733" y="2297928"/>
            <a:ext cx="2726755" cy="1016467"/>
            <a:chOff x="385855" y="2374128"/>
            <a:chExt cx="2726755" cy="1016467"/>
          </a:xfrm>
        </p:grpSpPr>
        <p:grpSp>
          <p:nvGrpSpPr>
            <p:cNvPr id="13" name="Group 32"/>
            <p:cNvGrpSpPr>
              <a:grpSpLocks/>
            </p:cNvGrpSpPr>
            <p:nvPr/>
          </p:nvGrpSpPr>
          <p:grpSpPr bwMode="auto">
            <a:xfrm>
              <a:off x="385855" y="2374128"/>
              <a:ext cx="2576513" cy="946150"/>
              <a:chOff x="784" y="3394"/>
              <a:chExt cx="1623" cy="596"/>
            </a:xfrm>
          </p:grpSpPr>
          <p:sp>
            <p:nvSpPr>
              <p:cNvPr id="15" name="Rectangle 6"/>
              <p:cNvSpPr>
                <a:spLocks noChangeArrowheads="1"/>
              </p:cNvSpPr>
              <p:nvPr/>
            </p:nvSpPr>
            <p:spPr bwMode="auto">
              <a:xfrm>
                <a:off x="784" y="3564"/>
                <a:ext cx="1381" cy="325"/>
              </a:xfrm>
              <a:prstGeom prst="rect">
                <a:avLst/>
              </a:prstGeom>
              <a:noFill/>
              <a:ln w="12700">
                <a:noFill/>
                <a:miter lim="800000"/>
                <a:headEnd/>
                <a:tailEnd/>
              </a:ln>
              <a:effectLst/>
            </p:spPr>
            <p:txBody>
              <a:bodyPr wrap="square" lIns="90487" tIns="44450" rIns="90487" bIns="44450">
                <a:spAutoFit/>
              </a:bodyPr>
              <a:lstStyle/>
              <a:p>
                <a:pPr algn="l" rtl="0"/>
                <a:r>
                  <a:rPr lang="en-US" sz="2800" b="0" i="0" dirty="0">
                    <a:solidFill>
                      <a:srgbClr val="2F2B20"/>
                    </a:solidFill>
                  </a:rPr>
                  <a:t>So	       =</a:t>
                </a:r>
              </a:p>
            </p:txBody>
          </p:sp>
          <p:grpSp>
            <p:nvGrpSpPr>
              <p:cNvPr id="16" name="Group 18"/>
              <p:cNvGrpSpPr>
                <a:grpSpLocks/>
              </p:cNvGrpSpPr>
              <p:nvPr/>
            </p:nvGrpSpPr>
            <p:grpSpPr bwMode="auto">
              <a:xfrm>
                <a:off x="1453" y="3394"/>
                <a:ext cx="350" cy="596"/>
                <a:chOff x="2068" y="2711"/>
                <a:chExt cx="350" cy="596"/>
              </a:xfrm>
            </p:grpSpPr>
            <p:sp>
              <p:nvSpPr>
                <p:cNvPr id="20" name="Text Box 19"/>
                <p:cNvSpPr txBox="1">
                  <a:spLocks noChangeArrowheads="1"/>
                </p:cNvSpPr>
                <p:nvPr/>
              </p:nvSpPr>
              <p:spPr bwMode="auto">
                <a:xfrm>
                  <a:off x="2068" y="2711"/>
                  <a:ext cx="350" cy="596"/>
                </a:xfrm>
                <a:prstGeom prst="rect">
                  <a:avLst/>
                </a:prstGeom>
                <a:noFill/>
                <a:ln w="19050" algn="ctr">
                  <a:noFill/>
                  <a:miter lim="800000"/>
                  <a:headEnd/>
                  <a:tailEnd/>
                </a:ln>
                <a:effectLst/>
              </p:spPr>
              <p:txBody>
                <a:bodyPr wrap="none">
                  <a:spAutoFit/>
                </a:bodyPr>
                <a:lstStyle/>
                <a:p>
                  <a:pPr algn="l" rtl="0"/>
                  <a:r>
                    <a:rPr lang="en-US" sz="2800" b="0" dirty="0">
                      <a:solidFill>
                        <a:srgbClr val="2F2B20"/>
                      </a:solidFill>
                    </a:rPr>
                    <a:t>V</a:t>
                  </a:r>
                  <a:r>
                    <a:rPr lang="en-US" sz="2800" b="0" baseline="-25000" dirty="0">
                      <a:solidFill>
                        <a:srgbClr val="2F2B20"/>
                      </a:solidFill>
                    </a:rPr>
                    <a:t>1</a:t>
                  </a:r>
                  <a:endParaRPr lang="en-US" sz="2800" b="0" dirty="0">
                    <a:solidFill>
                      <a:srgbClr val="2F2B20"/>
                    </a:solidFill>
                  </a:endParaRPr>
                </a:p>
                <a:p>
                  <a:pPr algn="l" rtl="0"/>
                  <a:r>
                    <a:rPr lang="en-US" sz="2800" b="0" dirty="0">
                      <a:solidFill>
                        <a:srgbClr val="2F2B20"/>
                      </a:solidFill>
                    </a:rPr>
                    <a:t>n</a:t>
                  </a:r>
                  <a:r>
                    <a:rPr lang="en-US" sz="2800" b="0" baseline="-25000" dirty="0">
                      <a:solidFill>
                        <a:srgbClr val="2F2B20"/>
                      </a:solidFill>
                    </a:rPr>
                    <a:t>1</a:t>
                  </a:r>
                  <a:endParaRPr lang="en-US" sz="2800" b="0" dirty="0">
                    <a:solidFill>
                      <a:srgbClr val="2F2B20"/>
                    </a:solidFill>
                  </a:endParaRPr>
                </a:p>
              </p:txBody>
            </p:sp>
            <p:sp>
              <p:nvSpPr>
                <p:cNvPr id="21" name="Line 20"/>
                <p:cNvSpPr>
                  <a:spLocks noChangeShapeType="1"/>
                </p:cNvSpPr>
                <p:nvPr/>
              </p:nvSpPr>
              <p:spPr bwMode="auto">
                <a:xfrm>
                  <a:off x="2096" y="3047"/>
                  <a:ext cx="280" cy="0"/>
                </a:xfrm>
                <a:prstGeom prst="line">
                  <a:avLst/>
                </a:prstGeom>
                <a:noFill/>
                <a:ln w="25400">
                  <a:solidFill>
                    <a:schemeClr val="tx1"/>
                  </a:solidFill>
                  <a:round/>
                  <a:headEnd/>
                  <a:tailEnd/>
                </a:ln>
                <a:effectLst/>
              </p:spPr>
              <p:txBody>
                <a:bodyPr wrap="none" anchor="ctr"/>
                <a:lstStyle/>
                <a:p>
                  <a:pPr algn="l" rtl="0"/>
                  <a:endParaRPr lang="en-US" sz="2000" b="0" i="0">
                    <a:solidFill>
                      <a:srgbClr val="2F2B20"/>
                    </a:solidFill>
                  </a:endParaRPr>
                </a:p>
              </p:txBody>
            </p:sp>
          </p:grpSp>
          <p:grpSp>
            <p:nvGrpSpPr>
              <p:cNvPr id="17" name="Group 21"/>
              <p:cNvGrpSpPr>
                <a:grpSpLocks/>
              </p:cNvGrpSpPr>
              <p:nvPr/>
            </p:nvGrpSpPr>
            <p:grpSpPr bwMode="auto">
              <a:xfrm>
                <a:off x="2057" y="3394"/>
                <a:ext cx="350" cy="596"/>
                <a:chOff x="2068" y="2711"/>
                <a:chExt cx="350" cy="596"/>
              </a:xfrm>
            </p:grpSpPr>
            <p:sp>
              <p:nvSpPr>
                <p:cNvPr id="18" name="Text Box 22"/>
                <p:cNvSpPr txBox="1">
                  <a:spLocks noChangeArrowheads="1"/>
                </p:cNvSpPr>
                <p:nvPr/>
              </p:nvSpPr>
              <p:spPr bwMode="auto">
                <a:xfrm>
                  <a:off x="2068" y="2711"/>
                  <a:ext cx="350" cy="596"/>
                </a:xfrm>
                <a:prstGeom prst="rect">
                  <a:avLst/>
                </a:prstGeom>
                <a:noFill/>
                <a:ln w="19050" algn="ctr">
                  <a:noFill/>
                  <a:miter lim="800000"/>
                  <a:headEnd/>
                  <a:tailEnd/>
                </a:ln>
                <a:effectLst/>
              </p:spPr>
              <p:txBody>
                <a:bodyPr wrap="none">
                  <a:spAutoFit/>
                </a:bodyPr>
                <a:lstStyle/>
                <a:p>
                  <a:pPr algn="l" rtl="0"/>
                  <a:r>
                    <a:rPr lang="en-US" sz="2800" b="0">
                      <a:solidFill>
                        <a:srgbClr val="2F2B20"/>
                      </a:solidFill>
                    </a:rPr>
                    <a:t>V</a:t>
                  </a:r>
                  <a:r>
                    <a:rPr lang="en-US" sz="2800" b="0" baseline="-25000">
                      <a:solidFill>
                        <a:srgbClr val="2F2B20"/>
                      </a:solidFill>
                    </a:rPr>
                    <a:t>2</a:t>
                  </a:r>
                  <a:endParaRPr lang="en-US" sz="2800" b="0">
                    <a:solidFill>
                      <a:srgbClr val="2F2B20"/>
                    </a:solidFill>
                  </a:endParaRPr>
                </a:p>
                <a:p>
                  <a:pPr algn="l" rtl="0"/>
                  <a:r>
                    <a:rPr lang="en-US" sz="2800" b="0">
                      <a:solidFill>
                        <a:srgbClr val="2F2B20"/>
                      </a:solidFill>
                    </a:rPr>
                    <a:t>n</a:t>
                  </a:r>
                  <a:r>
                    <a:rPr lang="en-US" sz="2800" b="0" baseline="-25000">
                      <a:solidFill>
                        <a:srgbClr val="2F2B20"/>
                      </a:solidFill>
                    </a:rPr>
                    <a:t>2</a:t>
                  </a:r>
                  <a:endParaRPr lang="en-US" sz="2800" b="0">
                    <a:solidFill>
                      <a:srgbClr val="2F2B20"/>
                    </a:solidFill>
                  </a:endParaRPr>
                </a:p>
              </p:txBody>
            </p:sp>
            <p:sp>
              <p:nvSpPr>
                <p:cNvPr id="19" name="Line 23"/>
                <p:cNvSpPr>
                  <a:spLocks noChangeShapeType="1"/>
                </p:cNvSpPr>
                <p:nvPr/>
              </p:nvSpPr>
              <p:spPr bwMode="auto">
                <a:xfrm>
                  <a:off x="2096" y="3047"/>
                  <a:ext cx="280" cy="0"/>
                </a:xfrm>
                <a:prstGeom prst="line">
                  <a:avLst/>
                </a:prstGeom>
                <a:noFill/>
                <a:ln w="25400">
                  <a:solidFill>
                    <a:schemeClr val="tx1"/>
                  </a:solidFill>
                  <a:round/>
                  <a:headEnd/>
                  <a:tailEnd/>
                </a:ln>
                <a:effectLst/>
              </p:spPr>
              <p:txBody>
                <a:bodyPr wrap="none" anchor="ctr"/>
                <a:lstStyle/>
                <a:p>
                  <a:pPr algn="l" rtl="0"/>
                  <a:endParaRPr lang="en-US" sz="2000" b="0" i="0">
                    <a:solidFill>
                      <a:srgbClr val="2F2B20"/>
                    </a:solidFill>
                  </a:endParaRPr>
                </a:p>
              </p:txBody>
            </p:sp>
          </p:grpSp>
        </p:grpSp>
        <p:sp>
          <p:nvSpPr>
            <p:cNvPr id="14" name="Rounded Rectangle 13"/>
            <p:cNvSpPr/>
            <p:nvPr/>
          </p:nvSpPr>
          <p:spPr bwMode="auto">
            <a:xfrm>
              <a:off x="1299080" y="2394463"/>
              <a:ext cx="1813530" cy="996132"/>
            </a:xfrm>
            <a:prstGeom prst="roundRect">
              <a:avLst/>
            </a:prstGeom>
            <a:noFill/>
            <a:ln w="22225" cap="flat" cmpd="sng" algn="ctr">
              <a:solidFill>
                <a:srgbClr val="194E9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rtl="0" eaLnBrk="1" hangingPunct="1"/>
              <a:endParaRPr lang="en-US" sz="1800" b="0" i="0">
                <a:solidFill>
                  <a:srgbClr val="2F2B20"/>
                </a:solidFill>
              </a:endParaRPr>
            </a:p>
          </p:txBody>
        </p:sp>
      </p:grpSp>
    </p:spTree>
    <p:extLst>
      <p:ext uri="{BB962C8B-B14F-4D97-AF65-F5344CB8AC3E}">
        <p14:creationId xmlns:p14="http://schemas.microsoft.com/office/powerpoint/2010/main" val="3627899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3"/>
          <p:cNvSpPr>
            <a:spLocks noGrp="1" noChangeArrowheads="1"/>
          </p:cNvSpPr>
          <p:nvPr>
            <p:ph idx="1"/>
          </p:nvPr>
        </p:nvSpPr>
        <p:spPr>
          <a:xfrm>
            <a:off x="1981200" y="457200"/>
            <a:ext cx="8229600" cy="2971800"/>
          </a:xfrm>
        </p:spPr>
        <p:txBody>
          <a:bodyPr/>
          <a:lstStyle/>
          <a:p>
            <a:pPr marL="0" indent="0" eaLnBrk="1" hangingPunct="1">
              <a:buNone/>
            </a:pPr>
            <a:r>
              <a:rPr lang="en-US" altLang="en-US" b="1" dirty="0"/>
              <a:t>Standard Temperature and Pressure (STP)</a:t>
            </a:r>
            <a:endParaRPr lang="en-US" altLang="en-US" dirty="0"/>
          </a:p>
          <a:p>
            <a:pPr marL="0" indent="0" eaLnBrk="1" hangingPunct="1">
              <a:buNone/>
            </a:pPr>
            <a:r>
              <a:rPr lang="en-US" altLang="en-US" dirty="0"/>
              <a:t>The reference conditions for gases chosen by convention to be exactly 0</a:t>
            </a:r>
            <a:r>
              <a:rPr lang="en-US" altLang="en-US" dirty="0">
                <a:cs typeface="Arial" panose="020B0604020202020204" pitchFamily="34" charset="0"/>
              </a:rPr>
              <a:t>°</a:t>
            </a:r>
            <a:r>
              <a:rPr lang="en-US" altLang="en-US" dirty="0"/>
              <a:t>C and 1 atm pressure.</a:t>
            </a:r>
          </a:p>
          <a:p>
            <a:pPr marL="0" indent="0" eaLnBrk="1" hangingPunct="1">
              <a:buNone/>
            </a:pPr>
            <a:endParaRPr lang="en-US" altLang="en-US" dirty="0"/>
          </a:p>
          <a:p>
            <a:pPr marL="0" indent="0" eaLnBrk="1" hangingPunct="1">
              <a:buNone/>
            </a:pPr>
            <a:r>
              <a:rPr lang="en-US" altLang="en-US" dirty="0"/>
              <a:t>The molar volume of a gas at STP is 22.4 L/mol.</a:t>
            </a:r>
            <a:endParaRPr lang="en-US" altLang="en-US" b="1" baseline="-25000" dirty="0"/>
          </a:p>
        </p:txBody>
      </p:sp>
      <p:sp>
        <p:nvSpPr>
          <p:cNvPr id="74755"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a:solidFill>
                  <a:srgbClr val="000000"/>
                </a:solidFill>
              </a:rPr>
              <a:t>5 | </a:t>
            </a:r>
            <a:fld id="{7D709351-4DB1-48AA-B41D-25BEBDDF9022}" type="slidenum">
              <a:rPr lang="en-US" altLang="en-US" sz="1000">
                <a:solidFill>
                  <a:srgbClr val="000000"/>
                </a:solidFill>
              </a:rPr>
              <a:pPr>
                <a:spcBef>
                  <a:spcPct val="0"/>
                </a:spcBef>
                <a:buFontTx/>
                <a:buNone/>
              </a:pPr>
              <a:t>14</a:t>
            </a:fld>
            <a:endParaRPr lang="en-US" altLang="en-US" sz="1000">
              <a:solidFill>
                <a:srgbClr val="000000"/>
              </a:solidFill>
            </a:endParaRPr>
          </a:p>
        </p:txBody>
      </p:sp>
      <p:sp>
        <p:nvSpPr>
          <p:cNvPr id="74757" name="Rectangle 4"/>
          <p:cNvSpPr>
            <a:spLocks noChangeArrowheads="1"/>
          </p:cNvSpPr>
          <p:nvPr/>
        </p:nvSpPr>
        <p:spPr bwMode="auto">
          <a:xfrm>
            <a:off x="2133600" y="3733800"/>
            <a:ext cx="3962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l" rtl="0" fontAlgn="base">
              <a:spcAft>
                <a:spcPct val="0"/>
              </a:spcAft>
              <a:buFontTx/>
              <a:buNone/>
            </a:pPr>
            <a:r>
              <a:rPr lang="en-US" altLang="en-US" dirty="0">
                <a:solidFill>
                  <a:srgbClr val="000000"/>
                </a:solidFill>
              </a:rPr>
              <a:t>The volume of the yellow box is 22.4 L. To its left is a basketball.</a:t>
            </a:r>
          </a:p>
        </p:txBody>
      </p:sp>
      <p:pic>
        <p:nvPicPr>
          <p:cNvPr id="74758" name="Picture 5" descr="This image contains a basketball placed beside a larger box. " title="Figure 5.12 - The molar volume of a g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1" y="3444959"/>
            <a:ext cx="3529013" cy="2776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txBox="1">
            <a:spLocks noChangeArrowheads="1"/>
          </p:cNvSpPr>
          <p:nvPr/>
        </p:nvSpPr>
        <p:spPr bwMode="auto">
          <a:xfrm>
            <a:off x="1519989" y="6458869"/>
            <a:ext cx="8001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20000"/>
              </a:spcBef>
              <a:spcAft>
                <a:spcPct val="0"/>
              </a:spcAft>
              <a:buSzPct val="75000"/>
              <a:buFont typeface="Wingdings" pitchFamily="2" charset="2"/>
              <a:buNone/>
              <a:defRPr sz="10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a:defRPr/>
            </a:pPr>
            <a:r>
              <a:rPr lang="en-US" dirty="0">
                <a:solidFill>
                  <a:srgbClr val="000000"/>
                </a:solidFill>
              </a:rPr>
              <a:t>©2017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2" name="Footer Placeholder 1"/>
          <p:cNvSpPr>
            <a:spLocks noGrp="1"/>
          </p:cNvSpPr>
          <p:nvPr>
            <p:ph type="ftr" sz="quarter" idx="3"/>
          </p:nvPr>
        </p:nvSpPr>
        <p:spPr/>
        <p:txBody>
          <a:bodyPr/>
          <a:lstStyle/>
          <a:p>
            <a:pPr>
              <a:defRPr/>
            </a:pPr>
            <a:r>
              <a:rPr lang="he-IL">
                <a:solidFill>
                  <a:srgbClr val="000000"/>
                </a:solidFill>
              </a:rPr>
              <a:t>גזים</a:t>
            </a:r>
            <a:endParaRPr lang="en-US" dirty="0">
              <a:solidFill>
                <a:srgbClr val="000000"/>
              </a:solidFill>
            </a:endParaRPr>
          </a:p>
        </p:txBody>
      </p:sp>
      <mc:AlternateContent xmlns:mc="http://schemas.openxmlformats.org/markup-compatibility/2006" xmlns:a14="http://schemas.microsoft.com/office/drawing/2010/main">
        <mc:Choice Requires="a14">
          <p:sp>
            <p:nvSpPr>
              <p:cNvPr id="3" name="תיבת טקסט 2">
                <a:extLst>
                  <a:ext uri="{FF2B5EF4-FFF2-40B4-BE49-F238E27FC236}">
                    <a16:creationId xmlns:a16="http://schemas.microsoft.com/office/drawing/2014/main" id="{61D1DD97-EE02-0FD7-9253-10B1443D9B5F}"/>
                  </a:ext>
                </a:extLst>
              </p:cNvPr>
              <p:cNvSpPr txBox="1"/>
              <p:nvPr/>
            </p:nvSpPr>
            <p:spPr>
              <a:xfrm>
                <a:off x="97653" y="3130930"/>
                <a:ext cx="3529013" cy="806696"/>
              </a:xfrm>
              <a:prstGeom prst="rect">
                <a:avLst/>
              </a:prstGeom>
              <a:noFill/>
              <a:ln>
                <a:solidFill>
                  <a:schemeClr val="tx1"/>
                </a:solidFill>
              </a:ln>
            </p:spPr>
            <p:txBody>
              <a:bodyPr wrap="square" rtlCol="0">
                <a:spAutoFit/>
              </a:bodyPr>
              <a:lstStyle/>
              <a:p>
                <a:pPr algn="l" rtl="0"/>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𝑛</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𝑔𝑎𝑠</m:t>
                          </m:r>
                        </m:e>
                      </m:d>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𝑉</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𝑔𝑎𝑠</m:t>
                              </m:r>
                            </m:e>
                          </m:d>
                        </m:num>
                        <m:den>
                          <m:r>
                            <a:rPr lang="en-US" sz="2400" b="0" i="1" smtClean="0">
                              <a:latin typeface="Cambria Math" panose="02040503050406030204" pitchFamily="18" charset="0"/>
                            </a:rPr>
                            <m:t>22</m:t>
                          </m:r>
                          <m:r>
                            <a:rPr lang="en-US" sz="2400" b="0" i="1" smtClean="0">
                              <a:latin typeface="Cambria Math" panose="02040503050406030204" pitchFamily="18" charset="0"/>
                            </a:rPr>
                            <m:t>.</m:t>
                          </m:r>
                          <m:r>
                            <a:rPr lang="en-US" sz="2400" b="0" i="1" smtClean="0">
                              <a:latin typeface="Cambria Math" panose="02040503050406030204" pitchFamily="18" charset="0"/>
                            </a:rPr>
                            <m:t>4</m:t>
                          </m:r>
                        </m:den>
                      </m:f>
                      <m:r>
                        <a:rPr lang="en-US" sz="2400" b="0" i="0" smtClean="0">
                          <a:latin typeface="Cambria Math" panose="02040503050406030204" pitchFamily="18" charset="0"/>
                        </a:rPr>
                        <m:t> </m:t>
                      </m:r>
                      <m:r>
                        <m:rPr>
                          <m:sty m:val="p"/>
                        </m:rPr>
                        <a:rPr lang="en-US" sz="2400" b="0" i="0" smtClean="0">
                          <a:latin typeface="Cambria Math" panose="02040503050406030204" pitchFamily="18" charset="0"/>
                        </a:rPr>
                        <m:t>at</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STP</m:t>
                      </m:r>
                    </m:oMath>
                  </m:oMathPara>
                </a14:m>
                <a:endParaRPr lang="en-US" sz="2400" dirty="0"/>
              </a:p>
            </p:txBody>
          </p:sp>
        </mc:Choice>
        <mc:Fallback xmlns="">
          <p:sp>
            <p:nvSpPr>
              <p:cNvPr id="3" name="תיבת טקסט 2">
                <a:extLst>
                  <a:ext uri="{FF2B5EF4-FFF2-40B4-BE49-F238E27FC236}">
                    <a16:creationId xmlns:a16="http://schemas.microsoft.com/office/drawing/2014/main" id="{61D1DD97-EE02-0FD7-9253-10B1443D9B5F}"/>
                  </a:ext>
                </a:extLst>
              </p:cNvPr>
              <p:cNvSpPr txBox="1">
                <a:spLocks noRot="1" noChangeAspect="1" noMove="1" noResize="1" noEditPoints="1" noAdjustHandles="1" noChangeArrowheads="1" noChangeShapeType="1" noTextEdit="1"/>
              </p:cNvSpPr>
              <p:nvPr/>
            </p:nvSpPr>
            <p:spPr>
              <a:xfrm>
                <a:off x="97653" y="3130930"/>
                <a:ext cx="3529013" cy="806696"/>
              </a:xfrm>
              <a:prstGeom prst="rect">
                <a:avLst/>
              </a:prstGeom>
              <a:blipFill>
                <a:blip r:embed="rId4"/>
                <a:stretch>
                  <a:fillRect/>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3180817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0" y="6356350"/>
            <a:ext cx="4114800" cy="365125"/>
          </a:xfrm>
          <a:prstGeom prst="rect">
            <a:avLst/>
          </a:prstGeom>
        </p:spPr>
        <p:txBody>
          <a:bodyPr/>
          <a:lstStyle/>
          <a:p>
            <a:r>
              <a:rPr lang="he-IL">
                <a:solidFill>
                  <a:srgbClr val="000000"/>
                </a:solidFill>
              </a:rPr>
              <a:t>גזים</a:t>
            </a:r>
          </a:p>
        </p:txBody>
      </p:sp>
      <p:sp>
        <p:nvSpPr>
          <p:cNvPr id="3" name="Slide Number Placeholder 2"/>
          <p:cNvSpPr>
            <a:spLocks noGrp="1"/>
          </p:cNvSpPr>
          <p:nvPr>
            <p:ph type="sldNum" sz="quarter" idx="4294967295"/>
          </p:nvPr>
        </p:nvSpPr>
        <p:spPr>
          <a:xfrm>
            <a:off x="0" y="6356350"/>
            <a:ext cx="2743200" cy="365125"/>
          </a:xfrm>
          <a:prstGeom prst="rect">
            <a:avLst/>
          </a:prstGeom>
        </p:spPr>
        <p:txBody>
          <a:bodyPr/>
          <a:lstStyle/>
          <a:p>
            <a:fld id="{BEED0BD4-50B7-4D58-AAEE-360038BFFB62}" type="slidenum">
              <a:rPr lang="he-IL">
                <a:solidFill>
                  <a:srgbClr val="000000"/>
                </a:solidFill>
              </a:rPr>
              <a:pPr/>
              <a:t>15</a:t>
            </a:fld>
            <a:endParaRPr lang="he-IL">
              <a:solidFill>
                <a:srgbClr val="000000"/>
              </a:solidFill>
            </a:endParaRPr>
          </a:p>
        </p:txBody>
      </p:sp>
      <p:sp>
        <p:nvSpPr>
          <p:cNvPr id="4" name="Text Box 2"/>
          <p:cNvSpPr txBox="1">
            <a:spLocks noChangeArrowheads="1"/>
          </p:cNvSpPr>
          <p:nvPr/>
        </p:nvSpPr>
        <p:spPr bwMode="auto">
          <a:xfrm>
            <a:off x="1854380" y="980224"/>
            <a:ext cx="82581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p>
            <a:pPr algn="l" rtl="0"/>
            <a:r>
              <a:rPr lang="en-US" altLang="en-US" sz="2800" b="0" i="0" dirty="0">
                <a:solidFill>
                  <a:srgbClr val="000000"/>
                </a:solidFill>
              </a:rPr>
              <a:t>The </a:t>
            </a:r>
            <a:r>
              <a:rPr lang="en-US" altLang="en-US" sz="2800" b="0" i="0" dirty="0">
                <a:solidFill>
                  <a:srgbClr val="194E9D"/>
                </a:solidFill>
              </a:rPr>
              <a:t>ideal gas law</a:t>
            </a:r>
            <a:r>
              <a:rPr lang="en-US" altLang="en-US" sz="2800" b="0" i="0" dirty="0">
                <a:solidFill>
                  <a:srgbClr val="000000"/>
                </a:solidFill>
              </a:rPr>
              <a:t> is a combination of:</a:t>
            </a:r>
          </a:p>
        </p:txBody>
      </p:sp>
      <p:sp>
        <p:nvSpPr>
          <p:cNvPr id="5" name="Rectangle 3"/>
          <p:cNvSpPr txBox="1">
            <a:spLocks noChangeArrowheads="1"/>
          </p:cNvSpPr>
          <p:nvPr/>
        </p:nvSpPr>
        <p:spPr>
          <a:xfrm>
            <a:off x="1818323" y="85344"/>
            <a:ext cx="8834437" cy="819150"/>
          </a:xfrm>
          <a:prstGeom prst="rect">
            <a:avLst/>
          </a:prstGeom>
        </p:spPr>
        <p:txBody>
          <a:bodyPr/>
          <a:lstStyle>
            <a:lvl1pPr algn="l" rtl="0" eaLnBrk="0" fontAlgn="base" hangingPunct="0">
              <a:spcBef>
                <a:spcPct val="0"/>
              </a:spcBef>
              <a:spcAft>
                <a:spcPct val="0"/>
              </a:spcAft>
              <a:defRPr sz="3600" b="0">
                <a:solidFill>
                  <a:schemeClr val="bg1"/>
                </a:solidFill>
                <a:latin typeface="Cambria" pitchFamily="18" charset="0"/>
                <a:ea typeface="+mj-ea"/>
                <a:cs typeface="+mj-cs"/>
              </a:defRPr>
            </a:lvl1pPr>
            <a:lvl2pPr algn="l" rtl="0" eaLnBrk="0" fontAlgn="base" hangingPunct="0">
              <a:spcBef>
                <a:spcPct val="0"/>
              </a:spcBef>
              <a:spcAft>
                <a:spcPct val="0"/>
              </a:spcAft>
              <a:defRPr sz="4400" b="1">
                <a:solidFill>
                  <a:schemeClr val="bg1"/>
                </a:solidFill>
                <a:latin typeface="Helvetica" pitchFamily="28" charset="0"/>
              </a:defRPr>
            </a:lvl2pPr>
            <a:lvl3pPr algn="l" rtl="0" eaLnBrk="0" fontAlgn="base" hangingPunct="0">
              <a:spcBef>
                <a:spcPct val="0"/>
              </a:spcBef>
              <a:spcAft>
                <a:spcPct val="0"/>
              </a:spcAft>
              <a:defRPr sz="4400" b="1">
                <a:solidFill>
                  <a:schemeClr val="bg1"/>
                </a:solidFill>
                <a:latin typeface="Helvetica" pitchFamily="28" charset="0"/>
              </a:defRPr>
            </a:lvl3pPr>
            <a:lvl4pPr algn="l" rtl="0" eaLnBrk="0" fontAlgn="base" hangingPunct="0">
              <a:spcBef>
                <a:spcPct val="0"/>
              </a:spcBef>
              <a:spcAft>
                <a:spcPct val="0"/>
              </a:spcAft>
              <a:defRPr sz="4400" b="1">
                <a:solidFill>
                  <a:schemeClr val="bg1"/>
                </a:solidFill>
                <a:latin typeface="Helvetica" pitchFamily="28" charset="0"/>
              </a:defRPr>
            </a:lvl4pPr>
            <a:lvl5pPr algn="l" rtl="0" eaLnBrk="0" fontAlgn="base" hangingPunct="0">
              <a:spcBef>
                <a:spcPct val="0"/>
              </a:spcBef>
              <a:spcAft>
                <a:spcPct val="0"/>
              </a:spcAft>
              <a:defRPr sz="4400" b="1">
                <a:solidFill>
                  <a:schemeClr val="bg1"/>
                </a:solidFill>
                <a:latin typeface="Helvetica" pitchFamily="28" charset="0"/>
              </a:defRPr>
            </a:lvl5pPr>
            <a:lvl6pPr marL="457200" algn="l" rtl="0" eaLnBrk="0" fontAlgn="base" hangingPunct="0">
              <a:spcBef>
                <a:spcPct val="0"/>
              </a:spcBef>
              <a:spcAft>
                <a:spcPct val="0"/>
              </a:spcAft>
              <a:defRPr sz="4400" b="1">
                <a:solidFill>
                  <a:schemeClr val="bg1"/>
                </a:solidFill>
                <a:latin typeface="Helvetica" pitchFamily="28" charset="0"/>
              </a:defRPr>
            </a:lvl6pPr>
            <a:lvl7pPr marL="914400" algn="l" rtl="0" eaLnBrk="0" fontAlgn="base" hangingPunct="0">
              <a:spcBef>
                <a:spcPct val="0"/>
              </a:spcBef>
              <a:spcAft>
                <a:spcPct val="0"/>
              </a:spcAft>
              <a:defRPr sz="4400" b="1">
                <a:solidFill>
                  <a:schemeClr val="bg1"/>
                </a:solidFill>
                <a:latin typeface="Helvetica" pitchFamily="28" charset="0"/>
              </a:defRPr>
            </a:lvl7pPr>
            <a:lvl8pPr marL="1371600" algn="l" rtl="0" eaLnBrk="0" fontAlgn="base" hangingPunct="0">
              <a:spcBef>
                <a:spcPct val="0"/>
              </a:spcBef>
              <a:spcAft>
                <a:spcPct val="0"/>
              </a:spcAft>
              <a:defRPr sz="4400" b="1">
                <a:solidFill>
                  <a:schemeClr val="bg1"/>
                </a:solidFill>
                <a:latin typeface="Helvetica" pitchFamily="28" charset="0"/>
              </a:defRPr>
            </a:lvl8pPr>
            <a:lvl9pPr marL="1828800" algn="l" rtl="0" eaLnBrk="0" fontAlgn="base" hangingPunct="0">
              <a:spcBef>
                <a:spcPct val="0"/>
              </a:spcBef>
              <a:spcAft>
                <a:spcPct val="0"/>
              </a:spcAft>
              <a:defRPr sz="4400" b="1">
                <a:solidFill>
                  <a:schemeClr val="bg1"/>
                </a:solidFill>
                <a:latin typeface="Helvetica" pitchFamily="28" charset="0"/>
              </a:defRPr>
            </a:lvl9pPr>
          </a:lstStyle>
          <a:p>
            <a:r>
              <a:rPr lang="en-US" altLang="en-US" kern="0"/>
              <a:t>The Ideal Gas Law</a:t>
            </a:r>
          </a:p>
        </p:txBody>
      </p:sp>
      <p:sp>
        <p:nvSpPr>
          <p:cNvPr id="6" name="Text Box 14"/>
          <p:cNvSpPr txBox="1">
            <a:spLocks noChangeArrowheads="1"/>
          </p:cNvSpPr>
          <p:nvPr/>
        </p:nvSpPr>
        <p:spPr bwMode="auto">
          <a:xfrm>
            <a:off x="7741285" y="1769682"/>
            <a:ext cx="2822575" cy="1655762"/>
          </a:xfrm>
          <a:prstGeom prst="rect">
            <a:avLst/>
          </a:prstGeom>
          <a:solidFill>
            <a:srgbClr val="E5F5FF"/>
          </a:solidFill>
          <a:ln w="9525" algn="ctr">
            <a:solidFill>
              <a:srgbClr val="C0C0C0"/>
            </a:solidFill>
            <a:miter lim="800000"/>
            <a:headEnd/>
            <a:tailEnd/>
          </a:ln>
          <a:effectLst>
            <a:outerShdw dist="107763" dir="2700000" algn="ctr" rotWithShape="0">
              <a:schemeClr val="bg2">
                <a:alpha val="50000"/>
              </a:schemeClr>
            </a:outerShdw>
          </a:effectLst>
        </p:spPr>
        <p:txBody>
          <a:bodyPr>
            <a:spAutoFit/>
          </a:bodyPr>
          <a:lstStyle/>
          <a:p>
            <a:pPr algn="l" rtl="0"/>
            <a:r>
              <a:rPr lang="en-US" altLang="en-US" sz="2800" b="0" i="0">
                <a:solidFill>
                  <a:srgbClr val="000000"/>
                </a:solidFill>
              </a:rPr>
              <a:t>Avogadro’s Law</a:t>
            </a:r>
          </a:p>
          <a:p>
            <a:pPr algn="l" rtl="0"/>
            <a:endParaRPr lang="en-US" altLang="en-US" sz="1400" b="0" i="0">
              <a:solidFill>
                <a:srgbClr val="000000"/>
              </a:solidFill>
            </a:endParaRPr>
          </a:p>
          <a:p>
            <a:pPr algn="l" rtl="0"/>
            <a:r>
              <a:rPr lang="en-US" altLang="en-US" sz="2800" b="0">
                <a:solidFill>
                  <a:srgbClr val="000000"/>
                </a:solidFill>
              </a:rPr>
              <a:t>        V </a:t>
            </a:r>
            <a:r>
              <a:rPr lang="en-US" altLang="en-US" sz="2800">
                <a:solidFill>
                  <a:srgbClr val="000000"/>
                </a:solidFill>
                <a:sym typeface="Symbol" pitchFamily="18" charset="2"/>
              </a:rPr>
              <a:t></a:t>
            </a:r>
            <a:r>
              <a:rPr lang="en-US" altLang="en-US" sz="2800" b="0" i="0">
                <a:solidFill>
                  <a:srgbClr val="000000"/>
                </a:solidFill>
              </a:rPr>
              <a:t> </a:t>
            </a:r>
            <a:r>
              <a:rPr lang="en-US" altLang="en-US" sz="2800" b="0">
                <a:solidFill>
                  <a:srgbClr val="000000"/>
                </a:solidFill>
              </a:rPr>
              <a:t>n</a:t>
            </a:r>
          </a:p>
          <a:p>
            <a:pPr algn="l" rtl="0"/>
            <a:endParaRPr lang="en-US" altLang="en-US" sz="1400" b="0">
              <a:solidFill>
                <a:srgbClr val="000000"/>
              </a:solidFill>
            </a:endParaRPr>
          </a:p>
          <a:p>
            <a:pPr algn="l" rtl="0"/>
            <a:r>
              <a:rPr lang="en-US" altLang="en-US" sz="1800" b="0">
                <a:solidFill>
                  <a:srgbClr val="000000"/>
                </a:solidFill>
              </a:rPr>
              <a:t>fixed P and T</a:t>
            </a:r>
          </a:p>
        </p:txBody>
      </p:sp>
      <p:sp>
        <p:nvSpPr>
          <p:cNvPr id="7" name="Text Box 15"/>
          <p:cNvSpPr txBox="1">
            <a:spLocks noChangeArrowheads="1"/>
          </p:cNvSpPr>
          <p:nvPr/>
        </p:nvSpPr>
        <p:spPr bwMode="auto">
          <a:xfrm>
            <a:off x="4725035" y="1771269"/>
            <a:ext cx="2555875" cy="1655763"/>
          </a:xfrm>
          <a:prstGeom prst="rect">
            <a:avLst/>
          </a:prstGeom>
          <a:solidFill>
            <a:srgbClr val="E5F5FF"/>
          </a:solidFill>
          <a:ln w="9525" algn="ctr">
            <a:solidFill>
              <a:srgbClr val="C0C0C0"/>
            </a:solidFill>
            <a:miter lim="800000"/>
            <a:headEnd/>
            <a:tailEnd/>
          </a:ln>
          <a:effectLst>
            <a:outerShdw dist="107763" dir="2700000" algn="ctr" rotWithShape="0">
              <a:schemeClr val="bg2">
                <a:alpha val="50000"/>
              </a:schemeClr>
            </a:outerShdw>
          </a:effectLst>
        </p:spPr>
        <p:txBody>
          <a:bodyPr>
            <a:spAutoFit/>
          </a:bodyPr>
          <a:lstStyle/>
          <a:p>
            <a:pPr algn="l" rtl="0"/>
            <a:r>
              <a:rPr lang="en-US" altLang="en-US" sz="2800" b="0" i="0" dirty="0">
                <a:solidFill>
                  <a:srgbClr val="000000"/>
                </a:solidFill>
              </a:rPr>
              <a:t>Charles’s Law</a:t>
            </a:r>
          </a:p>
          <a:p>
            <a:pPr algn="l" rtl="0"/>
            <a:endParaRPr lang="en-US" altLang="en-US" sz="1400" b="0" i="0" dirty="0">
              <a:solidFill>
                <a:srgbClr val="000000"/>
              </a:solidFill>
            </a:endParaRPr>
          </a:p>
          <a:p>
            <a:pPr algn="l" rtl="0"/>
            <a:r>
              <a:rPr lang="en-US" altLang="en-US" sz="2800" b="0" dirty="0">
                <a:solidFill>
                  <a:srgbClr val="000000"/>
                </a:solidFill>
              </a:rPr>
              <a:t>     V </a:t>
            </a:r>
            <a:r>
              <a:rPr lang="en-US" altLang="en-US" sz="2800" dirty="0">
                <a:solidFill>
                  <a:srgbClr val="000000"/>
                </a:solidFill>
                <a:sym typeface="Symbol" pitchFamily="18" charset="2"/>
              </a:rPr>
              <a:t></a:t>
            </a:r>
            <a:r>
              <a:rPr lang="en-US" altLang="en-US" sz="2800" b="0" i="0" dirty="0">
                <a:solidFill>
                  <a:srgbClr val="000000"/>
                </a:solidFill>
              </a:rPr>
              <a:t> </a:t>
            </a:r>
            <a:r>
              <a:rPr lang="en-US" altLang="en-US" sz="2800" b="0" dirty="0">
                <a:solidFill>
                  <a:srgbClr val="000000"/>
                </a:solidFill>
              </a:rPr>
              <a:t>T</a:t>
            </a:r>
          </a:p>
          <a:p>
            <a:pPr algn="l" rtl="0"/>
            <a:endParaRPr lang="en-US" altLang="en-US" sz="1400" b="0" dirty="0">
              <a:solidFill>
                <a:srgbClr val="000000"/>
              </a:solidFill>
            </a:endParaRPr>
          </a:p>
          <a:p>
            <a:pPr algn="l" rtl="0"/>
            <a:r>
              <a:rPr lang="en-US" altLang="en-US" sz="1800" b="0" dirty="0">
                <a:solidFill>
                  <a:srgbClr val="000000"/>
                </a:solidFill>
              </a:rPr>
              <a:t>fixed n and P</a:t>
            </a:r>
          </a:p>
        </p:txBody>
      </p:sp>
      <p:grpSp>
        <p:nvGrpSpPr>
          <p:cNvPr id="8" name="Group 17"/>
          <p:cNvGrpSpPr>
            <a:grpSpLocks/>
          </p:cNvGrpSpPr>
          <p:nvPr/>
        </p:nvGrpSpPr>
        <p:grpSpPr bwMode="auto">
          <a:xfrm>
            <a:off x="2005648" y="1768094"/>
            <a:ext cx="2168525" cy="1657350"/>
            <a:chOff x="169" y="1164"/>
            <a:chExt cx="1366" cy="1044"/>
          </a:xfrm>
          <a:solidFill>
            <a:srgbClr val="E5F5FF"/>
          </a:solidFill>
        </p:grpSpPr>
        <p:grpSp>
          <p:nvGrpSpPr>
            <p:cNvPr id="9" name="Group 11"/>
            <p:cNvGrpSpPr>
              <a:grpSpLocks/>
            </p:cNvGrpSpPr>
            <p:nvPr/>
          </p:nvGrpSpPr>
          <p:grpSpPr bwMode="auto">
            <a:xfrm>
              <a:off x="169" y="1164"/>
              <a:ext cx="1366" cy="1044"/>
              <a:chOff x="162" y="1348"/>
              <a:chExt cx="1366" cy="1044"/>
            </a:xfrm>
            <a:grpFill/>
          </p:grpSpPr>
          <p:sp>
            <p:nvSpPr>
              <p:cNvPr id="11" name="Text Box 12"/>
              <p:cNvSpPr txBox="1">
                <a:spLocks noChangeArrowheads="1"/>
              </p:cNvSpPr>
              <p:nvPr/>
            </p:nvSpPr>
            <p:spPr bwMode="auto">
              <a:xfrm>
                <a:off x="162" y="1348"/>
                <a:ext cx="1366" cy="1044"/>
              </a:xfrm>
              <a:prstGeom prst="rect">
                <a:avLst/>
              </a:prstGeom>
              <a:grpFill/>
              <a:ln w="9525" algn="ctr">
                <a:solidFill>
                  <a:srgbClr val="C0C0C0"/>
                </a:solidFill>
                <a:miter lim="800000"/>
                <a:headEnd/>
                <a:tailEnd/>
              </a:ln>
              <a:effectLst>
                <a:outerShdw dist="107763" dir="2700000" algn="ctr" rotWithShape="0">
                  <a:schemeClr val="bg2">
                    <a:alpha val="50000"/>
                  </a:schemeClr>
                </a:outerShdw>
              </a:effectLst>
            </p:spPr>
            <p:txBody>
              <a:bodyPr>
                <a:spAutoFit/>
              </a:bodyPr>
              <a:lstStyle/>
              <a:p>
                <a:pPr algn="l" rtl="0"/>
                <a:r>
                  <a:rPr lang="en-US" altLang="en-US" sz="2800" b="0" i="0">
                    <a:solidFill>
                      <a:srgbClr val="000000"/>
                    </a:solidFill>
                  </a:rPr>
                  <a:t>Boyle’s Law</a:t>
                </a:r>
              </a:p>
              <a:p>
                <a:pPr algn="l" rtl="0"/>
                <a:r>
                  <a:rPr lang="en-US" altLang="en-US" sz="2800" b="0">
                    <a:solidFill>
                      <a:srgbClr val="000000"/>
                    </a:solidFill>
                  </a:rPr>
                  <a:t>           </a:t>
                </a:r>
                <a:r>
                  <a:rPr lang="en-US" altLang="en-US" sz="2800" b="0" i="0">
                    <a:solidFill>
                      <a:srgbClr val="000000"/>
                    </a:solidFill>
                  </a:rPr>
                  <a:t>1</a:t>
                </a:r>
                <a:endParaRPr lang="en-US" altLang="en-US" sz="2800" b="0">
                  <a:solidFill>
                    <a:srgbClr val="000000"/>
                  </a:solidFill>
                </a:endParaRPr>
              </a:p>
              <a:p>
                <a:pPr algn="l" rtl="0"/>
                <a:r>
                  <a:rPr lang="en-US" altLang="en-US" sz="2800" b="0">
                    <a:solidFill>
                      <a:srgbClr val="000000"/>
                    </a:solidFill>
                  </a:rPr>
                  <a:t>	 P</a:t>
                </a:r>
              </a:p>
              <a:p>
                <a:pPr algn="l" rtl="0"/>
                <a:r>
                  <a:rPr lang="en-US" altLang="en-US" sz="1800" b="0">
                    <a:solidFill>
                      <a:srgbClr val="000000"/>
                    </a:solidFill>
                  </a:rPr>
                  <a:t>fixed n and T</a:t>
                </a:r>
              </a:p>
            </p:txBody>
          </p:sp>
          <p:sp>
            <p:nvSpPr>
              <p:cNvPr id="12" name="Line 13"/>
              <p:cNvSpPr>
                <a:spLocks noChangeShapeType="1"/>
              </p:cNvSpPr>
              <p:nvPr/>
            </p:nvSpPr>
            <p:spPr bwMode="auto">
              <a:xfrm>
                <a:off x="827" y="1911"/>
                <a:ext cx="213" cy="0"/>
              </a:xfrm>
              <a:prstGeom prst="line">
                <a:avLst/>
              </a:prstGeom>
              <a:grpFill/>
              <a:ln w="19050">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pPr algn="l" rtl="0"/>
                <a:endParaRPr lang="en-US" sz="2000" b="0" i="0">
                  <a:solidFill>
                    <a:srgbClr val="000000"/>
                  </a:solidFill>
                </a:endParaRPr>
              </a:p>
            </p:txBody>
          </p:sp>
        </p:grpSp>
        <p:sp>
          <p:nvSpPr>
            <p:cNvPr id="10" name="Rectangle 16"/>
            <p:cNvSpPr>
              <a:spLocks noChangeArrowheads="1"/>
            </p:cNvSpPr>
            <p:nvPr/>
          </p:nvSpPr>
          <p:spPr bwMode="auto">
            <a:xfrm>
              <a:off x="309" y="1542"/>
              <a:ext cx="487" cy="327"/>
            </a:xfrm>
            <a:prstGeom prst="rect">
              <a:avLst/>
            </a:prstGeom>
            <a:grp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a:r>
                <a:rPr lang="en-US" altLang="en-US" sz="2800" b="0">
                  <a:solidFill>
                    <a:srgbClr val="000000"/>
                  </a:solidFill>
                </a:rPr>
                <a:t>V </a:t>
              </a:r>
              <a:r>
                <a:rPr lang="en-US" altLang="en-US" sz="2800">
                  <a:solidFill>
                    <a:srgbClr val="000000"/>
                  </a:solidFill>
                  <a:sym typeface="Symbol" pitchFamily="18" charset="2"/>
                </a:rPr>
                <a:t></a:t>
              </a:r>
            </a:p>
          </p:txBody>
        </p:sp>
      </p:grpSp>
      <p:grpSp>
        <p:nvGrpSpPr>
          <p:cNvPr id="13" name="Group 12"/>
          <p:cNvGrpSpPr/>
          <p:nvPr/>
        </p:nvGrpSpPr>
        <p:grpSpPr>
          <a:xfrm>
            <a:off x="3159760" y="3642933"/>
            <a:ext cx="5995988" cy="2595563"/>
            <a:chOff x="1422400" y="3633789"/>
            <a:chExt cx="5995988" cy="2595563"/>
          </a:xfrm>
        </p:grpSpPr>
        <p:sp>
          <p:nvSpPr>
            <p:cNvPr id="14" name="Text Box 6"/>
            <p:cNvSpPr txBox="1">
              <a:spLocks noChangeArrowheads="1"/>
            </p:cNvSpPr>
            <p:nvPr/>
          </p:nvSpPr>
          <p:spPr bwMode="auto">
            <a:xfrm>
              <a:off x="2447925" y="4629152"/>
              <a:ext cx="4076700" cy="1600200"/>
            </a:xfrm>
            <a:prstGeom prst="rect">
              <a:avLst/>
            </a:prstGeom>
            <a:solidFill>
              <a:srgbClr val="E5F5FF"/>
            </a:solidFill>
            <a:ln w="9525" algn="ctr">
              <a:solidFill>
                <a:srgbClr val="C0C0C0"/>
              </a:solidFill>
              <a:miter lim="800000"/>
              <a:headEnd/>
              <a:tailEnd/>
            </a:ln>
            <a:effectLst>
              <a:outerShdw dist="107763" dir="2700000" algn="ctr" rotWithShape="0">
                <a:schemeClr val="bg2">
                  <a:alpha val="50000"/>
                </a:schemeClr>
              </a:outerShdw>
            </a:effectLst>
          </p:spPr>
          <p:txBody>
            <a:bodyPr>
              <a:spAutoFit/>
            </a:bodyPr>
            <a:lstStyle/>
            <a:p>
              <a:pPr algn="l" rtl="0"/>
              <a:r>
                <a:rPr lang="en-US" altLang="en-US" sz="2800" b="0" i="0" dirty="0">
                  <a:solidFill>
                    <a:srgbClr val="194E9D"/>
                  </a:solidFill>
                </a:rPr>
                <a:t>IDEAL GAS LAW</a:t>
              </a:r>
              <a:endParaRPr lang="en-US" altLang="en-US" sz="1400" b="0" i="0" dirty="0">
                <a:solidFill>
                  <a:srgbClr val="194E9D"/>
                </a:solidFill>
              </a:endParaRPr>
            </a:p>
            <a:p>
              <a:pPr algn="l" rtl="0"/>
              <a:endParaRPr lang="en-US" altLang="en-US" sz="1400" b="0" i="0" dirty="0">
                <a:solidFill>
                  <a:srgbClr val="194E9D"/>
                </a:solidFill>
              </a:endParaRPr>
            </a:p>
            <a:p>
              <a:pPr algn="l" rtl="0">
                <a:tabLst>
                  <a:tab pos="1544638" algn="l"/>
                </a:tabLst>
              </a:pPr>
              <a:r>
                <a:rPr lang="en-US" altLang="en-US" sz="2800" b="0" dirty="0">
                  <a:solidFill>
                    <a:srgbClr val="000000"/>
                  </a:solidFill>
                </a:rPr>
                <a:t>V =  	or    PV = </a:t>
              </a:r>
              <a:r>
                <a:rPr lang="en-US" altLang="en-US" sz="2800" b="0" dirty="0" err="1">
                  <a:solidFill>
                    <a:srgbClr val="000000"/>
                  </a:solidFill>
                </a:rPr>
                <a:t>nRT</a:t>
              </a:r>
              <a:r>
                <a:rPr lang="en-US" altLang="en-US" sz="2800" b="0" i="0" dirty="0">
                  <a:solidFill>
                    <a:srgbClr val="000000"/>
                  </a:solidFill>
                </a:rPr>
                <a:t> </a:t>
              </a:r>
              <a:endParaRPr lang="en-US" altLang="en-US" sz="2800" b="0" dirty="0">
                <a:solidFill>
                  <a:srgbClr val="000000"/>
                </a:solidFill>
              </a:endParaRPr>
            </a:p>
            <a:p>
              <a:pPr algn="l" rtl="0">
                <a:tabLst>
                  <a:tab pos="1544638" algn="l"/>
                </a:tabLst>
              </a:pPr>
              <a:endParaRPr lang="en-US" altLang="en-US" sz="2800" b="0" dirty="0">
                <a:solidFill>
                  <a:srgbClr val="000000"/>
                </a:solidFill>
              </a:endParaRPr>
            </a:p>
          </p:txBody>
        </p:sp>
        <p:sp>
          <p:nvSpPr>
            <p:cNvPr id="15" name="Line 7"/>
            <p:cNvSpPr>
              <a:spLocks noChangeShapeType="1"/>
            </p:cNvSpPr>
            <p:nvPr/>
          </p:nvSpPr>
          <p:spPr bwMode="auto">
            <a:xfrm flipH="1">
              <a:off x="6583363" y="3713164"/>
              <a:ext cx="835025" cy="711200"/>
            </a:xfrm>
            <a:prstGeom prst="line">
              <a:avLst/>
            </a:prstGeom>
            <a:noFill/>
            <a:ln w="31750">
              <a:solidFill>
                <a:schemeClr val="tx1"/>
              </a:solidFill>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p>
              <a:pPr algn="l" rtl="0"/>
              <a:endParaRPr lang="en-US" sz="2000" b="0" i="0">
                <a:solidFill>
                  <a:srgbClr val="000000"/>
                </a:solidFill>
              </a:endParaRPr>
            </a:p>
          </p:txBody>
        </p:sp>
        <p:sp>
          <p:nvSpPr>
            <p:cNvPr id="16" name="Line 8"/>
            <p:cNvSpPr>
              <a:spLocks noChangeShapeType="1"/>
            </p:cNvSpPr>
            <p:nvPr/>
          </p:nvSpPr>
          <p:spPr bwMode="auto">
            <a:xfrm flipH="1">
              <a:off x="4356100" y="3633789"/>
              <a:ext cx="0" cy="842963"/>
            </a:xfrm>
            <a:prstGeom prst="line">
              <a:avLst/>
            </a:prstGeom>
            <a:noFill/>
            <a:ln w="31750">
              <a:solidFill>
                <a:schemeClr val="tx1"/>
              </a:solidFill>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p>
              <a:pPr algn="l" rtl="0"/>
              <a:endParaRPr lang="en-US" sz="2000" b="0" i="0">
                <a:solidFill>
                  <a:srgbClr val="000000"/>
                </a:solidFill>
              </a:endParaRPr>
            </a:p>
          </p:txBody>
        </p:sp>
        <p:sp>
          <p:nvSpPr>
            <p:cNvPr id="17" name="Line 9"/>
            <p:cNvSpPr>
              <a:spLocks noChangeShapeType="1"/>
            </p:cNvSpPr>
            <p:nvPr/>
          </p:nvSpPr>
          <p:spPr bwMode="auto">
            <a:xfrm>
              <a:off x="1422400" y="3656014"/>
              <a:ext cx="944563" cy="766763"/>
            </a:xfrm>
            <a:prstGeom prst="line">
              <a:avLst/>
            </a:prstGeom>
            <a:noFill/>
            <a:ln w="31750">
              <a:solidFill>
                <a:schemeClr val="tx1"/>
              </a:solidFill>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p>
              <a:pPr algn="l" rtl="0"/>
              <a:endParaRPr lang="en-US" sz="2000" b="0" i="0">
                <a:solidFill>
                  <a:srgbClr val="000000"/>
                </a:solidFill>
              </a:endParaRPr>
            </a:p>
          </p:txBody>
        </p:sp>
        <p:sp>
          <p:nvSpPr>
            <p:cNvPr id="18" name="Line 10"/>
            <p:cNvSpPr>
              <a:spLocks noChangeShapeType="1"/>
            </p:cNvSpPr>
            <p:nvPr/>
          </p:nvSpPr>
          <p:spPr bwMode="auto">
            <a:xfrm>
              <a:off x="3224213" y="5580064"/>
              <a:ext cx="61436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a:spAutoFit/>
            </a:bodyPr>
            <a:lstStyle/>
            <a:p>
              <a:pPr algn="l" rtl="0"/>
              <a:endParaRPr lang="en-US" sz="2000" b="0" i="0">
                <a:solidFill>
                  <a:srgbClr val="000000"/>
                </a:solidFill>
              </a:endParaRPr>
            </a:p>
          </p:txBody>
        </p:sp>
        <p:sp>
          <p:nvSpPr>
            <p:cNvPr id="19" name="Rectangle 5"/>
            <p:cNvSpPr>
              <a:spLocks noChangeArrowheads="1"/>
            </p:cNvSpPr>
            <p:nvPr/>
          </p:nvSpPr>
          <p:spPr bwMode="auto">
            <a:xfrm>
              <a:off x="3183582" y="5127402"/>
              <a:ext cx="855939" cy="951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lgn="ctr" rtl="0"/>
              <a:r>
                <a:rPr lang="en-US" altLang="en-US" sz="2800" b="0" dirty="0" err="1">
                  <a:solidFill>
                    <a:srgbClr val="000000"/>
                  </a:solidFill>
                </a:rPr>
                <a:t>nRT</a:t>
              </a:r>
              <a:endParaRPr lang="en-US" altLang="en-US" sz="2800" b="0" dirty="0">
                <a:solidFill>
                  <a:srgbClr val="000000"/>
                </a:solidFill>
              </a:endParaRPr>
            </a:p>
            <a:p>
              <a:pPr algn="ctr" rtl="0"/>
              <a:r>
                <a:rPr lang="en-US" altLang="en-US" sz="2800" b="0" dirty="0">
                  <a:solidFill>
                    <a:srgbClr val="000000"/>
                  </a:solidFill>
                </a:rPr>
                <a:t>P</a:t>
              </a:r>
              <a:endParaRPr lang="en-US" altLang="en-US" sz="2800" b="0" baseline="-25000" dirty="0">
                <a:solidFill>
                  <a:srgbClr val="000000"/>
                </a:solidFill>
              </a:endParaRPr>
            </a:p>
          </p:txBody>
        </p:sp>
      </p:grpSp>
    </p:spTree>
    <p:extLst>
      <p:ext uri="{BB962C8B-B14F-4D97-AF65-F5344CB8AC3E}">
        <p14:creationId xmlns:p14="http://schemas.microsoft.com/office/powerpoint/2010/main" val="2184727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0" y="6356350"/>
            <a:ext cx="4114800" cy="365125"/>
          </a:xfrm>
          <a:prstGeom prst="rect">
            <a:avLst/>
          </a:prstGeom>
        </p:spPr>
        <p:txBody>
          <a:bodyPr/>
          <a:lstStyle/>
          <a:p>
            <a:r>
              <a:rPr lang="he-IL">
                <a:solidFill>
                  <a:srgbClr val="000000"/>
                </a:solidFill>
              </a:rPr>
              <a:t>גזים</a:t>
            </a:r>
          </a:p>
        </p:txBody>
      </p:sp>
      <p:sp>
        <p:nvSpPr>
          <p:cNvPr id="3" name="Slide Number Placeholder 2"/>
          <p:cNvSpPr>
            <a:spLocks noGrp="1"/>
          </p:cNvSpPr>
          <p:nvPr>
            <p:ph type="sldNum" sz="quarter" idx="4294967295"/>
          </p:nvPr>
        </p:nvSpPr>
        <p:spPr>
          <a:xfrm>
            <a:off x="0" y="6356350"/>
            <a:ext cx="2743200" cy="365125"/>
          </a:xfrm>
          <a:prstGeom prst="rect">
            <a:avLst/>
          </a:prstGeom>
        </p:spPr>
        <p:txBody>
          <a:bodyPr/>
          <a:lstStyle/>
          <a:p>
            <a:fld id="{BEED0BD4-50B7-4D58-AAEE-360038BFFB62}" type="slidenum">
              <a:rPr lang="he-IL">
                <a:solidFill>
                  <a:srgbClr val="000000"/>
                </a:solidFill>
              </a:rPr>
              <a:pPr/>
              <a:t>16</a:t>
            </a:fld>
            <a:endParaRPr lang="he-IL">
              <a:solidFill>
                <a:srgbClr val="000000"/>
              </a:solidFill>
            </a:endParaRPr>
          </a:p>
        </p:txBody>
      </p:sp>
      <p:sp>
        <p:nvSpPr>
          <p:cNvPr id="23" name="Rectangle 2"/>
          <p:cNvSpPr txBox="1">
            <a:spLocks noChangeArrowheads="1"/>
          </p:cNvSpPr>
          <p:nvPr/>
        </p:nvSpPr>
        <p:spPr>
          <a:xfrm>
            <a:off x="80963" y="76200"/>
            <a:ext cx="8834437" cy="819150"/>
          </a:xfrm>
          <a:prstGeom prst="rect">
            <a:avLst/>
          </a:prstGeom>
          <a:noFill/>
          <a:ln/>
        </p:spPr>
        <p:txBody>
          <a:bodyPr/>
          <a:lstStyle>
            <a:lvl1pPr algn="l" rtl="0" eaLnBrk="0" fontAlgn="base" hangingPunct="0">
              <a:spcBef>
                <a:spcPct val="0"/>
              </a:spcBef>
              <a:spcAft>
                <a:spcPct val="0"/>
              </a:spcAft>
              <a:defRPr sz="3600" b="0">
                <a:solidFill>
                  <a:schemeClr val="bg1"/>
                </a:solidFill>
                <a:latin typeface="Cambria" pitchFamily="18" charset="0"/>
                <a:ea typeface="+mj-ea"/>
                <a:cs typeface="+mj-cs"/>
              </a:defRPr>
            </a:lvl1pPr>
            <a:lvl2pPr algn="l" rtl="0" eaLnBrk="0" fontAlgn="base" hangingPunct="0">
              <a:spcBef>
                <a:spcPct val="0"/>
              </a:spcBef>
              <a:spcAft>
                <a:spcPct val="0"/>
              </a:spcAft>
              <a:defRPr sz="4400" b="1">
                <a:solidFill>
                  <a:schemeClr val="bg1"/>
                </a:solidFill>
                <a:latin typeface="Helvetica" pitchFamily="28" charset="0"/>
              </a:defRPr>
            </a:lvl2pPr>
            <a:lvl3pPr algn="l" rtl="0" eaLnBrk="0" fontAlgn="base" hangingPunct="0">
              <a:spcBef>
                <a:spcPct val="0"/>
              </a:spcBef>
              <a:spcAft>
                <a:spcPct val="0"/>
              </a:spcAft>
              <a:defRPr sz="4400" b="1">
                <a:solidFill>
                  <a:schemeClr val="bg1"/>
                </a:solidFill>
                <a:latin typeface="Helvetica" pitchFamily="28" charset="0"/>
              </a:defRPr>
            </a:lvl3pPr>
            <a:lvl4pPr algn="l" rtl="0" eaLnBrk="0" fontAlgn="base" hangingPunct="0">
              <a:spcBef>
                <a:spcPct val="0"/>
              </a:spcBef>
              <a:spcAft>
                <a:spcPct val="0"/>
              </a:spcAft>
              <a:defRPr sz="4400" b="1">
                <a:solidFill>
                  <a:schemeClr val="bg1"/>
                </a:solidFill>
                <a:latin typeface="Helvetica" pitchFamily="28" charset="0"/>
              </a:defRPr>
            </a:lvl4pPr>
            <a:lvl5pPr algn="l" rtl="0" eaLnBrk="0" fontAlgn="base" hangingPunct="0">
              <a:spcBef>
                <a:spcPct val="0"/>
              </a:spcBef>
              <a:spcAft>
                <a:spcPct val="0"/>
              </a:spcAft>
              <a:defRPr sz="4400" b="1">
                <a:solidFill>
                  <a:schemeClr val="bg1"/>
                </a:solidFill>
                <a:latin typeface="Helvetica" pitchFamily="28" charset="0"/>
              </a:defRPr>
            </a:lvl5pPr>
            <a:lvl6pPr marL="457200" algn="l" rtl="0" eaLnBrk="0" fontAlgn="base" hangingPunct="0">
              <a:spcBef>
                <a:spcPct val="0"/>
              </a:spcBef>
              <a:spcAft>
                <a:spcPct val="0"/>
              </a:spcAft>
              <a:defRPr sz="4400" b="1">
                <a:solidFill>
                  <a:schemeClr val="bg1"/>
                </a:solidFill>
                <a:latin typeface="Helvetica" pitchFamily="28" charset="0"/>
              </a:defRPr>
            </a:lvl6pPr>
            <a:lvl7pPr marL="914400" algn="l" rtl="0" eaLnBrk="0" fontAlgn="base" hangingPunct="0">
              <a:spcBef>
                <a:spcPct val="0"/>
              </a:spcBef>
              <a:spcAft>
                <a:spcPct val="0"/>
              </a:spcAft>
              <a:defRPr sz="4400" b="1">
                <a:solidFill>
                  <a:schemeClr val="bg1"/>
                </a:solidFill>
                <a:latin typeface="Helvetica" pitchFamily="28" charset="0"/>
              </a:defRPr>
            </a:lvl7pPr>
            <a:lvl8pPr marL="1371600" algn="l" rtl="0" eaLnBrk="0" fontAlgn="base" hangingPunct="0">
              <a:spcBef>
                <a:spcPct val="0"/>
              </a:spcBef>
              <a:spcAft>
                <a:spcPct val="0"/>
              </a:spcAft>
              <a:defRPr sz="4400" b="1">
                <a:solidFill>
                  <a:schemeClr val="bg1"/>
                </a:solidFill>
                <a:latin typeface="Helvetica" pitchFamily="28" charset="0"/>
              </a:defRPr>
            </a:lvl8pPr>
            <a:lvl9pPr marL="1828800" algn="l" rtl="0" eaLnBrk="0" fontAlgn="base" hangingPunct="0">
              <a:spcBef>
                <a:spcPct val="0"/>
              </a:spcBef>
              <a:spcAft>
                <a:spcPct val="0"/>
              </a:spcAft>
              <a:defRPr sz="4400" b="1">
                <a:solidFill>
                  <a:schemeClr val="bg1"/>
                </a:solidFill>
                <a:latin typeface="Helvetica" pitchFamily="28" charset="0"/>
              </a:defRPr>
            </a:lvl9pPr>
          </a:lstStyle>
          <a:p>
            <a:r>
              <a:rPr lang="en-US" altLang="en-US" kern="0"/>
              <a:t>The Ideal Gas Law</a:t>
            </a:r>
          </a:p>
        </p:txBody>
      </p:sp>
      <p:sp>
        <p:nvSpPr>
          <p:cNvPr id="24" name="Rectangle 3"/>
          <p:cNvSpPr txBox="1">
            <a:spLocks noChangeArrowheads="1"/>
          </p:cNvSpPr>
          <p:nvPr/>
        </p:nvSpPr>
        <p:spPr>
          <a:xfrm>
            <a:off x="98425" y="971080"/>
            <a:ext cx="8858250" cy="1776413"/>
          </a:xfrm>
          <a:prstGeom prst="rect">
            <a:avLst/>
          </a:prstGeom>
          <a:noFill/>
          <a:ln/>
        </p:spPr>
        <p:txBody>
          <a:bodyPr/>
          <a:lstStyle>
            <a:lvl1pPr marL="228600" indent="-228600" algn="l" rtl="0" eaLnBrk="0" fontAlgn="base" hangingPunct="0">
              <a:spcBef>
                <a:spcPct val="20000"/>
              </a:spcBef>
              <a:spcAft>
                <a:spcPct val="0"/>
              </a:spcAft>
              <a:buClr>
                <a:srgbClr val="194E9D"/>
              </a:buClr>
              <a:buSzPct val="85000"/>
              <a:buFont typeface="Arial" charset="0"/>
              <a:defRPr sz="2800">
                <a:solidFill>
                  <a:schemeClr val="tx1"/>
                </a:solidFill>
                <a:latin typeface="+mn-lt"/>
                <a:ea typeface="+mn-ea"/>
                <a:cs typeface="+mn-cs"/>
              </a:defRPr>
            </a:lvl1pPr>
            <a:lvl2pPr marL="685800" indent="-228600" algn="l" rtl="0" eaLnBrk="0" fontAlgn="base" hangingPunct="0">
              <a:spcBef>
                <a:spcPct val="20000"/>
              </a:spcBef>
              <a:spcAft>
                <a:spcPct val="0"/>
              </a:spcAft>
              <a:buClr>
                <a:srgbClr val="194E9D"/>
              </a:buClr>
              <a:buSzPct val="100000"/>
              <a:buFont typeface="Arial" charset="0"/>
              <a:buChar char="•"/>
              <a:defRPr sz="2400">
                <a:solidFill>
                  <a:schemeClr val="tx1"/>
                </a:solidFill>
                <a:latin typeface="+mn-lt"/>
              </a:defRPr>
            </a:lvl2pPr>
            <a:lvl3pPr marL="11430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4pPr>
            <a:lvl5pPr marL="20574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5pPr>
            <a:lvl6pPr marL="25146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6pPr>
            <a:lvl7pPr marL="29718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7pPr>
            <a:lvl8pPr marL="34290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8pPr>
            <a:lvl9pPr marL="38862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9pPr>
          </a:lstStyle>
          <a:p>
            <a:pPr marL="285750" indent="-285750">
              <a:buFont typeface="Times" pitchFamily="28" charset="0"/>
              <a:buNone/>
            </a:pPr>
            <a:r>
              <a:rPr lang="en-US" altLang="en-US" i="1" kern="0"/>
              <a:t>R</a:t>
            </a:r>
            <a:r>
              <a:rPr lang="en-US" altLang="en-US" kern="0"/>
              <a:t> is the </a:t>
            </a:r>
            <a:r>
              <a:rPr lang="en-US" altLang="en-US" kern="0">
                <a:solidFill>
                  <a:srgbClr val="194E9D"/>
                </a:solidFill>
              </a:rPr>
              <a:t>ideal gas constant</a:t>
            </a:r>
          </a:p>
          <a:p>
            <a:pPr marL="285750" indent="-285750">
              <a:buFont typeface="Times" pitchFamily="28" charset="0"/>
              <a:buNone/>
            </a:pPr>
            <a:endParaRPr lang="en-US" altLang="en-US" sz="1200" kern="0"/>
          </a:p>
          <a:p>
            <a:pPr marL="285750" indent="-285750">
              <a:buFont typeface="Times" pitchFamily="28" charset="0"/>
              <a:buNone/>
            </a:pPr>
            <a:r>
              <a:rPr lang="en-US" altLang="en-US" sz="1200" kern="0"/>
              <a:t>                        </a:t>
            </a:r>
            <a:r>
              <a:rPr lang="en-US" altLang="en-US" sz="3200" i="1" kern="0"/>
              <a:t> 		</a:t>
            </a:r>
            <a:r>
              <a:rPr lang="en-US" altLang="en-US" sz="4000" i="1" kern="0"/>
              <a:t>PV = n</a:t>
            </a:r>
            <a:r>
              <a:rPr lang="en-US" altLang="en-US" sz="4000" i="1" kern="0">
                <a:solidFill>
                  <a:srgbClr val="194E9D"/>
                </a:solidFill>
              </a:rPr>
              <a:t>R</a:t>
            </a:r>
            <a:r>
              <a:rPr lang="en-US" altLang="en-US" sz="4000" i="1" kern="0"/>
              <a:t>T</a:t>
            </a:r>
            <a:endParaRPr lang="en-US" altLang="en-US" kern="0" dirty="0"/>
          </a:p>
        </p:txBody>
      </p:sp>
      <p:sp>
        <p:nvSpPr>
          <p:cNvPr id="25" name="Rectangle 4"/>
          <p:cNvSpPr>
            <a:spLocks noChangeArrowheads="1"/>
          </p:cNvSpPr>
          <p:nvPr/>
        </p:nvSpPr>
        <p:spPr bwMode="auto">
          <a:xfrm>
            <a:off x="769938" y="2968625"/>
            <a:ext cx="7515225" cy="343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lstStyle>
            <a:lvl1pPr marL="285750" indent="-285750" algn="l">
              <a:spcBef>
                <a:spcPct val="20000"/>
              </a:spcBef>
              <a:buClr>
                <a:srgbClr val="194E9D"/>
              </a:buClr>
              <a:buSzPct val="85000"/>
              <a:buFont typeface="Times" pitchFamily="28" charset="0"/>
              <a:buChar char="•"/>
              <a:defRPr sz="2400">
                <a:solidFill>
                  <a:schemeClr val="tx1"/>
                </a:solidFill>
                <a:latin typeface="Arial" charset="0"/>
              </a:defRPr>
            </a:lvl1pPr>
            <a:lvl2pPr marL="685800" indent="-228600" algn="l">
              <a:spcBef>
                <a:spcPct val="20000"/>
              </a:spcBef>
              <a:buClr>
                <a:srgbClr val="194E9D"/>
              </a:buClr>
              <a:buSzPct val="100000"/>
              <a:buFont typeface="Times" pitchFamily="28" charset="0"/>
              <a:buChar char="•"/>
              <a:defRPr sz="2400">
                <a:solidFill>
                  <a:schemeClr val="tx1"/>
                </a:solidFill>
                <a:latin typeface="Arial" charset="0"/>
              </a:defRPr>
            </a:lvl2pPr>
            <a:lvl3pPr marL="1143000" indent="-228600" algn="l">
              <a:spcBef>
                <a:spcPct val="20000"/>
              </a:spcBef>
              <a:buClr>
                <a:srgbClr val="194E9D"/>
              </a:buClr>
              <a:buFont typeface="Times" pitchFamily="28" charset="0"/>
              <a:buChar char="•"/>
              <a:defRPr sz="2400">
                <a:solidFill>
                  <a:schemeClr val="tx1"/>
                </a:solidFill>
                <a:latin typeface="Arial" charset="0"/>
              </a:defRPr>
            </a:lvl3pPr>
            <a:lvl4pPr marL="1543050" indent="-171450" algn="l">
              <a:spcBef>
                <a:spcPct val="20000"/>
              </a:spcBef>
              <a:buClr>
                <a:srgbClr val="194E9D"/>
              </a:buClr>
              <a:buFont typeface="Times" pitchFamily="28" charset="0"/>
              <a:buChar char="•"/>
              <a:defRPr sz="2400">
                <a:solidFill>
                  <a:schemeClr val="tx1"/>
                </a:solidFill>
                <a:latin typeface="Arial" charset="0"/>
              </a:defRPr>
            </a:lvl4pPr>
            <a:lvl5pPr marL="2000250" indent="-171450" algn="l">
              <a:spcBef>
                <a:spcPct val="20000"/>
              </a:spcBef>
              <a:buClr>
                <a:srgbClr val="194E9D"/>
              </a:buClr>
              <a:buFont typeface="Times" pitchFamily="28" charset="0"/>
              <a:buChar char="•"/>
              <a:defRPr sz="2400">
                <a:solidFill>
                  <a:schemeClr val="tx1"/>
                </a:solidFill>
                <a:latin typeface="Arial" charset="0"/>
              </a:defRPr>
            </a:lvl5pPr>
            <a:lvl6pPr marL="2457450" indent="-171450" eaLnBrk="0" fontAlgn="base" hangingPunct="0">
              <a:spcBef>
                <a:spcPct val="20000"/>
              </a:spcBef>
              <a:spcAft>
                <a:spcPct val="0"/>
              </a:spcAft>
              <a:buClr>
                <a:srgbClr val="194E9D"/>
              </a:buClr>
              <a:buFont typeface="Times" pitchFamily="28" charset="0"/>
              <a:buChar char="•"/>
              <a:defRPr sz="2400">
                <a:solidFill>
                  <a:schemeClr val="tx1"/>
                </a:solidFill>
                <a:latin typeface="Arial" charset="0"/>
              </a:defRPr>
            </a:lvl6pPr>
            <a:lvl7pPr marL="2914650" indent="-171450" eaLnBrk="0" fontAlgn="base" hangingPunct="0">
              <a:spcBef>
                <a:spcPct val="20000"/>
              </a:spcBef>
              <a:spcAft>
                <a:spcPct val="0"/>
              </a:spcAft>
              <a:buClr>
                <a:srgbClr val="194E9D"/>
              </a:buClr>
              <a:buFont typeface="Times" pitchFamily="28" charset="0"/>
              <a:buChar char="•"/>
              <a:defRPr sz="2400">
                <a:solidFill>
                  <a:schemeClr val="tx1"/>
                </a:solidFill>
                <a:latin typeface="Arial" charset="0"/>
              </a:defRPr>
            </a:lvl7pPr>
            <a:lvl8pPr marL="3371850" indent="-171450" eaLnBrk="0" fontAlgn="base" hangingPunct="0">
              <a:spcBef>
                <a:spcPct val="20000"/>
              </a:spcBef>
              <a:spcAft>
                <a:spcPct val="0"/>
              </a:spcAft>
              <a:buClr>
                <a:srgbClr val="194E9D"/>
              </a:buClr>
              <a:buFont typeface="Times" pitchFamily="28" charset="0"/>
              <a:buChar char="•"/>
              <a:defRPr sz="2400">
                <a:solidFill>
                  <a:schemeClr val="tx1"/>
                </a:solidFill>
                <a:latin typeface="Arial" charset="0"/>
              </a:defRPr>
            </a:lvl8pPr>
            <a:lvl9pPr marL="3829050" indent="-171450" eaLnBrk="0" fontAlgn="base" hangingPunct="0">
              <a:spcBef>
                <a:spcPct val="20000"/>
              </a:spcBef>
              <a:spcAft>
                <a:spcPct val="0"/>
              </a:spcAft>
              <a:buClr>
                <a:srgbClr val="194E9D"/>
              </a:buClr>
              <a:buFont typeface="Times" pitchFamily="28" charset="0"/>
              <a:buChar char="•"/>
              <a:defRPr sz="2400">
                <a:solidFill>
                  <a:schemeClr val="tx1"/>
                </a:solidFill>
                <a:latin typeface="Arial" charset="0"/>
              </a:defRPr>
            </a:lvl9pPr>
          </a:lstStyle>
          <a:p>
            <a:pPr rtl="0">
              <a:lnSpc>
                <a:spcPct val="110000"/>
              </a:lnSpc>
              <a:buFont typeface="Times" pitchFamily="28" charset="0"/>
              <a:buNone/>
            </a:pPr>
            <a:r>
              <a:rPr lang="en-US" altLang="en-US" sz="2800" b="0" i="0" dirty="0">
                <a:solidFill>
                  <a:srgbClr val="000000"/>
                </a:solidFill>
              </a:rPr>
              <a:t>	</a:t>
            </a:r>
            <a:r>
              <a:rPr lang="en-US" altLang="en-US" sz="2800" b="0" dirty="0">
                <a:solidFill>
                  <a:srgbClr val="000000"/>
                </a:solidFill>
              </a:rPr>
              <a:t>R</a:t>
            </a:r>
            <a:r>
              <a:rPr lang="en-US" altLang="en-US" sz="2800" b="0" i="0" dirty="0">
                <a:solidFill>
                  <a:srgbClr val="000000"/>
                </a:solidFill>
              </a:rPr>
              <a:t> = 0.08206  	L </a:t>
            </a:r>
            <a:r>
              <a:rPr lang="en-US" altLang="en-US" sz="2800" b="0" i="0" dirty="0" err="1">
                <a:solidFill>
                  <a:srgbClr val="000000"/>
                </a:solidFill>
              </a:rPr>
              <a:t>atm</a:t>
            </a:r>
            <a:r>
              <a:rPr lang="en-US" altLang="en-US" sz="2800" b="0" i="0" dirty="0">
                <a:solidFill>
                  <a:srgbClr val="000000"/>
                </a:solidFill>
              </a:rPr>
              <a:t> K</a:t>
            </a:r>
            <a:r>
              <a:rPr lang="en-US" altLang="en-US" sz="2800" b="0" i="0" baseline="30000" dirty="0">
                <a:solidFill>
                  <a:srgbClr val="000000"/>
                </a:solidFill>
              </a:rPr>
              <a:t>-1</a:t>
            </a:r>
            <a:r>
              <a:rPr lang="en-US" altLang="en-US" sz="2800" b="0" i="0" dirty="0">
                <a:solidFill>
                  <a:srgbClr val="000000"/>
                </a:solidFill>
              </a:rPr>
              <a:t> mol</a:t>
            </a:r>
            <a:r>
              <a:rPr lang="en-US" altLang="en-US" sz="2800" b="0" i="0" baseline="30000" dirty="0">
                <a:solidFill>
                  <a:srgbClr val="000000"/>
                </a:solidFill>
              </a:rPr>
              <a:t>-1</a:t>
            </a:r>
          </a:p>
          <a:p>
            <a:pPr rtl="0">
              <a:lnSpc>
                <a:spcPct val="110000"/>
              </a:lnSpc>
              <a:buFont typeface="Times" pitchFamily="28" charset="0"/>
              <a:buNone/>
            </a:pPr>
            <a:r>
              <a:rPr lang="en-US" altLang="en-US" sz="2800" b="0" i="0" dirty="0">
                <a:solidFill>
                  <a:srgbClr val="000000"/>
                </a:solidFill>
              </a:rPr>
              <a:t>	</a:t>
            </a:r>
            <a:r>
              <a:rPr lang="en-US" altLang="en-US" sz="2800" b="0" dirty="0">
                <a:solidFill>
                  <a:srgbClr val="000000"/>
                </a:solidFill>
              </a:rPr>
              <a:t>R</a:t>
            </a:r>
            <a:r>
              <a:rPr lang="en-US" altLang="en-US" sz="2800" b="0" i="0" dirty="0">
                <a:solidFill>
                  <a:srgbClr val="000000"/>
                </a:solidFill>
              </a:rPr>
              <a:t> = 0.08314  	L bar K</a:t>
            </a:r>
            <a:r>
              <a:rPr lang="en-US" altLang="en-US" sz="2800" b="0" i="0" baseline="30000" dirty="0">
                <a:solidFill>
                  <a:srgbClr val="000000"/>
                </a:solidFill>
              </a:rPr>
              <a:t>-1</a:t>
            </a:r>
            <a:r>
              <a:rPr lang="en-US" altLang="en-US" sz="2800" b="0" i="0" dirty="0">
                <a:solidFill>
                  <a:srgbClr val="000000"/>
                </a:solidFill>
              </a:rPr>
              <a:t> mol</a:t>
            </a:r>
            <a:r>
              <a:rPr lang="en-US" altLang="en-US" sz="2800" b="0" i="0" baseline="30000" dirty="0">
                <a:solidFill>
                  <a:srgbClr val="000000"/>
                </a:solidFill>
              </a:rPr>
              <a:t>-1</a:t>
            </a:r>
          </a:p>
          <a:p>
            <a:pPr rtl="0">
              <a:lnSpc>
                <a:spcPct val="110000"/>
              </a:lnSpc>
              <a:buFont typeface="Times" pitchFamily="28" charset="0"/>
              <a:buNone/>
            </a:pPr>
            <a:r>
              <a:rPr lang="en-US" altLang="en-US" sz="2800" b="0" i="0" baseline="30000" dirty="0">
                <a:solidFill>
                  <a:srgbClr val="000000"/>
                </a:solidFill>
              </a:rPr>
              <a:t>	</a:t>
            </a:r>
            <a:r>
              <a:rPr lang="en-US" altLang="en-US" sz="2800" b="0" dirty="0">
                <a:solidFill>
                  <a:srgbClr val="000000"/>
                </a:solidFill>
              </a:rPr>
              <a:t>R</a:t>
            </a:r>
            <a:r>
              <a:rPr lang="en-US" altLang="en-US" sz="2800" b="0" i="0" dirty="0">
                <a:solidFill>
                  <a:srgbClr val="000000"/>
                </a:solidFill>
              </a:rPr>
              <a:t> = 62.36	L </a:t>
            </a:r>
            <a:r>
              <a:rPr lang="en-US" altLang="en-US" sz="2800" b="0" i="0" dirty="0" err="1">
                <a:solidFill>
                  <a:srgbClr val="000000"/>
                </a:solidFill>
              </a:rPr>
              <a:t>torr</a:t>
            </a:r>
            <a:r>
              <a:rPr lang="en-US" altLang="en-US" sz="2800" b="0" i="0" dirty="0">
                <a:solidFill>
                  <a:srgbClr val="000000"/>
                </a:solidFill>
              </a:rPr>
              <a:t> K</a:t>
            </a:r>
            <a:r>
              <a:rPr lang="en-US" altLang="en-US" sz="2800" b="0" i="0" baseline="30000" dirty="0">
                <a:solidFill>
                  <a:srgbClr val="000000"/>
                </a:solidFill>
              </a:rPr>
              <a:t>-1</a:t>
            </a:r>
            <a:r>
              <a:rPr lang="en-US" altLang="en-US" sz="2800" b="0" i="0" dirty="0">
                <a:solidFill>
                  <a:srgbClr val="000000"/>
                </a:solidFill>
              </a:rPr>
              <a:t> mol</a:t>
            </a:r>
            <a:r>
              <a:rPr lang="en-US" altLang="en-US" sz="2800" b="0" i="0" baseline="30000" dirty="0">
                <a:solidFill>
                  <a:srgbClr val="000000"/>
                </a:solidFill>
              </a:rPr>
              <a:t>-1</a:t>
            </a:r>
          </a:p>
          <a:p>
            <a:pPr rtl="0">
              <a:lnSpc>
                <a:spcPct val="110000"/>
              </a:lnSpc>
              <a:buFont typeface="Times" pitchFamily="28" charset="0"/>
              <a:buNone/>
            </a:pPr>
            <a:r>
              <a:rPr lang="en-US" altLang="en-US" sz="2800" b="0" i="0" baseline="30000" dirty="0">
                <a:solidFill>
                  <a:srgbClr val="000000"/>
                </a:solidFill>
              </a:rPr>
              <a:t>	</a:t>
            </a:r>
            <a:r>
              <a:rPr lang="en-US" altLang="en-US" sz="2800" b="0" dirty="0">
                <a:solidFill>
                  <a:srgbClr val="000000"/>
                </a:solidFill>
              </a:rPr>
              <a:t>R</a:t>
            </a:r>
            <a:r>
              <a:rPr lang="en-US" altLang="en-US" sz="2800" b="0" i="0" dirty="0">
                <a:solidFill>
                  <a:srgbClr val="000000"/>
                </a:solidFill>
              </a:rPr>
              <a:t> = 8.314	dm</a:t>
            </a:r>
            <a:r>
              <a:rPr lang="en-US" altLang="en-US" sz="2800" b="0" i="0" baseline="30000" dirty="0">
                <a:solidFill>
                  <a:srgbClr val="000000"/>
                </a:solidFill>
              </a:rPr>
              <a:t>3</a:t>
            </a:r>
            <a:r>
              <a:rPr lang="en-US" altLang="en-US" sz="2800" b="0" i="0" dirty="0">
                <a:solidFill>
                  <a:srgbClr val="000000"/>
                </a:solidFill>
              </a:rPr>
              <a:t> </a:t>
            </a:r>
            <a:r>
              <a:rPr lang="en-US" altLang="en-US" sz="2800" b="0" i="0" dirty="0" err="1">
                <a:solidFill>
                  <a:srgbClr val="000000"/>
                </a:solidFill>
              </a:rPr>
              <a:t>kPa</a:t>
            </a:r>
            <a:r>
              <a:rPr lang="en-US" altLang="en-US" sz="2800" b="0" i="0" dirty="0">
                <a:solidFill>
                  <a:srgbClr val="000000"/>
                </a:solidFill>
              </a:rPr>
              <a:t> K</a:t>
            </a:r>
            <a:r>
              <a:rPr lang="en-US" altLang="en-US" sz="2800" b="0" i="0" baseline="30000" dirty="0">
                <a:solidFill>
                  <a:srgbClr val="000000"/>
                </a:solidFill>
              </a:rPr>
              <a:t>-1</a:t>
            </a:r>
            <a:r>
              <a:rPr lang="en-US" altLang="en-US" sz="2800" b="0" i="0" dirty="0">
                <a:solidFill>
                  <a:srgbClr val="000000"/>
                </a:solidFill>
              </a:rPr>
              <a:t> mol</a:t>
            </a:r>
            <a:r>
              <a:rPr lang="en-US" altLang="en-US" sz="2800" b="0" i="0" baseline="30000" dirty="0">
                <a:solidFill>
                  <a:srgbClr val="000000"/>
                </a:solidFill>
              </a:rPr>
              <a:t>-1</a:t>
            </a:r>
          </a:p>
          <a:p>
            <a:pPr rtl="0">
              <a:lnSpc>
                <a:spcPct val="110000"/>
              </a:lnSpc>
              <a:buFont typeface="Times" pitchFamily="28" charset="0"/>
              <a:buNone/>
            </a:pPr>
            <a:r>
              <a:rPr lang="en-US" altLang="en-US" sz="2800" b="0" i="0" baseline="30000" dirty="0">
                <a:solidFill>
                  <a:srgbClr val="000000"/>
                </a:solidFill>
              </a:rPr>
              <a:t>	</a:t>
            </a:r>
            <a:r>
              <a:rPr lang="en-US" altLang="en-US" sz="2800" b="0" dirty="0">
                <a:solidFill>
                  <a:srgbClr val="000000"/>
                </a:solidFill>
              </a:rPr>
              <a:t>R</a:t>
            </a:r>
            <a:r>
              <a:rPr lang="en-US" altLang="en-US" sz="2800" b="0" i="0" dirty="0">
                <a:solidFill>
                  <a:srgbClr val="000000"/>
                </a:solidFill>
              </a:rPr>
              <a:t> = 8.314	J K</a:t>
            </a:r>
            <a:r>
              <a:rPr lang="en-US" altLang="en-US" sz="2800" b="0" i="0" baseline="30000" dirty="0">
                <a:solidFill>
                  <a:srgbClr val="000000"/>
                </a:solidFill>
              </a:rPr>
              <a:t>-1</a:t>
            </a:r>
            <a:r>
              <a:rPr lang="en-US" altLang="en-US" sz="2800" b="0" i="0" dirty="0">
                <a:solidFill>
                  <a:srgbClr val="000000"/>
                </a:solidFill>
              </a:rPr>
              <a:t> mol</a:t>
            </a:r>
            <a:r>
              <a:rPr lang="en-US" altLang="en-US" sz="2800" b="0" i="0" baseline="30000" dirty="0">
                <a:solidFill>
                  <a:srgbClr val="000000"/>
                </a:solidFill>
              </a:rPr>
              <a:t>-1</a:t>
            </a:r>
          </a:p>
          <a:p>
            <a:pPr rtl="0">
              <a:lnSpc>
                <a:spcPct val="110000"/>
              </a:lnSpc>
              <a:buFont typeface="Times" pitchFamily="28" charset="0"/>
              <a:buNone/>
            </a:pPr>
            <a:r>
              <a:rPr lang="en-US" altLang="en-US" sz="2800" b="0" i="0" dirty="0">
                <a:solidFill>
                  <a:srgbClr val="000000"/>
                </a:solidFill>
              </a:rPr>
              <a:t>	(Note: 1L = 1 dm</a:t>
            </a:r>
            <a:r>
              <a:rPr lang="en-US" altLang="en-US" sz="2800" b="0" i="0" baseline="30000" dirty="0">
                <a:solidFill>
                  <a:srgbClr val="000000"/>
                </a:solidFill>
              </a:rPr>
              <a:t>3</a:t>
            </a:r>
            <a:r>
              <a:rPr lang="en-US" altLang="en-US" sz="2800" b="0" i="0" dirty="0">
                <a:solidFill>
                  <a:srgbClr val="000000"/>
                </a:solidFill>
              </a:rPr>
              <a:t> = 1000 cm</a:t>
            </a:r>
            <a:r>
              <a:rPr lang="en-US" altLang="en-US" sz="2800" b="0" i="0" baseline="30000" dirty="0">
                <a:solidFill>
                  <a:srgbClr val="000000"/>
                </a:solidFill>
              </a:rPr>
              <a:t>3</a:t>
            </a:r>
            <a:r>
              <a:rPr lang="en-US" altLang="en-US" sz="2800" b="0" i="0" dirty="0">
                <a:solidFill>
                  <a:srgbClr val="000000"/>
                </a:solidFill>
              </a:rPr>
              <a:t> )</a:t>
            </a:r>
          </a:p>
        </p:txBody>
      </p:sp>
      <p:sp>
        <p:nvSpPr>
          <p:cNvPr id="26" name="AutoShape 5"/>
          <p:cNvSpPr>
            <a:spLocks noChangeArrowheads="1"/>
          </p:cNvSpPr>
          <p:nvPr/>
        </p:nvSpPr>
        <p:spPr bwMode="auto">
          <a:xfrm>
            <a:off x="5800960" y="1931205"/>
            <a:ext cx="2122488" cy="566737"/>
          </a:xfrm>
          <a:prstGeom prst="wedgeRoundRectCallout">
            <a:avLst>
              <a:gd name="adj1" fmla="val -78199"/>
              <a:gd name="adj2" fmla="val -21991"/>
              <a:gd name="adj3" fmla="val 16667"/>
            </a:avLst>
          </a:prstGeom>
          <a:solidFill>
            <a:srgbClr val="E5F5FF"/>
          </a:solidFill>
          <a:ln w="9525" algn="ctr">
            <a:solidFill>
              <a:srgbClr val="C0C0C0"/>
            </a:solidFill>
            <a:miter lim="800000"/>
            <a:headEnd/>
            <a:tailEnd/>
          </a:ln>
          <a:effectLst/>
        </p:spPr>
        <p:txBody>
          <a:bodyPr/>
          <a:lstStyle/>
          <a:p>
            <a:pPr algn="l" rtl="0"/>
            <a:r>
              <a:rPr lang="en-US" altLang="en-US" sz="2400" b="0" i="0">
                <a:solidFill>
                  <a:srgbClr val="000000"/>
                </a:solidFill>
              </a:rPr>
              <a:t>absolute </a:t>
            </a:r>
            <a:r>
              <a:rPr lang="en-US" altLang="en-US" sz="2400" b="0">
                <a:solidFill>
                  <a:srgbClr val="000000"/>
                </a:solidFill>
              </a:rPr>
              <a:t>T </a:t>
            </a:r>
            <a:r>
              <a:rPr lang="en-US" altLang="en-US" sz="2400" b="0" i="0">
                <a:solidFill>
                  <a:srgbClr val="000000"/>
                </a:solidFill>
              </a:rPr>
              <a:t>!</a:t>
            </a:r>
            <a:endParaRPr lang="en-US" altLang="en-US" sz="2400" b="0">
              <a:solidFill>
                <a:srgbClr val="000000"/>
              </a:solidFill>
            </a:endParaRPr>
          </a:p>
        </p:txBody>
      </p:sp>
      <p:grpSp>
        <p:nvGrpSpPr>
          <p:cNvPr id="32" name="Group 31"/>
          <p:cNvGrpSpPr/>
          <p:nvPr/>
        </p:nvGrpSpPr>
        <p:grpSpPr>
          <a:xfrm>
            <a:off x="8189122" y="2747493"/>
            <a:ext cx="3364508" cy="1068256"/>
            <a:chOff x="8189122" y="2747493"/>
            <a:chExt cx="3364508" cy="1068256"/>
          </a:xfrm>
        </p:grpSpPr>
        <p:graphicFrame>
          <p:nvGraphicFramePr>
            <p:cNvPr id="29" name="Object 6"/>
            <p:cNvGraphicFramePr>
              <a:graphicFrameLocks noChangeAspect="1"/>
            </p:cNvGraphicFramePr>
            <p:nvPr>
              <p:extLst>
                <p:ext uri="{D42A27DB-BD31-4B8C-83A1-F6EECF244321}">
                  <p14:modId xmlns:p14="http://schemas.microsoft.com/office/powerpoint/2010/main" val="1903878158"/>
                </p:ext>
              </p:extLst>
            </p:nvPr>
          </p:nvGraphicFramePr>
          <p:xfrm>
            <a:off x="10105830" y="2747493"/>
            <a:ext cx="1447800" cy="1068256"/>
          </p:xfrm>
          <a:graphic>
            <a:graphicData uri="http://schemas.openxmlformats.org/presentationml/2006/ole">
              <mc:AlternateContent xmlns:mc="http://schemas.openxmlformats.org/markup-compatibility/2006">
                <mc:Choice xmlns:v="urn:schemas-microsoft-com:vml" Requires="v">
                  <p:oleObj name="Equation" r:id="rId2" imgW="533169" imgH="393529" progId="Equation.3">
                    <p:embed/>
                  </p:oleObj>
                </mc:Choice>
                <mc:Fallback>
                  <p:oleObj name="Equation" r:id="rId2" imgW="533169" imgH="393529"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5830" y="2747493"/>
                          <a:ext cx="1447800" cy="1068256"/>
                        </a:xfrm>
                        <a:prstGeom prst="rect">
                          <a:avLst/>
                        </a:prstGeom>
                        <a:noFill/>
                        <a:ln>
                          <a:noFill/>
                        </a:ln>
                        <a:effectLst/>
                      </p:spPr>
                    </p:pic>
                  </p:oleObj>
                </mc:Fallback>
              </mc:AlternateContent>
            </a:graphicData>
          </a:graphic>
        </p:graphicFrame>
        <p:sp>
          <p:nvSpPr>
            <p:cNvPr id="30" name="Rectangle 29"/>
            <p:cNvSpPr/>
            <p:nvPr/>
          </p:nvSpPr>
          <p:spPr>
            <a:xfrm>
              <a:off x="8819901" y="3045086"/>
              <a:ext cx="1285929" cy="523220"/>
            </a:xfrm>
            <a:prstGeom prst="rect">
              <a:avLst/>
            </a:prstGeom>
          </p:spPr>
          <p:txBody>
            <a:bodyPr wrap="none">
              <a:spAutoFit/>
            </a:bodyPr>
            <a:lstStyle/>
            <a:p>
              <a:r>
                <a:rPr lang="en-US" altLang="en-US" sz="2800" dirty="0">
                  <a:latin typeface="Arial" pitchFamily="34" charset="0"/>
                  <a:cs typeface="Arial" pitchFamily="34" charset="0"/>
                </a:rPr>
                <a:t>1.9872</a:t>
              </a:r>
              <a:endParaRPr lang="he-IL" sz="2800" dirty="0"/>
            </a:p>
          </p:txBody>
        </p:sp>
        <p:sp>
          <p:nvSpPr>
            <p:cNvPr id="31" name="Rectangle 30"/>
            <p:cNvSpPr/>
            <p:nvPr/>
          </p:nvSpPr>
          <p:spPr>
            <a:xfrm>
              <a:off x="8189122" y="3093871"/>
              <a:ext cx="853119" cy="523220"/>
            </a:xfrm>
            <a:prstGeom prst="rect">
              <a:avLst/>
            </a:prstGeom>
          </p:spPr>
          <p:txBody>
            <a:bodyPr wrap="none">
              <a:spAutoFit/>
            </a:bodyPr>
            <a:lstStyle/>
            <a:p>
              <a:r>
                <a:rPr lang="en-US" altLang="en-US" sz="2800" dirty="0">
                  <a:solidFill>
                    <a:srgbClr val="000000"/>
                  </a:solidFill>
                </a:rPr>
                <a:t>R = </a:t>
              </a:r>
              <a:endParaRPr lang="he-IL" sz="2800" dirty="0"/>
            </a:p>
          </p:txBody>
        </p:sp>
      </p:grpSp>
    </p:spTree>
    <p:extLst>
      <p:ext uri="{BB962C8B-B14F-4D97-AF65-F5344CB8AC3E}">
        <p14:creationId xmlns:p14="http://schemas.microsoft.com/office/powerpoint/2010/main" val="1119168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0" y="6356350"/>
            <a:ext cx="4114800" cy="365125"/>
          </a:xfrm>
          <a:prstGeom prst="rect">
            <a:avLst/>
          </a:prstGeom>
        </p:spPr>
        <p:txBody>
          <a:bodyPr/>
          <a:lstStyle/>
          <a:p>
            <a:r>
              <a:rPr lang="he-IL">
                <a:solidFill>
                  <a:srgbClr val="000000"/>
                </a:solidFill>
              </a:rPr>
              <a:t>גזים</a:t>
            </a:r>
          </a:p>
        </p:txBody>
      </p:sp>
      <p:sp>
        <p:nvSpPr>
          <p:cNvPr id="3" name="Slide Number Placeholder 2"/>
          <p:cNvSpPr>
            <a:spLocks noGrp="1"/>
          </p:cNvSpPr>
          <p:nvPr>
            <p:ph type="sldNum" sz="quarter" idx="4294967295"/>
          </p:nvPr>
        </p:nvSpPr>
        <p:spPr>
          <a:xfrm>
            <a:off x="0" y="6356350"/>
            <a:ext cx="2743200" cy="365125"/>
          </a:xfrm>
          <a:prstGeom prst="rect">
            <a:avLst/>
          </a:prstGeom>
        </p:spPr>
        <p:txBody>
          <a:bodyPr/>
          <a:lstStyle/>
          <a:p>
            <a:fld id="{BEED0BD4-50B7-4D58-AAEE-360038BFFB62}" type="slidenum">
              <a:rPr lang="he-IL">
                <a:solidFill>
                  <a:srgbClr val="000000"/>
                </a:solidFill>
              </a:rPr>
              <a:pPr/>
              <a:t>17</a:t>
            </a:fld>
            <a:endParaRPr lang="he-IL">
              <a:solidFill>
                <a:srgbClr val="000000"/>
              </a:solidFill>
            </a:endParaRPr>
          </a:p>
        </p:txBody>
      </p:sp>
      <p:sp>
        <p:nvSpPr>
          <p:cNvPr id="12" name="Rectangle 2"/>
          <p:cNvSpPr txBox="1">
            <a:spLocks noChangeArrowheads="1"/>
          </p:cNvSpPr>
          <p:nvPr/>
        </p:nvSpPr>
        <p:spPr>
          <a:xfrm>
            <a:off x="1800035" y="259080"/>
            <a:ext cx="8834437" cy="819150"/>
          </a:xfrm>
          <a:prstGeom prst="rect">
            <a:avLst/>
          </a:prstGeom>
          <a:noFill/>
          <a:ln/>
        </p:spPr>
        <p:txBody>
          <a:bodyPr/>
          <a:lstStyle>
            <a:lvl1pPr algn="l" rtl="0" eaLnBrk="0" fontAlgn="base" hangingPunct="0">
              <a:spcBef>
                <a:spcPct val="0"/>
              </a:spcBef>
              <a:spcAft>
                <a:spcPct val="0"/>
              </a:spcAft>
              <a:defRPr sz="3600" b="0">
                <a:solidFill>
                  <a:schemeClr val="bg1"/>
                </a:solidFill>
                <a:latin typeface="Cambria" pitchFamily="18" charset="0"/>
                <a:ea typeface="+mj-ea"/>
                <a:cs typeface="+mj-cs"/>
              </a:defRPr>
            </a:lvl1pPr>
            <a:lvl2pPr algn="l" rtl="0" eaLnBrk="0" fontAlgn="base" hangingPunct="0">
              <a:spcBef>
                <a:spcPct val="0"/>
              </a:spcBef>
              <a:spcAft>
                <a:spcPct val="0"/>
              </a:spcAft>
              <a:defRPr sz="4400" b="1">
                <a:solidFill>
                  <a:schemeClr val="bg1"/>
                </a:solidFill>
                <a:latin typeface="Helvetica" pitchFamily="28" charset="0"/>
              </a:defRPr>
            </a:lvl2pPr>
            <a:lvl3pPr algn="l" rtl="0" eaLnBrk="0" fontAlgn="base" hangingPunct="0">
              <a:spcBef>
                <a:spcPct val="0"/>
              </a:spcBef>
              <a:spcAft>
                <a:spcPct val="0"/>
              </a:spcAft>
              <a:defRPr sz="4400" b="1">
                <a:solidFill>
                  <a:schemeClr val="bg1"/>
                </a:solidFill>
                <a:latin typeface="Helvetica" pitchFamily="28" charset="0"/>
              </a:defRPr>
            </a:lvl3pPr>
            <a:lvl4pPr algn="l" rtl="0" eaLnBrk="0" fontAlgn="base" hangingPunct="0">
              <a:spcBef>
                <a:spcPct val="0"/>
              </a:spcBef>
              <a:spcAft>
                <a:spcPct val="0"/>
              </a:spcAft>
              <a:defRPr sz="4400" b="1">
                <a:solidFill>
                  <a:schemeClr val="bg1"/>
                </a:solidFill>
                <a:latin typeface="Helvetica" pitchFamily="28" charset="0"/>
              </a:defRPr>
            </a:lvl4pPr>
            <a:lvl5pPr algn="l" rtl="0" eaLnBrk="0" fontAlgn="base" hangingPunct="0">
              <a:spcBef>
                <a:spcPct val="0"/>
              </a:spcBef>
              <a:spcAft>
                <a:spcPct val="0"/>
              </a:spcAft>
              <a:defRPr sz="4400" b="1">
                <a:solidFill>
                  <a:schemeClr val="bg1"/>
                </a:solidFill>
                <a:latin typeface="Helvetica" pitchFamily="28" charset="0"/>
              </a:defRPr>
            </a:lvl5pPr>
            <a:lvl6pPr marL="457200" algn="l" rtl="0" eaLnBrk="0" fontAlgn="base" hangingPunct="0">
              <a:spcBef>
                <a:spcPct val="0"/>
              </a:spcBef>
              <a:spcAft>
                <a:spcPct val="0"/>
              </a:spcAft>
              <a:defRPr sz="4400" b="1">
                <a:solidFill>
                  <a:schemeClr val="bg1"/>
                </a:solidFill>
                <a:latin typeface="Helvetica" pitchFamily="28" charset="0"/>
              </a:defRPr>
            </a:lvl6pPr>
            <a:lvl7pPr marL="914400" algn="l" rtl="0" eaLnBrk="0" fontAlgn="base" hangingPunct="0">
              <a:spcBef>
                <a:spcPct val="0"/>
              </a:spcBef>
              <a:spcAft>
                <a:spcPct val="0"/>
              </a:spcAft>
              <a:defRPr sz="4400" b="1">
                <a:solidFill>
                  <a:schemeClr val="bg1"/>
                </a:solidFill>
                <a:latin typeface="Helvetica" pitchFamily="28" charset="0"/>
              </a:defRPr>
            </a:lvl7pPr>
            <a:lvl8pPr marL="1371600" algn="l" rtl="0" eaLnBrk="0" fontAlgn="base" hangingPunct="0">
              <a:spcBef>
                <a:spcPct val="0"/>
              </a:spcBef>
              <a:spcAft>
                <a:spcPct val="0"/>
              </a:spcAft>
              <a:defRPr sz="4400" b="1">
                <a:solidFill>
                  <a:schemeClr val="bg1"/>
                </a:solidFill>
                <a:latin typeface="Helvetica" pitchFamily="28" charset="0"/>
              </a:defRPr>
            </a:lvl8pPr>
            <a:lvl9pPr marL="1828800" algn="l" rtl="0" eaLnBrk="0" fontAlgn="base" hangingPunct="0">
              <a:spcBef>
                <a:spcPct val="0"/>
              </a:spcBef>
              <a:spcAft>
                <a:spcPct val="0"/>
              </a:spcAft>
              <a:defRPr sz="4400" b="1">
                <a:solidFill>
                  <a:schemeClr val="bg1"/>
                </a:solidFill>
                <a:latin typeface="Helvetica" pitchFamily="28" charset="0"/>
              </a:defRPr>
            </a:lvl9pPr>
          </a:lstStyle>
          <a:p>
            <a:r>
              <a:rPr lang="en-US" altLang="en-US" kern="0"/>
              <a:t>Combined Gas Law</a:t>
            </a:r>
          </a:p>
        </p:txBody>
      </p:sp>
      <p:grpSp>
        <p:nvGrpSpPr>
          <p:cNvPr id="13" name="Group 3"/>
          <p:cNvGrpSpPr>
            <a:grpSpLocks/>
          </p:cNvGrpSpPr>
          <p:nvPr/>
        </p:nvGrpSpPr>
        <p:grpSpPr bwMode="auto">
          <a:xfrm>
            <a:off x="4459098" y="1308792"/>
            <a:ext cx="1954213" cy="1150938"/>
            <a:chOff x="1726" y="993"/>
            <a:chExt cx="1231" cy="725"/>
          </a:xfrm>
        </p:grpSpPr>
        <p:grpSp>
          <p:nvGrpSpPr>
            <p:cNvPr id="14" name="Group 4"/>
            <p:cNvGrpSpPr>
              <a:grpSpLocks/>
            </p:cNvGrpSpPr>
            <p:nvPr/>
          </p:nvGrpSpPr>
          <p:grpSpPr bwMode="auto">
            <a:xfrm>
              <a:off x="1726" y="993"/>
              <a:ext cx="652" cy="725"/>
              <a:chOff x="1726" y="993"/>
              <a:chExt cx="652" cy="725"/>
            </a:xfrm>
          </p:grpSpPr>
          <p:sp>
            <p:nvSpPr>
              <p:cNvPr id="16" name="Rectangle 5"/>
              <p:cNvSpPr>
                <a:spLocks noChangeArrowheads="1"/>
              </p:cNvSpPr>
              <p:nvPr/>
            </p:nvSpPr>
            <p:spPr bwMode="auto">
              <a:xfrm>
                <a:off x="1726" y="993"/>
                <a:ext cx="652" cy="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lgn="l">
                  <a:spcBef>
                    <a:spcPts val="600"/>
                  </a:spcBef>
                </a:pPr>
                <a:r>
                  <a:rPr lang="en-US" altLang="en-US" sz="3200" b="0" dirty="0">
                    <a:solidFill>
                      <a:srgbClr val="000000"/>
                    </a:solidFill>
                  </a:rPr>
                  <a:t>P</a:t>
                </a:r>
                <a:r>
                  <a:rPr lang="en-US" altLang="en-US" sz="3200" b="0" baseline="-25000" dirty="0">
                    <a:solidFill>
                      <a:srgbClr val="000000"/>
                    </a:solidFill>
                  </a:rPr>
                  <a:t>1</a:t>
                </a:r>
                <a:r>
                  <a:rPr lang="en-US" altLang="en-US" sz="3200" b="0" dirty="0">
                    <a:solidFill>
                      <a:srgbClr val="000000"/>
                    </a:solidFill>
                  </a:rPr>
                  <a:t>V</a:t>
                </a:r>
                <a:r>
                  <a:rPr lang="en-US" altLang="en-US" sz="3200" b="0" baseline="-25000" dirty="0">
                    <a:solidFill>
                      <a:srgbClr val="000000"/>
                    </a:solidFill>
                  </a:rPr>
                  <a:t>1</a:t>
                </a:r>
                <a:endParaRPr lang="en-US" altLang="en-US" sz="3200" b="0" dirty="0">
                  <a:solidFill>
                    <a:srgbClr val="000000"/>
                  </a:solidFill>
                </a:endParaRPr>
              </a:p>
              <a:p>
                <a:pPr algn="l">
                  <a:spcBef>
                    <a:spcPts val="600"/>
                  </a:spcBef>
                </a:pPr>
                <a:r>
                  <a:rPr lang="en-US" altLang="en-US" sz="3200" b="0" dirty="0">
                    <a:solidFill>
                      <a:srgbClr val="000000"/>
                    </a:solidFill>
                  </a:rPr>
                  <a:t>n</a:t>
                </a:r>
                <a:r>
                  <a:rPr lang="en-US" altLang="en-US" sz="3200" b="0" baseline="-25000" dirty="0">
                    <a:solidFill>
                      <a:srgbClr val="000000"/>
                    </a:solidFill>
                  </a:rPr>
                  <a:t>1</a:t>
                </a:r>
                <a:r>
                  <a:rPr lang="en-US" altLang="en-US" sz="3200" b="0" dirty="0">
                    <a:solidFill>
                      <a:srgbClr val="000000"/>
                    </a:solidFill>
                  </a:rPr>
                  <a:t>T</a:t>
                </a:r>
                <a:r>
                  <a:rPr lang="en-US" altLang="en-US" sz="3200" b="0" baseline="-25000" dirty="0">
                    <a:solidFill>
                      <a:srgbClr val="000000"/>
                    </a:solidFill>
                  </a:rPr>
                  <a:t>1</a:t>
                </a:r>
              </a:p>
            </p:txBody>
          </p:sp>
          <p:sp>
            <p:nvSpPr>
              <p:cNvPr id="17" name="Line 6"/>
              <p:cNvSpPr>
                <a:spLocks noChangeShapeType="1"/>
              </p:cNvSpPr>
              <p:nvPr/>
            </p:nvSpPr>
            <p:spPr bwMode="auto">
              <a:xfrm>
                <a:off x="1752" y="1405"/>
                <a:ext cx="56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ts val="600"/>
                  </a:spcBef>
                </a:pPr>
                <a:endParaRPr lang="en-US" sz="2000" b="0" i="0">
                  <a:solidFill>
                    <a:srgbClr val="000000"/>
                  </a:solidFill>
                </a:endParaRPr>
              </a:p>
            </p:txBody>
          </p:sp>
        </p:grpSp>
        <p:sp>
          <p:nvSpPr>
            <p:cNvPr id="15" name="Rectangle 7"/>
            <p:cNvSpPr>
              <a:spLocks noChangeArrowheads="1"/>
            </p:cNvSpPr>
            <p:nvPr/>
          </p:nvSpPr>
          <p:spPr bwMode="auto">
            <a:xfrm>
              <a:off x="2432" y="1191"/>
              <a:ext cx="525" cy="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lgn="l">
                <a:spcBef>
                  <a:spcPts val="600"/>
                </a:spcBef>
              </a:pPr>
              <a:r>
                <a:rPr lang="en-US" altLang="en-US" sz="3200" b="0" dirty="0">
                  <a:solidFill>
                    <a:srgbClr val="000000"/>
                  </a:solidFill>
                </a:rPr>
                <a:t>= R</a:t>
              </a:r>
            </a:p>
          </p:txBody>
        </p:sp>
      </p:grpSp>
      <p:grpSp>
        <p:nvGrpSpPr>
          <p:cNvPr id="18" name="Group 8"/>
          <p:cNvGrpSpPr>
            <a:grpSpLocks/>
          </p:cNvGrpSpPr>
          <p:nvPr/>
        </p:nvGrpSpPr>
        <p:grpSpPr bwMode="auto">
          <a:xfrm>
            <a:off x="6335939" y="1345985"/>
            <a:ext cx="1531938" cy="1150938"/>
            <a:chOff x="3007" y="1244"/>
            <a:chExt cx="965" cy="725"/>
          </a:xfrm>
        </p:grpSpPr>
        <p:grpSp>
          <p:nvGrpSpPr>
            <p:cNvPr id="19" name="Group 9"/>
            <p:cNvGrpSpPr>
              <a:grpSpLocks/>
            </p:cNvGrpSpPr>
            <p:nvPr/>
          </p:nvGrpSpPr>
          <p:grpSpPr bwMode="auto">
            <a:xfrm>
              <a:off x="3317" y="1244"/>
              <a:ext cx="655" cy="725"/>
              <a:chOff x="3317" y="1244"/>
              <a:chExt cx="655" cy="725"/>
            </a:xfrm>
          </p:grpSpPr>
          <p:sp>
            <p:nvSpPr>
              <p:cNvPr id="21" name="Rectangle 10"/>
              <p:cNvSpPr>
                <a:spLocks noChangeArrowheads="1"/>
              </p:cNvSpPr>
              <p:nvPr/>
            </p:nvSpPr>
            <p:spPr bwMode="auto">
              <a:xfrm>
                <a:off x="3320" y="1244"/>
                <a:ext cx="652" cy="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lgn="l">
                  <a:spcBef>
                    <a:spcPts val="600"/>
                  </a:spcBef>
                </a:pPr>
                <a:r>
                  <a:rPr lang="en-US" altLang="en-US" sz="3200" b="0" dirty="0">
                    <a:solidFill>
                      <a:srgbClr val="000000"/>
                    </a:solidFill>
                  </a:rPr>
                  <a:t>P</a:t>
                </a:r>
                <a:r>
                  <a:rPr lang="en-US" altLang="en-US" sz="3200" b="0" baseline="-25000" dirty="0">
                    <a:solidFill>
                      <a:srgbClr val="000000"/>
                    </a:solidFill>
                  </a:rPr>
                  <a:t>2</a:t>
                </a:r>
                <a:r>
                  <a:rPr lang="en-US" altLang="en-US" sz="3200" b="0" dirty="0">
                    <a:solidFill>
                      <a:srgbClr val="000000"/>
                    </a:solidFill>
                  </a:rPr>
                  <a:t>V</a:t>
                </a:r>
                <a:r>
                  <a:rPr lang="en-US" altLang="en-US" sz="3200" b="0" baseline="-25000" dirty="0">
                    <a:solidFill>
                      <a:srgbClr val="000000"/>
                    </a:solidFill>
                  </a:rPr>
                  <a:t>2</a:t>
                </a:r>
                <a:endParaRPr lang="en-US" altLang="en-US" sz="3200" b="0" dirty="0">
                  <a:solidFill>
                    <a:srgbClr val="000000"/>
                  </a:solidFill>
                </a:endParaRPr>
              </a:p>
              <a:p>
                <a:pPr algn="l">
                  <a:spcBef>
                    <a:spcPts val="600"/>
                  </a:spcBef>
                </a:pPr>
                <a:r>
                  <a:rPr lang="en-US" altLang="en-US" sz="3200" b="0" dirty="0">
                    <a:solidFill>
                      <a:srgbClr val="000000"/>
                    </a:solidFill>
                  </a:rPr>
                  <a:t>n</a:t>
                </a:r>
                <a:r>
                  <a:rPr lang="en-US" altLang="en-US" sz="3200" b="0" baseline="-25000" dirty="0">
                    <a:solidFill>
                      <a:srgbClr val="000000"/>
                    </a:solidFill>
                  </a:rPr>
                  <a:t>2</a:t>
                </a:r>
                <a:r>
                  <a:rPr lang="en-US" altLang="en-US" sz="3200" b="0" dirty="0">
                    <a:solidFill>
                      <a:srgbClr val="000000"/>
                    </a:solidFill>
                  </a:rPr>
                  <a:t>T</a:t>
                </a:r>
                <a:r>
                  <a:rPr lang="en-US" altLang="en-US" sz="3200" b="0" baseline="-25000" dirty="0">
                    <a:solidFill>
                      <a:srgbClr val="000000"/>
                    </a:solidFill>
                  </a:rPr>
                  <a:t>2</a:t>
                </a:r>
              </a:p>
            </p:txBody>
          </p:sp>
          <p:sp>
            <p:nvSpPr>
              <p:cNvPr id="22" name="Line 11"/>
              <p:cNvSpPr>
                <a:spLocks noChangeShapeType="1"/>
              </p:cNvSpPr>
              <p:nvPr/>
            </p:nvSpPr>
            <p:spPr bwMode="auto">
              <a:xfrm>
                <a:off x="3317" y="1632"/>
                <a:ext cx="56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b="0" i="0">
                  <a:solidFill>
                    <a:srgbClr val="000000"/>
                  </a:solidFill>
                </a:endParaRPr>
              </a:p>
            </p:txBody>
          </p:sp>
        </p:grpSp>
        <p:sp>
          <p:nvSpPr>
            <p:cNvPr id="20" name="Rectangle 12"/>
            <p:cNvSpPr>
              <a:spLocks noChangeArrowheads="1"/>
            </p:cNvSpPr>
            <p:nvPr/>
          </p:nvSpPr>
          <p:spPr bwMode="auto">
            <a:xfrm>
              <a:off x="3007" y="1418"/>
              <a:ext cx="264" cy="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lgn="l"/>
              <a:r>
                <a:rPr lang="en-US" altLang="en-US" sz="3200" b="0" dirty="0">
                  <a:solidFill>
                    <a:srgbClr val="000000"/>
                  </a:solidFill>
                </a:rPr>
                <a:t>=</a:t>
              </a:r>
            </a:p>
          </p:txBody>
        </p:sp>
      </p:grpSp>
      <p:sp>
        <p:nvSpPr>
          <p:cNvPr id="27" name="Text Box 13"/>
          <p:cNvSpPr txBox="1">
            <a:spLocks noChangeArrowheads="1"/>
          </p:cNvSpPr>
          <p:nvPr/>
        </p:nvSpPr>
        <p:spPr bwMode="auto">
          <a:xfrm>
            <a:off x="1974125" y="2884742"/>
            <a:ext cx="35877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pPr algn="l"/>
            <a:r>
              <a:rPr lang="en-US" altLang="en-US" sz="2800" b="0" i="0" dirty="0">
                <a:solidFill>
                  <a:srgbClr val="000000"/>
                </a:solidFill>
              </a:rPr>
              <a:t>If </a:t>
            </a:r>
            <a:r>
              <a:rPr lang="en-US" altLang="en-US" sz="2800" b="0" dirty="0">
                <a:solidFill>
                  <a:srgbClr val="000000"/>
                </a:solidFill>
              </a:rPr>
              <a:t>n</a:t>
            </a:r>
            <a:r>
              <a:rPr lang="en-US" altLang="en-US" sz="2800" b="0" i="0" dirty="0">
                <a:solidFill>
                  <a:srgbClr val="000000"/>
                </a:solidFill>
              </a:rPr>
              <a:t> remains constant:</a:t>
            </a:r>
          </a:p>
        </p:txBody>
      </p:sp>
      <p:sp>
        <p:nvSpPr>
          <p:cNvPr id="28" name="Rectangle 24"/>
          <p:cNvSpPr>
            <a:spLocks noChangeArrowheads="1"/>
          </p:cNvSpPr>
          <p:nvPr/>
        </p:nvSpPr>
        <p:spPr bwMode="auto">
          <a:xfrm>
            <a:off x="8326537" y="4294076"/>
            <a:ext cx="1812925" cy="914400"/>
          </a:xfrm>
          <a:prstGeom prst="rect">
            <a:avLst/>
          </a:prstGeom>
          <a:solidFill>
            <a:srgbClr val="E5F5FF"/>
          </a:solidFill>
          <a:ln w="9525" algn="ctr">
            <a:solidFill>
              <a:srgbClr val="C0C0C0"/>
            </a:solidFill>
            <a:miter lim="800000"/>
            <a:headEnd/>
            <a:tailEnd/>
          </a:ln>
          <a:effectLst/>
        </p:spPr>
        <p:txBody>
          <a:bodyPr anchor="ctr"/>
          <a:lstStyle/>
          <a:p>
            <a:r>
              <a:rPr lang="en-US" altLang="en-US" sz="2400" b="0" i="0" dirty="0">
                <a:solidFill>
                  <a:srgbClr val="000000"/>
                </a:solidFill>
              </a:rPr>
              <a:t>Combined Gas Law</a:t>
            </a:r>
          </a:p>
        </p:txBody>
      </p:sp>
      <p:grpSp>
        <p:nvGrpSpPr>
          <p:cNvPr id="33" name="Group 32"/>
          <p:cNvGrpSpPr/>
          <p:nvPr/>
        </p:nvGrpSpPr>
        <p:grpSpPr>
          <a:xfrm>
            <a:off x="4599781" y="4146073"/>
            <a:ext cx="2881846" cy="1206930"/>
            <a:chOff x="2880709" y="3963193"/>
            <a:chExt cx="2881846" cy="1206930"/>
          </a:xfrm>
        </p:grpSpPr>
        <p:grpSp>
          <p:nvGrpSpPr>
            <p:cNvPr id="34" name="Group 14"/>
            <p:cNvGrpSpPr>
              <a:grpSpLocks/>
            </p:cNvGrpSpPr>
            <p:nvPr/>
          </p:nvGrpSpPr>
          <p:grpSpPr bwMode="auto">
            <a:xfrm>
              <a:off x="3000351" y="3963193"/>
              <a:ext cx="2632075" cy="1155700"/>
              <a:chOff x="1906" y="2589"/>
              <a:chExt cx="1658" cy="728"/>
            </a:xfrm>
          </p:grpSpPr>
          <p:grpSp>
            <p:nvGrpSpPr>
              <p:cNvPr id="36" name="Group 15"/>
              <p:cNvGrpSpPr>
                <a:grpSpLocks/>
              </p:cNvGrpSpPr>
              <p:nvPr/>
            </p:nvGrpSpPr>
            <p:grpSpPr bwMode="auto">
              <a:xfrm>
                <a:off x="1906" y="2592"/>
                <a:ext cx="652" cy="725"/>
                <a:chOff x="1906" y="2592"/>
                <a:chExt cx="652" cy="725"/>
              </a:xfrm>
            </p:grpSpPr>
            <p:sp>
              <p:nvSpPr>
                <p:cNvPr id="42" name="Rectangle 16"/>
                <p:cNvSpPr>
                  <a:spLocks noChangeArrowheads="1"/>
                </p:cNvSpPr>
                <p:nvPr/>
              </p:nvSpPr>
              <p:spPr bwMode="auto">
                <a:xfrm>
                  <a:off x="1906" y="2592"/>
                  <a:ext cx="652" cy="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lgn="l">
                    <a:spcBef>
                      <a:spcPts val="600"/>
                    </a:spcBef>
                  </a:pPr>
                  <a:r>
                    <a:rPr lang="en-US" altLang="en-US" sz="3200" b="0" dirty="0">
                      <a:solidFill>
                        <a:srgbClr val="000000"/>
                      </a:solidFill>
                    </a:rPr>
                    <a:t>P</a:t>
                  </a:r>
                  <a:r>
                    <a:rPr lang="en-US" altLang="en-US" sz="3200" b="0" baseline="-25000" dirty="0">
                      <a:solidFill>
                        <a:srgbClr val="000000"/>
                      </a:solidFill>
                    </a:rPr>
                    <a:t>1</a:t>
                  </a:r>
                  <a:r>
                    <a:rPr lang="en-US" altLang="en-US" sz="3200" b="0" dirty="0">
                      <a:solidFill>
                        <a:srgbClr val="000000"/>
                      </a:solidFill>
                    </a:rPr>
                    <a:t>V</a:t>
                  </a:r>
                  <a:r>
                    <a:rPr lang="en-US" altLang="en-US" sz="3200" b="0" baseline="-25000" dirty="0">
                      <a:solidFill>
                        <a:srgbClr val="000000"/>
                      </a:solidFill>
                    </a:rPr>
                    <a:t>1</a:t>
                  </a:r>
                  <a:endParaRPr lang="en-US" altLang="en-US" sz="3200" b="0" dirty="0">
                    <a:solidFill>
                      <a:srgbClr val="000000"/>
                    </a:solidFill>
                  </a:endParaRPr>
                </a:p>
                <a:p>
                  <a:pPr algn="l">
                    <a:spcBef>
                      <a:spcPts val="600"/>
                    </a:spcBef>
                  </a:pPr>
                  <a:r>
                    <a:rPr lang="en-US" altLang="en-US" sz="3200" b="0" dirty="0">
                      <a:solidFill>
                        <a:srgbClr val="000000"/>
                      </a:solidFill>
                    </a:rPr>
                    <a:t>  T</a:t>
                  </a:r>
                  <a:r>
                    <a:rPr lang="en-US" altLang="en-US" sz="3200" b="0" baseline="-25000" dirty="0">
                      <a:solidFill>
                        <a:srgbClr val="000000"/>
                      </a:solidFill>
                    </a:rPr>
                    <a:t>1</a:t>
                  </a:r>
                </a:p>
              </p:txBody>
            </p:sp>
            <p:sp>
              <p:nvSpPr>
                <p:cNvPr id="43" name="Line 17"/>
                <p:cNvSpPr>
                  <a:spLocks noChangeShapeType="1"/>
                </p:cNvSpPr>
                <p:nvPr/>
              </p:nvSpPr>
              <p:spPr bwMode="auto">
                <a:xfrm>
                  <a:off x="1912" y="2958"/>
                  <a:ext cx="56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b="0" i="0">
                    <a:solidFill>
                      <a:srgbClr val="000000"/>
                    </a:solidFill>
                  </a:endParaRPr>
                </a:p>
              </p:txBody>
            </p:sp>
          </p:grpSp>
          <p:grpSp>
            <p:nvGrpSpPr>
              <p:cNvPr id="37" name="Group 18"/>
              <p:cNvGrpSpPr>
                <a:grpSpLocks/>
              </p:cNvGrpSpPr>
              <p:nvPr/>
            </p:nvGrpSpPr>
            <p:grpSpPr bwMode="auto">
              <a:xfrm>
                <a:off x="2584" y="2589"/>
                <a:ext cx="980" cy="725"/>
                <a:chOff x="3039" y="3079"/>
                <a:chExt cx="980" cy="725"/>
              </a:xfrm>
            </p:grpSpPr>
            <p:grpSp>
              <p:nvGrpSpPr>
                <p:cNvPr id="38" name="Group 19"/>
                <p:cNvGrpSpPr>
                  <a:grpSpLocks/>
                </p:cNvGrpSpPr>
                <p:nvPr/>
              </p:nvGrpSpPr>
              <p:grpSpPr bwMode="auto">
                <a:xfrm>
                  <a:off x="3364" y="3079"/>
                  <a:ext cx="655" cy="725"/>
                  <a:chOff x="3364" y="1255"/>
                  <a:chExt cx="655" cy="725"/>
                </a:xfrm>
              </p:grpSpPr>
              <p:sp>
                <p:nvSpPr>
                  <p:cNvPr id="40" name="Rectangle 20"/>
                  <p:cNvSpPr>
                    <a:spLocks noChangeArrowheads="1"/>
                  </p:cNvSpPr>
                  <p:nvPr/>
                </p:nvSpPr>
                <p:spPr bwMode="auto">
                  <a:xfrm>
                    <a:off x="3367" y="1255"/>
                    <a:ext cx="652" cy="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lgn="l">
                      <a:spcBef>
                        <a:spcPts val="600"/>
                      </a:spcBef>
                    </a:pPr>
                    <a:r>
                      <a:rPr lang="en-US" altLang="en-US" sz="3200" b="0" dirty="0">
                        <a:solidFill>
                          <a:srgbClr val="000000"/>
                        </a:solidFill>
                      </a:rPr>
                      <a:t>P</a:t>
                    </a:r>
                    <a:r>
                      <a:rPr lang="en-US" altLang="en-US" sz="3200" b="0" baseline="-25000" dirty="0">
                        <a:solidFill>
                          <a:srgbClr val="000000"/>
                        </a:solidFill>
                      </a:rPr>
                      <a:t>2</a:t>
                    </a:r>
                    <a:r>
                      <a:rPr lang="en-US" altLang="en-US" sz="3200" b="0" dirty="0">
                        <a:solidFill>
                          <a:srgbClr val="000000"/>
                        </a:solidFill>
                      </a:rPr>
                      <a:t>V</a:t>
                    </a:r>
                    <a:r>
                      <a:rPr lang="en-US" altLang="en-US" sz="3200" b="0" baseline="-25000" dirty="0">
                        <a:solidFill>
                          <a:srgbClr val="000000"/>
                        </a:solidFill>
                      </a:rPr>
                      <a:t>2</a:t>
                    </a:r>
                    <a:endParaRPr lang="en-US" altLang="en-US" sz="3200" b="0" dirty="0">
                      <a:solidFill>
                        <a:srgbClr val="000000"/>
                      </a:solidFill>
                    </a:endParaRPr>
                  </a:p>
                  <a:p>
                    <a:pPr algn="l">
                      <a:spcBef>
                        <a:spcPts val="600"/>
                      </a:spcBef>
                    </a:pPr>
                    <a:r>
                      <a:rPr lang="en-US" altLang="en-US" sz="3200" b="0" dirty="0">
                        <a:solidFill>
                          <a:srgbClr val="000000"/>
                        </a:solidFill>
                      </a:rPr>
                      <a:t>  T</a:t>
                    </a:r>
                    <a:r>
                      <a:rPr lang="en-US" altLang="en-US" sz="3200" b="0" baseline="-25000" dirty="0">
                        <a:solidFill>
                          <a:srgbClr val="000000"/>
                        </a:solidFill>
                      </a:rPr>
                      <a:t>2</a:t>
                    </a:r>
                  </a:p>
                </p:txBody>
              </p:sp>
              <p:sp>
                <p:nvSpPr>
                  <p:cNvPr id="41" name="Line 21"/>
                  <p:cNvSpPr>
                    <a:spLocks noChangeShapeType="1"/>
                  </p:cNvSpPr>
                  <p:nvPr/>
                </p:nvSpPr>
                <p:spPr bwMode="auto">
                  <a:xfrm>
                    <a:off x="3364" y="1632"/>
                    <a:ext cx="56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b="0" i="0">
                      <a:solidFill>
                        <a:srgbClr val="000000"/>
                      </a:solidFill>
                    </a:endParaRPr>
                  </a:p>
                </p:txBody>
              </p:sp>
            </p:grpSp>
            <p:sp>
              <p:nvSpPr>
                <p:cNvPr id="39" name="Rectangle 22"/>
                <p:cNvSpPr>
                  <a:spLocks noChangeArrowheads="1"/>
                </p:cNvSpPr>
                <p:nvPr/>
              </p:nvSpPr>
              <p:spPr bwMode="auto">
                <a:xfrm>
                  <a:off x="3039" y="3250"/>
                  <a:ext cx="264" cy="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lgn="l"/>
                  <a:r>
                    <a:rPr lang="en-US" altLang="en-US" sz="3200" b="0" dirty="0">
                      <a:solidFill>
                        <a:srgbClr val="000000"/>
                      </a:solidFill>
                    </a:rPr>
                    <a:t>=</a:t>
                  </a:r>
                </a:p>
              </p:txBody>
            </p:sp>
          </p:grpSp>
        </p:grpSp>
        <p:sp>
          <p:nvSpPr>
            <p:cNvPr id="35" name="Rounded Rectangle 34"/>
            <p:cNvSpPr/>
            <p:nvPr/>
          </p:nvSpPr>
          <p:spPr bwMode="auto">
            <a:xfrm>
              <a:off x="2880709" y="3966670"/>
              <a:ext cx="2881846" cy="1203453"/>
            </a:xfrm>
            <a:prstGeom prst="roundRect">
              <a:avLst/>
            </a:prstGeom>
            <a:noFill/>
            <a:ln w="22225" cap="flat" cmpd="sng" algn="ctr">
              <a:solidFill>
                <a:srgbClr val="194E9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eaLnBrk="1" hangingPunct="1"/>
              <a:endParaRPr lang="en-US" sz="1800" b="0" i="0">
                <a:solidFill>
                  <a:srgbClr val="2F2B20"/>
                </a:solidFill>
              </a:endParaRPr>
            </a:p>
          </p:txBody>
        </p:sp>
      </p:grpSp>
    </p:spTree>
    <p:extLst>
      <p:ext uri="{BB962C8B-B14F-4D97-AF65-F5344CB8AC3E}">
        <p14:creationId xmlns:p14="http://schemas.microsoft.com/office/powerpoint/2010/main" val="1334739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0" y="6356350"/>
            <a:ext cx="4114800" cy="365125"/>
          </a:xfrm>
          <a:prstGeom prst="rect">
            <a:avLst/>
          </a:prstGeom>
        </p:spPr>
        <p:txBody>
          <a:bodyPr/>
          <a:lstStyle/>
          <a:p>
            <a:r>
              <a:rPr lang="he-IL">
                <a:solidFill>
                  <a:srgbClr val="000000"/>
                </a:solidFill>
              </a:rPr>
              <a:t>גזים</a:t>
            </a:r>
          </a:p>
        </p:txBody>
      </p:sp>
      <p:sp>
        <p:nvSpPr>
          <p:cNvPr id="3" name="Slide Number Placeholder 2"/>
          <p:cNvSpPr>
            <a:spLocks noGrp="1"/>
          </p:cNvSpPr>
          <p:nvPr>
            <p:ph type="sldNum" sz="quarter" idx="4294967295"/>
          </p:nvPr>
        </p:nvSpPr>
        <p:spPr>
          <a:xfrm>
            <a:off x="0" y="6356350"/>
            <a:ext cx="2743200" cy="365125"/>
          </a:xfrm>
          <a:prstGeom prst="rect">
            <a:avLst/>
          </a:prstGeom>
        </p:spPr>
        <p:txBody>
          <a:bodyPr/>
          <a:lstStyle/>
          <a:p>
            <a:fld id="{BEED0BD4-50B7-4D58-AAEE-360038BFFB62}" type="slidenum">
              <a:rPr lang="he-IL">
                <a:solidFill>
                  <a:srgbClr val="000000"/>
                </a:solidFill>
              </a:rPr>
              <a:pPr/>
              <a:t>18</a:t>
            </a:fld>
            <a:endParaRPr lang="he-IL">
              <a:solidFill>
                <a:srgbClr val="000000"/>
              </a:solidFill>
            </a:endParaRPr>
          </a:p>
        </p:txBody>
      </p:sp>
      <p:grpSp>
        <p:nvGrpSpPr>
          <p:cNvPr id="30" name="Group 2"/>
          <p:cNvGrpSpPr>
            <a:grpSpLocks/>
          </p:cNvGrpSpPr>
          <p:nvPr/>
        </p:nvGrpSpPr>
        <p:grpSpPr bwMode="auto">
          <a:xfrm>
            <a:off x="3000820" y="2030794"/>
            <a:ext cx="2520950" cy="1376362"/>
            <a:chOff x="1222" y="1642"/>
            <a:chExt cx="1588" cy="867"/>
          </a:xfrm>
        </p:grpSpPr>
        <p:grpSp>
          <p:nvGrpSpPr>
            <p:cNvPr id="31" name="Group 3"/>
            <p:cNvGrpSpPr>
              <a:grpSpLocks/>
            </p:cNvGrpSpPr>
            <p:nvPr/>
          </p:nvGrpSpPr>
          <p:grpSpPr bwMode="auto">
            <a:xfrm>
              <a:off x="1222" y="1645"/>
              <a:ext cx="582" cy="864"/>
              <a:chOff x="1719" y="1114"/>
              <a:chExt cx="582" cy="864"/>
            </a:xfrm>
          </p:grpSpPr>
          <p:sp>
            <p:nvSpPr>
              <p:cNvPr id="37" name="Rectangle 4"/>
              <p:cNvSpPr>
                <a:spLocks noChangeArrowheads="1"/>
              </p:cNvSpPr>
              <p:nvPr/>
            </p:nvSpPr>
            <p:spPr bwMode="auto">
              <a:xfrm>
                <a:off x="1719" y="1114"/>
                <a:ext cx="582" cy="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lgn="l">
                  <a:lnSpc>
                    <a:spcPct val="150000"/>
                  </a:lnSpc>
                </a:pPr>
                <a:r>
                  <a:rPr lang="en-US" altLang="en-US" sz="2800" b="0">
                    <a:solidFill>
                      <a:srgbClr val="000000"/>
                    </a:solidFill>
                  </a:rPr>
                  <a:t>P</a:t>
                </a:r>
                <a:r>
                  <a:rPr lang="en-US" altLang="en-US" sz="2800" b="0" baseline="-25000">
                    <a:solidFill>
                      <a:srgbClr val="000000"/>
                    </a:solidFill>
                  </a:rPr>
                  <a:t>1</a:t>
                </a:r>
                <a:r>
                  <a:rPr lang="en-US" altLang="en-US" sz="2800" b="0">
                    <a:solidFill>
                      <a:srgbClr val="000000"/>
                    </a:solidFill>
                  </a:rPr>
                  <a:t>V</a:t>
                </a:r>
                <a:r>
                  <a:rPr lang="en-US" altLang="en-US" sz="2800" b="0" baseline="-25000">
                    <a:solidFill>
                      <a:srgbClr val="000000"/>
                    </a:solidFill>
                  </a:rPr>
                  <a:t>1</a:t>
                </a:r>
                <a:endParaRPr lang="en-US" altLang="en-US" sz="2800" b="0">
                  <a:solidFill>
                    <a:srgbClr val="000000"/>
                  </a:solidFill>
                </a:endParaRPr>
              </a:p>
              <a:p>
                <a:pPr algn="l">
                  <a:lnSpc>
                    <a:spcPct val="150000"/>
                  </a:lnSpc>
                </a:pPr>
                <a:r>
                  <a:rPr lang="en-US" altLang="en-US" sz="2800" b="0">
                    <a:solidFill>
                      <a:srgbClr val="000000"/>
                    </a:solidFill>
                  </a:rPr>
                  <a:t>  T</a:t>
                </a:r>
                <a:r>
                  <a:rPr lang="en-US" altLang="en-US" sz="2800" b="0" baseline="-25000">
                    <a:solidFill>
                      <a:srgbClr val="000000"/>
                    </a:solidFill>
                  </a:rPr>
                  <a:t>1</a:t>
                </a:r>
              </a:p>
            </p:txBody>
          </p:sp>
          <p:sp>
            <p:nvSpPr>
              <p:cNvPr id="38" name="Line 5"/>
              <p:cNvSpPr>
                <a:spLocks noChangeShapeType="1"/>
              </p:cNvSpPr>
              <p:nvPr/>
            </p:nvSpPr>
            <p:spPr bwMode="auto">
              <a:xfrm>
                <a:off x="1732" y="1600"/>
                <a:ext cx="56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b="0" i="0">
                  <a:solidFill>
                    <a:srgbClr val="000000"/>
                  </a:solidFill>
                </a:endParaRPr>
              </a:p>
            </p:txBody>
          </p:sp>
        </p:grpSp>
        <p:grpSp>
          <p:nvGrpSpPr>
            <p:cNvPr id="32" name="Group 6"/>
            <p:cNvGrpSpPr>
              <a:grpSpLocks/>
            </p:cNvGrpSpPr>
            <p:nvPr/>
          </p:nvGrpSpPr>
          <p:grpSpPr bwMode="auto">
            <a:xfrm>
              <a:off x="1868" y="1642"/>
              <a:ext cx="942" cy="864"/>
              <a:chOff x="1868" y="1642"/>
              <a:chExt cx="942" cy="864"/>
            </a:xfrm>
          </p:grpSpPr>
          <p:grpSp>
            <p:nvGrpSpPr>
              <p:cNvPr id="33" name="Group 7"/>
              <p:cNvGrpSpPr>
                <a:grpSpLocks/>
              </p:cNvGrpSpPr>
              <p:nvPr/>
            </p:nvGrpSpPr>
            <p:grpSpPr bwMode="auto">
              <a:xfrm>
                <a:off x="2227" y="1642"/>
                <a:ext cx="583" cy="864"/>
                <a:chOff x="2227" y="1642"/>
                <a:chExt cx="583" cy="864"/>
              </a:xfrm>
            </p:grpSpPr>
            <p:sp>
              <p:nvSpPr>
                <p:cNvPr id="35" name="Rectangle 8"/>
                <p:cNvSpPr>
                  <a:spLocks noChangeArrowheads="1"/>
                </p:cNvSpPr>
                <p:nvPr/>
              </p:nvSpPr>
              <p:spPr bwMode="auto">
                <a:xfrm>
                  <a:off x="2228" y="1642"/>
                  <a:ext cx="582" cy="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lgn="l">
                    <a:lnSpc>
                      <a:spcPct val="150000"/>
                    </a:lnSpc>
                  </a:pPr>
                  <a:r>
                    <a:rPr lang="en-US" altLang="en-US" sz="2800" b="0">
                      <a:solidFill>
                        <a:srgbClr val="000000"/>
                      </a:solidFill>
                    </a:rPr>
                    <a:t>P</a:t>
                  </a:r>
                  <a:r>
                    <a:rPr lang="en-US" altLang="en-US" sz="2800" b="0" baseline="-25000">
                      <a:solidFill>
                        <a:srgbClr val="000000"/>
                      </a:solidFill>
                    </a:rPr>
                    <a:t>2</a:t>
                  </a:r>
                  <a:r>
                    <a:rPr lang="en-US" altLang="en-US" sz="2800" b="0">
                      <a:solidFill>
                        <a:srgbClr val="000000"/>
                      </a:solidFill>
                    </a:rPr>
                    <a:t>V</a:t>
                  </a:r>
                  <a:r>
                    <a:rPr lang="en-US" altLang="en-US" sz="2800" b="0" baseline="-25000">
                      <a:solidFill>
                        <a:srgbClr val="000000"/>
                      </a:solidFill>
                    </a:rPr>
                    <a:t>2</a:t>
                  </a:r>
                  <a:endParaRPr lang="en-US" altLang="en-US" sz="2800" b="0">
                    <a:solidFill>
                      <a:srgbClr val="000000"/>
                    </a:solidFill>
                  </a:endParaRPr>
                </a:p>
                <a:p>
                  <a:pPr algn="l">
                    <a:lnSpc>
                      <a:spcPct val="150000"/>
                    </a:lnSpc>
                  </a:pPr>
                  <a:r>
                    <a:rPr lang="en-US" altLang="en-US" sz="2800" b="0">
                      <a:solidFill>
                        <a:srgbClr val="000000"/>
                      </a:solidFill>
                    </a:rPr>
                    <a:t>  T</a:t>
                  </a:r>
                  <a:r>
                    <a:rPr lang="en-US" altLang="en-US" sz="2800" b="0" baseline="-25000">
                      <a:solidFill>
                        <a:srgbClr val="000000"/>
                      </a:solidFill>
                    </a:rPr>
                    <a:t>2</a:t>
                  </a:r>
                </a:p>
              </p:txBody>
            </p:sp>
            <p:sp>
              <p:nvSpPr>
                <p:cNvPr id="36" name="Line 9"/>
                <p:cNvSpPr>
                  <a:spLocks noChangeShapeType="1"/>
                </p:cNvSpPr>
                <p:nvPr/>
              </p:nvSpPr>
              <p:spPr bwMode="auto">
                <a:xfrm>
                  <a:off x="2227" y="2112"/>
                  <a:ext cx="56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b="0" i="0">
                    <a:solidFill>
                      <a:srgbClr val="000000"/>
                    </a:solidFill>
                  </a:endParaRPr>
                </a:p>
              </p:txBody>
            </p:sp>
          </p:grpSp>
          <p:sp>
            <p:nvSpPr>
              <p:cNvPr id="34" name="Rectangle 10"/>
              <p:cNvSpPr>
                <a:spLocks noChangeArrowheads="1"/>
              </p:cNvSpPr>
              <p:nvPr/>
            </p:nvSpPr>
            <p:spPr bwMode="auto">
              <a:xfrm>
                <a:off x="1868" y="1962"/>
                <a:ext cx="245"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lgn="l"/>
                <a:r>
                  <a:rPr lang="en-US" altLang="en-US" sz="2800" b="0">
                    <a:solidFill>
                      <a:srgbClr val="000000"/>
                    </a:solidFill>
                  </a:rPr>
                  <a:t>=</a:t>
                </a:r>
              </a:p>
            </p:txBody>
          </p:sp>
        </p:grpSp>
      </p:grpSp>
      <p:sp>
        <p:nvSpPr>
          <p:cNvPr id="39" name="Rectangle 11"/>
          <p:cNvSpPr txBox="1">
            <a:spLocks noChangeArrowheads="1"/>
          </p:cNvSpPr>
          <p:nvPr/>
        </p:nvSpPr>
        <p:spPr>
          <a:xfrm>
            <a:off x="1746606" y="67056"/>
            <a:ext cx="8834437" cy="819150"/>
          </a:xfrm>
          <a:prstGeom prst="rect">
            <a:avLst/>
          </a:prstGeom>
          <a:noFill/>
          <a:ln/>
        </p:spPr>
        <p:txBody>
          <a:bodyPr/>
          <a:lstStyle>
            <a:lvl1pPr algn="l" rtl="0" eaLnBrk="0" fontAlgn="base" hangingPunct="0">
              <a:spcBef>
                <a:spcPct val="0"/>
              </a:spcBef>
              <a:spcAft>
                <a:spcPct val="0"/>
              </a:spcAft>
              <a:defRPr sz="3600" b="0">
                <a:solidFill>
                  <a:schemeClr val="bg1"/>
                </a:solidFill>
                <a:latin typeface="Cambria" pitchFamily="18" charset="0"/>
                <a:ea typeface="+mj-ea"/>
                <a:cs typeface="+mj-cs"/>
              </a:defRPr>
            </a:lvl1pPr>
            <a:lvl2pPr algn="l" rtl="0" eaLnBrk="0" fontAlgn="base" hangingPunct="0">
              <a:spcBef>
                <a:spcPct val="0"/>
              </a:spcBef>
              <a:spcAft>
                <a:spcPct val="0"/>
              </a:spcAft>
              <a:defRPr sz="4400" b="1">
                <a:solidFill>
                  <a:schemeClr val="bg1"/>
                </a:solidFill>
                <a:latin typeface="Helvetica" pitchFamily="28" charset="0"/>
              </a:defRPr>
            </a:lvl2pPr>
            <a:lvl3pPr algn="l" rtl="0" eaLnBrk="0" fontAlgn="base" hangingPunct="0">
              <a:spcBef>
                <a:spcPct val="0"/>
              </a:spcBef>
              <a:spcAft>
                <a:spcPct val="0"/>
              </a:spcAft>
              <a:defRPr sz="4400" b="1">
                <a:solidFill>
                  <a:schemeClr val="bg1"/>
                </a:solidFill>
                <a:latin typeface="Helvetica" pitchFamily="28" charset="0"/>
              </a:defRPr>
            </a:lvl3pPr>
            <a:lvl4pPr algn="l" rtl="0" eaLnBrk="0" fontAlgn="base" hangingPunct="0">
              <a:spcBef>
                <a:spcPct val="0"/>
              </a:spcBef>
              <a:spcAft>
                <a:spcPct val="0"/>
              </a:spcAft>
              <a:defRPr sz="4400" b="1">
                <a:solidFill>
                  <a:schemeClr val="bg1"/>
                </a:solidFill>
                <a:latin typeface="Helvetica" pitchFamily="28" charset="0"/>
              </a:defRPr>
            </a:lvl4pPr>
            <a:lvl5pPr algn="l" rtl="0" eaLnBrk="0" fontAlgn="base" hangingPunct="0">
              <a:spcBef>
                <a:spcPct val="0"/>
              </a:spcBef>
              <a:spcAft>
                <a:spcPct val="0"/>
              </a:spcAft>
              <a:defRPr sz="4400" b="1">
                <a:solidFill>
                  <a:schemeClr val="bg1"/>
                </a:solidFill>
                <a:latin typeface="Helvetica" pitchFamily="28" charset="0"/>
              </a:defRPr>
            </a:lvl5pPr>
            <a:lvl6pPr marL="457200" algn="l" rtl="0" eaLnBrk="0" fontAlgn="base" hangingPunct="0">
              <a:spcBef>
                <a:spcPct val="0"/>
              </a:spcBef>
              <a:spcAft>
                <a:spcPct val="0"/>
              </a:spcAft>
              <a:defRPr sz="4400" b="1">
                <a:solidFill>
                  <a:schemeClr val="bg1"/>
                </a:solidFill>
                <a:latin typeface="Helvetica" pitchFamily="28" charset="0"/>
              </a:defRPr>
            </a:lvl6pPr>
            <a:lvl7pPr marL="914400" algn="l" rtl="0" eaLnBrk="0" fontAlgn="base" hangingPunct="0">
              <a:spcBef>
                <a:spcPct val="0"/>
              </a:spcBef>
              <a:spcAft>
                <a:spcPct val="0"/>
              </a:spcAft>
              <a:defRPr sz="4400" b="1">
                <a:solidFill>
                  <a:schemeClr val="bg1"/>
                </a:solidFill>
                <a:latin typeface="Helvetica" pitchFamily="28" charset="0"/>
              </a:defRPr>
            </a:lvl7pPr>
            <a:lvl8pPr marL="1371600" algn="l" rtl="0" eaLnBrk="0" fontAlgn="base" hangingPunct="0">
              <a:spcBef>
                <a:spcPct val="0"/>
              </a:spcBef>
              <a:spcAft>
                <a:spcPct val="0"/>
              </a:spcAft>
              <a:defRPr sz="4400" b="1">
                <a:solidFill>
                  <a:schemeClr val="bg1"/>
                </a:solidFill>
                <a:latin typeface="Helvetica" pitchFamily="28" charset="0"/>
              </a:defRPr>
            </a:lvl8pPr>
            <a:lvl9pPr marL="1828800" algn="l" rtl="0" eaLnBrk="0" fontAlgn="base" hangingPunct="0">
              <a:spcBef>
                <a:spcPct val="0"/>
              </a:spcBef>
              <a:spcAft>
                <a:spcPct val="0"/>
              </a:spcAft>
              <a:defRPr sz="4400" b="1">
                <a:solidFill>
                  <a:schemeClr val="bg1"/>
                </a:solidFill>
                <a:latin typeface="Helvetica" pitchFamily="28" charset="0"/>
              </a:defRPr>
            </a:lvl9pPr>
          </a:lstStyle>
          <a:p>
            <a:r>
              <a:rPr lang="en-US" altLang="en-US" kern="0"/>
              <a:t>Combined Gas Law</a:t>
            </a:r>
            <a:endParaRPr lang="en-US" altLang="en-US" kern="0" dirty="0"/>
          </a:p>
        </p:txBody>
      </p:sp>
      <p:sp>
        <p:nvSpPr>
          <p:cNvPr id="40" name="Rectangle 12"/>
          <p:cNvSpPr>
            <a:spLocks noChangeArrowheads="1"/>
          </p:cNvSpPr>
          <p:nvPr/>
        </p:nvSpPr>
        <p:spPr bwMode="auto">
          <a:xfrm>
            <a:off x="1705853" y="923531"/>
            <a:ext cx="9063037"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lgn="l"/>
            <a:r>
              <a:rPr lang="en-US" altLang="en-US" sz="2800" b="0" i="0" dirty="0">
                <a:solidFill>
                  <a:srgbClr val="000000"/>
                </a:solidFill>
              </a:rPr>
              <a:t>A gas occupies 401 mL at </a:t>
            </a:r>
            <a:r>
              <a:rPr lang="en-US" altLang="en-US" sz="2800" b="0" dirty="0">
                <a:solidFill>
                  <a:srgbClr val="000000"/>
                </a:solidFill>
              </a:rPr>
              <a:t>P</a:t>
            </a:r>
            <a:r>
              <a:rPr lang="en-US" altLang="en-US" sz="2800" b="0" i="0" dirty="0">
                <a:solidFill>
                  <a:srgbClr val="000000"/>
                </a:solidFill>
              </a:rPr>
              <a:t> = 1.000 atm. What will be its volume if </a:t>
            </a:r>
            <a:r>
              <a:rPr lang="en-US" altLang="en-US" sz="2800" b="0" dirty="0">
                <a:solidFill>
                  <a:srgbClr val="000000"/>
                </a:solidFill>
              </a:rPr>
              <a:t>P</a:t>
            </a:r>
            <a:r>
              <a:rPr lang="en-US" altLang="en-US" sz="2800" b="0" i="0" dirty="0">
                <a:solidFill>
                  <a:srgbClr val="000000"/>
                </a:solidFill>
              </a:rPr>
              <a:t> is decreased to 0.750 atm at constant </a:t>
            </a:r>
            <a:r>
              <a:rPr lang="en-US" altLang="en-US" sz="2800" b="0" dirty="0">
                <a:solidFill>
                  <a:srgbClr val="000000"/>
                </a:solidFill>
              </a:rPr>
              <a:t>T</a:t>
            </a:r>
            <a:r>
              <a:rPr lang="en-US" altLang="en-US" sz="2800" b="0" i="0" dirty="0">
                <a:solidFill>
                  <a:srgbClr val="000000"/>
                </a:solidFill>
              </a:rPr>
              <a:t>?</a:t>
            </a:r>
          </a:p>
        </p:txBody>
      </p:sp>
      <p:sp>
        <p:nvSpPr>
          <p:cNvPr id="41" name="Line 13"/>
          <p:cNvSpPr>
            <a:spLocks noChangeShapeType="1"/>
          </p:cNvSpPr>
          <p:nvPr/>
        </p:nvSpPr>
        <p:spPr bwMode="auto">
          <a:xfrm>
            <a:off x="4870895" y="2959481"/>
            <a:ext cx="304800" cy="279400"/>
          </a:xfrm>
          <a:prstGeom prst="line">
            <a:avLst/>
          </a:prstGeom>
          <a:noFill/>
          <a:ln w="254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b="0" i="0">
              <a:solidFill>
                <a:srgbClr val="000000"/>
              </a:solidFill>
            </a:endParaRPr>
          </a:p>
        </p:txBody>
      </p:sp>
      <p:sp>
        <p:nvSpPr>
          <p:cNvPr id="42" name="Line 14"/>
          <p:cNvSpPr>
            <a:spLocks noChangeShapeType="1"/>
          </p:cNvSpPr>
          <p:nvPr/>
        </p:nvSpPr>
        <p:spPr bwMode="auto">
          <a:xfrm>
            <a:off x="3246882" y="2959481"/>
            <a:ext cx="304800" cy="279400"/>
          </a:xfrm>
          <a:prstGeom prst="line">
            <a:avLst/>
          </a:prstGeom>
          <a:noFill/>
          <a:ln w="254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b="0" i="0">
              <a:solidFill>
                <a:srgbClr val="000000"/>
              </a:solidFill>
            </a:endParaRPr>
          </a:p>
        </p:txBody>
      </p:sp>
      <p:sp>
        <p:nvSpPr>
          <p:cNvPr id="43" name="Text Box 15"/>
          <p:cNvSpPr txBox="1">
            <a:spLocks noChangeArrowheads="1"/>
          </p:cNvSpPr>
          <p:nvPr/>
        </p:nvSpPr>
        <p:spPr bwMode="auto">
          <a:xfrm>
            <a:off x="6331395" y="2440369"/>
            <a:ext cx="35496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pPr algn="l"/>
            <a:r>
              <a:rPr lang="en-US" altLang="en-US" sz="2800" b="0">
                <a:solidFill>
                  <a:srgbClr val="000000"/>
                </a:solidFill>
              </a:rPr>
              <a:t>T</a:t>
            </a:r>
            <a:r>
              <a:rPr lang="en-US" altLang="en-US" sz="2800" b="0" baseline="-25000">
                <a:solidFill>
                  <a:srgbClr val="000000"/>
                </a:solidFill>
              </a:rPr>
              <a:t>1</a:t>
            </a:r>
            <a:r>
              <a:rPr lang="en-US" altLang="en-US" sz="2800" b="0">
                <a:solidFill>
                  <a:srgbClr val="000000"/>
                </a:solidFill>
              </a:rPr>
              <a:t> = T</a:t>
            </a:r>
            <a:r>
              <a:rPr lang="en-US" altLang="en-US" sz="2800" b="0" baseline="-25000">
                <a:solidFill>
                  <a:srgbClr val="000000"/>
                </a:solidFill>
              </a:rPr>
              <a:t>2</a:t>
            </a:r>
            <a:r>
              <a:rPr lang="en-US" altLang="en-US" sz="2800" b="0" i="0">
                <a:solidFill>
                  <a:srgbClr val="000000"/>
                </a:solidFill>
              </a:rPr>
              <a:t>    (cancel out)</a:t>
            </a:r>
          </a:p>
        </p:txBody>
      </p:sp>
      <p:grpSp>
        <p:nvGrpSpPr>
          <p:cNvPr id="44" name="Group 16"/>
          <p:cNvGrpSpPr>
            <a:grpSpLocks/>
          </p:cNvGrpSpPr>
          <p:nvPr/>
        </p:nvGrpSpPr>
        <p:grpSpPr bwMode="auto">
          <a:xfrm>
            <a:off x="4596257" y="3581781"/>
            <a:ext cx="2520950" cy="741363"/>
            <a:chOff x="1277" y="3040"/>
            <a:chExt cx="1588" cy="467"/>
          </a:xfrm>
        </p:grpSpPr>
        <p:sp>
          <p:nvSpPr>
            <p:cNvPr id="45" name="Rectangle 17"/>
            <p:cNvSpPr>
              <a:spLocks noChangeArrowheads="1"/>
            </p:cNvSpPr>
            <p:nvPr/>
          </p:nvSpPr>
          <p:spPr bwMode="auto">
            <a:xfrm>
              <a:off x="1277" y="3043"/>
              <a:ext cx="582"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lgn="l">
                <a:lnSpc>
                  <a:spcPct val="150000"/>
                </a:lnSpc>
              </a:pPr>
              <a:r>
                <a:rPr lang="en-US" altLang="en-US" sz="2800" b="0">
                  <a:solidFill>
                    <a:srgbClr val="000000"/>
                  </a:solidFill>
                </a:rPr>
                <a:t>P</a:t>
              </a:r>
              <a:r>
                <a:rPr lang="en-US" altLang="en-US" sz="2800" b="0" baseline="-25000">
                  <a:solidFill>
                    <a:srgbClr val="000000"/>
                  </a:solidFill>
                </a:rPr>
                <a:t>1</a:t>
              </a:r>
              <a:r>
                <a:rPr lang="en-US" altLang="en-US" sz="2800" b="0">
                  <a:solidFill>
                    <a:srgbClr val="000000"/>
                  </a:solidFill>
                </a:rPr>
                <a:t>V</a:t>
              </a:r>
              <a:r>
                <a:rPr lang="en-US" altLang="en-US" sz="2800" b="0" baseline="-25000">
                  <a:solidFill>
                    <a:srgbClr val="000000"/>
                  </a:solidFill>
                </a:rPr>
                <a:t>1</a:t>
              </a:r>
            </a:p>
          </p:txBody>
        </p:sp>
        <p:sp>
          <p:nvSpPr>
            <p:cNvPr id="46" name="Rectangle 18"/>
            <p:cNvSpPr>
              <a:spLocks noChangeArrowheads="1"/>
            </p:cNvSpPr>
            <p:nvPr/>
          </p:nvSpPr>
          <p:spPr bwMode="auto">
            <a:xfrm>
              <a:off x="2283" y="3040"/>
              <a:ext cx="582"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lgn="l">
                <a:lnSpc>
                  <a:spcPct val="150000"/>
                </a:lnSpc>
              </a:pPr>
              <a:r>
                <a:rPr lang="en-US" altLang="en-US" sz="2800" b="0">
                  <a:solidFill>
                    <a:srgbClr val="000000"/>
                  </a:solidFill>
                </a:rPr>
                <a:t>P</a:t>
              </a:r>
              <a:r>
                <a:rPr lang="en-US" altLang="en-US" sz="2800" b="0" baseline="-25000">
                  <a:solidFill>
                    <a:srgbClr val="000000"/>
                  </a:solidFill>
                </a:rPr>
                <a:t>2</a:t>
              </a:r>
              <a:r>
                <a:rPr lang="en-US" altLang="en-US" sz="2800" b="0">
                  <a:solidFill>
                    <a:srgbClr val="000000"/>
                  </a:solidFill>
                </a:rPr>
                <a:t>V</a:t>
              </a:r>
              <a:r>
                <a:rPr lang="en-US" altLang="en-US" sz="2800" b="0" baseline="-25000">
                  <a:solidFill>
                    <a:srgbClr val="000000"/>
                  </a:solidFill>
                </a:rPr>
                <a:t>2</a:t>
              </a:r>
              <a:endParaRPr lang="en-US" altLang="en-US" sz="2800" b="0">
                <a:solidFill>
                  <a:srgbClr val="000000"/>
                </a:solidFill>
              </a:endParaRPr>
            </a:p>
          </p:txBody>
        </p:sp>
        <p:sp>
          <p:nvSpPr>
            <p:cNvPr id="47" name="Rectangle 19"/>
            <p:cNvSpPr>
              <a:spLocks noChangeArrowheads="1"/>
            </p:cNvSpPr>
            <p:nvPr/>
          </p:nvSpPr>
          <p:spPr bwMode="auto">
            <a:xfrm>
              <a:off x="1959" y="3182"/>
              <a:ext cx="245"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lgn="l"/>
              <a:r>
                <a:rPr lang="en-US" altLang="en-US" sz="2800" b="0">
                  <a:solidFill>
                    <a:srgbClr val="000000"/>
                  </a:solidFill>
                </a:rPr>
                <a:t>=</a:t>
              </a:r>
            </a:p>
          </p:txBody>
        </p:sp>
      </p:grpSp>
      <p:sp>
        <p:nvSpPr>
          <p:cNvPr id="48" name="Text Box 20"/>
          <p:cNvSpPr txBox="1">
            <a:spLocks noChangeArrowheads="1"/>
          </p:cNvSpPr>
          <p:nvPr/>
        </p:nvSpPr>
        <p:spPr bwMode="auto">
          <a:xfrm>
            <a:off x="2743645" y="4661281"/>
            <a:ext cx="5991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pPr algn="l"/>
            <a:r>
              <a:rPr lang="en-US" altLang="en-US" sz="2800" b="0" i="0">
                <a:solidFill>
                  <a:srgbClr val="000000"/>
                </a:solidFill>
              </a:rPr>
              <a:t>1.000 atm (401 mL) = (0.750 atm) </a:t>
            </a:r>
            <a:r>
              <a:rPr lang="en-US" altLang="en-US" sz="2800" b="0">
                <a:solidFill>
                  <a:srgbClr val="000000"/>
                </a:solidFill>
              </a:rPr>
              <a:t>V</a:t>
            </a:r>
            <a:r>
              <a:rPr lang="en-US" altLang="en-US" sz="2800" b="0" baseline="-25000">
                <a:solidFill>
                  <a:srgbClr val="000000"/>
                </a:solidFill>
              </a:rPr>
              <a:t>2</a:t>
            </a:r>
            <a:endParaRPr lang="en-US" altLang="en-US" sz="2800" b="0">
              <a:solidFill>
                <a:srgbClr val="000000"/>
              </a:solidFill>
            </a:endParaRPr>
          </a:p>
        </p:txBody>
      </p:sp>
      <p:sp>
        <p:nvSpPr>
          <p:cNvPr id="49" name="Line 22"/>
          <p:cNvSpPr>
            <a:spLocks noChangeShapeType="1"/>
          </p:cNvSpPr>
          <p:nvPr/>
        </p:nvSpPr>
        <p:spPr bwMode="auto">
          <a:xfrm>
            <a:off x="1779043" y="2010156"/>
            <a:ext cx="87360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b="0" i="0">
              <a:solidFill>
                <a:srgbClr val="000000"/>
              </a:solidFill>
            </a:endParaRPr>
          </a:p>
        </p:txBody>
      </p:sp>
      <p:grpSp>
        <p:nvGrpSpPr>
          <p:cNvPr id="50" name="Group 23"/>
          <p:cNvGrpSpPr>
            <a:grpSpLocks/>
          </p:cNvGrpSpPr>
          <p:nvPr/>
        </p:nvGrpSpPr>
        <p:grpSpPr bwMode="auto">
          <a:xfrm>
            <a:off x="2673795" y="5488369"/>
            <a:ext cx="5908675" cy="1114425"/>
            <a:chOff x="509" y="3491"/>
            <a:chExt cx="3722" cy="702"/>
          </a:xfrm>
        </p:grpSpPr>
        <p:sp>
          <p:nvSpPr>
            <p:cNvPr id="51" name="Text Box 24"/>
            <p:cNvSpPr txBox="1">
              <a:spLocks noChangeArrowheads="1"/>
            </p:cNvSpPr>
            <p:nvPr/>
          </p:nvSpPr>
          <p:spPr bwMode="auto">
            <a:xfrm>
              <a:off x="509" y="3660"/>
              <a:ext cx="372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pPr algn="l"/>
              <a:r>
                <a:rPr lang="en-US" altLang="en-US" sz="2800" b="0">
                  <a:solidFill>
                    <a:srgbClr val="000000"/>
                  </a:solidFill>
                </a:rPr>
                <a:t>V</a:t>
              </a:r>
              <a:r>
                <a:rPr lang="en-US" altLang="en-US" sz="2800" b="0" baseline="-25000">
                  <a:solidFill>
                    <a:srgbClr val="000000"/>
                  </a:solidFill>
                </a:rPr>
                <a:t>2</a:t>
              </a:r>
              <a:r>
                <a:rPr lang="en-US" altLang="en-US" sz="2800" b="0">
                  <a:solidFill>
                    <a:srgbClr val="000000"/>
                  </a:solidFill>
                </a:rPr>
                <a:t> = </a:t>
              </a:r>
              <a:r>
                <a:rPr lang="en-US" altLang="en-US" sz="2800" b="0" i="0">
                  <a:solidFill>
                    <a:srgbClr val="000000"/>
                  </a:solidFill>
                </a:rPr>
                <a:t>401 mL                      =  535 mL</a:t>
              </a:r>
            </a:p>
          </p:txBody>
        </p:sp>
        <p:grpSp>
          <p:nvGrpSpPr>
            <p:cNvPr id="52" name="Group 25"/>
            <p:cNvGrpSpPr>
              <a:grpSpLocks/>
            </p:cNvGrpSpPr>
            <p:nvPr/>
          </p:nvGrpSpPr>
          <p:grpSpPr bwMode="auto">
            <a:xfrm>
              <a:off x="1840" y="3491"/>
              <a:ext cx="1236" cy="702"/>
              <a:chOff x="3808" y="1486"/>
              <a:chExt cx="1236" cy="702"/>
            </a:xfrm>
          </p:grpSpPr>
          <p:sp>
            <p:nvSpPr>
              <p:cNvPr id="53" name="Rectangle 26"/>
              <p:cNvSpPr>
                <a:spLocks noChangeArrowheads="1"/>
              </p:cNvSpPr>
              <p:nvPr/>
            </p:nvSpPr>
            <p:spPr bwMode="auto">
              <a:xfrm>
                <a:off x="3808" y="1486"/>
                <a:ext cx="1236" cy="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lgn="ctr">
                  <a:lnSpc>
                    <a:spcPct val="120000"/>
                  </a:lnSpc>
                </a:pPr>
                <a:r>
                  <a:rPr lang="en-US" altLang="en-US" sz="2800" b="0" i="0" dirty="0">
                    <a:solidFill>
                      <a:srgbClr val="000000"/>
                    </a:solidFill>
                  </a:rPr>
                  <a:t>1 </a:t>
                </a:r>
                <a:r>
                  <a:rPr lang="en-US" altLang="en-US" sz="2800" b="0" i="0" dirty="0" err="1">
                    <a:solidFill>
                      <a:srgbClr val="000000"/>
                    </a:solidFill>
                  </a:rPr>
                  <a:t>atm</a:t>
                </a:r>
                <a:endParaRPr lang="en-US" altLang="en-US" sz="2800" b="0" i="0" dirty="0">
                  <a:solidFill>
                    <a:srgbClr val="000000"/>
                  </a:solidFill>
                </a:endParaRPr>
              </a:p>
              <a:p>
                <a:pPr>
                  <a:lnSpc>
                    <a:spcPct val="120000"/>
                  </a:lnSpc>
                </a:pPr>
                <a:r>
                  <a:rPr lang="en-US" altLang="en-US" sz="2800" b="0" i="0" dirty="0">
                    <a:solidFill>
                      <a:srgbClr val="000000"/>
                    </a:solidFill>
                  </a:rPr>
                  <a:t>  0.750 </a:t>
                </a:r>
                <a:r>
                  <a:rPr lang="en-US" altLang="en-US" sz="2800" b="0" i="0" dirty="0" err="1">
                    <a:solidFill>
                      <a:srgbClr val="000000"/>
                    </a:solidFill>
                  </a:rPr>
                  <a:t>atm</a:t>
                </a:r>
                <a:endParaRPr lang="en-US" altLang="en-US" sz="2800" b="0" i="0" baseline="-25000" dirty="0">
                  <a:solidFill>
                    <a:srgbClr val="000000"/>
                  </a:solidFill>
                </a:endParaRPr>
              </a:p>
            </p:txBody>
          </p:sp>
          <p:sp>
            <p:nvSpPr>
              <p:cNvPr id="54" name="Line 27"/>
              <p:cNvSpPr>
                <a:spLocks noChangeShapeType="1"/>
              </p:cNvSpPr>
              <p:nvPr/>
            </p:nvSpPr>
            <p:spPr bwMode="auto">
              <a:xfrm flipV="1">
                <a:off x="3969" y="1870"/>
                <a:ext cx="970" cy="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b="0" i="0">
                  <a:solidFill>
                    <a:srgbClr val="000000"/>
                  </a:solidFill>
                </a:endParaRPr>
              </a:p>
            </p:txBody>
          </p:sp>
        </p:grpSp>
      </p:grpSp>
      <p:sp>
        <p:nvSpPr>
          <p:cNvPr id="55" name="Rounded Rectangle 54"/>
          <p:cNvSpPr/>
          <p:nvPr/>
        </p:nvSpPr>
        <p:spPr bwMode="auto">
          <a:xfrm>
            <a:off x="7131975" y="5674043"/>
            <a:ext cx="1516786" cy="601727"/>
          </a:xfrm>
          <a:prstGeom prst="roundRect">
            <a:avLst/>
          </a:prstGeom>
          <a:noFill/>
          <a:ln w="22225" cap="flat" cmpd="sng" algn="ctr">
            <a:solidFill>
              <a:srgbClr val="194E9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eaLnBrk="1" hangingPunct="1"/>
            <a:endParaRPr lang="en-US" sz="1800" b="0" i="0">
              <a:solidFill>
                <a:srgbClr val="2F2B20"/>
              </a:solidFill>
            </a:endParaRPr>
          </a:p>
        </p:txBody>
      </p:sp>
    </p:spTree>
    <p:extLst>
      <p:ext uri="{BB962C8B-B14F-4D97-AF65-F5344CB8AC3E}">
        <p14:creationId xmlns:p14="http://schemas.microsoft.com/office/powerpoint/2010/main" val="26263213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0" y="6356350"/>
            <a:ext cx="4114800" cy="365125"/>
          </a:xfrm>
          <a:prstGeom prst="rect">
            <a:avLst/>
          </a:prstGeom>
        </p:spPr>
        <p:txBody>
          <a:bodyPr/>
          <a:lstStyle/>
          <a:p>
            <a:r>
              <a:rPr lang="he-IL">
                <a:solidFill>
                  <a:srgbClr val="000000"/>
                </a:solidFill>
              </a:rPr>
              <a:t>גזים</a:t>
            </a:r>
          </a:p>
        </p:txBody>
      </p:sp>
      <p:sp>
        <p:nvSpPr>
          <p:cNvPr id="3" name="Slide Number Placeholder 2"/>
          <p:cNvSpPr>
            <a:spLocks noGrp="1"/>
          </p:cNvSpPr>
          <p:nvPr>
            <p:ph type="sldNum" sz="quarter" idx="4294967295"/>
          </p:nvPr>
        </p:nvSpPr>
        <p:spPr>
          <a:xfrm>
            <a:off x="0" y="6356350"/>
            <a:ext cx="2743200" cy="365125"/>
          </a:xfrm>
          <a:prstGeom prst="rect">
            <a:avLst/>
          </a:prstGeom>
        </p:spPr>
        <p:txBody>
          <a:bodyPr/>
          <a:lstStyle/>
          <a:p>
            <a:fld id="{BEED0BD4-50B7-4D58-AAEE-360038BFFB62}" type="slidenum">
              <a:rPr lang="he-IL">
                <a:solidFill>
                  <a:srgbClr val="000000"/>
                </a:solidFill>
              </a:rPr>
              <a:pPr/>
              <a:t>19</a:t>
            </a:fld>
            <a:endParaRPr lang="he-IL">
              <a:solidFill>
                <a:srgbClr val="000000"/>
              </a:solidFill>
            </a:endParaRPr>
          </a:p>
        </p:txBody>
      </p:sp>
      <p:sp>
        <p:nvSpPr>
          <p:cNvPr id="4" name="Rectangle 2"/>
          <p:cNvSpPr txBox="1">
            <a:spLocks noChangeArrowheads="1"/>
          </p:cNvSpPr>
          <p:nvPr/>
        </p:nvSpPr>
        <p:spPr>
          <a:xfrm>
            <a:off x="80963" y="76200"/>
            <a:ext cx="8834437" cy="819150"/>
          </a:xfrm>
          <a:prstGeom prst="rect">
            <a:avLst/>
          </a:prstGeom>
          <a:noFill/>
          <a:ln/>
        </p:spPr>
        <p:txBody>
          <a:bodyPr/>
          <a:lstStyle>
            <a:lvl1pPr algn="l" rtl="0" eaLnBrk="0" fontAlgn="base" hangingPunct="0">
              <a:spcBef>
                <a:spcPct val="0"/>
              </a:spcBef>
              <a:spcAft>
                <a:spcPct val="0"/>
              </a:spcAft>
              <a:defRPr sz="3600" b="0">
                <a:solidFill>
                  <a:schemeClr val="bg1"/>
                </a:solidFill>
                <a:latin typeface="Cambria" pitchFamily="18" charset="0"/>
                <a:ea typeface="+mj-ea"/>
                <a:cs typeface="+mj-cs"/>
              </a:defRPr>
            </a:lvl1pPr>
            <a:lvl2pPr algn="l" rtl="0" eaLnBrk="0" fontAlgn="base" hangingPunct="0">
              <a:spcBef>
                <a:spcPct val="0"/>
              </a:spcBef>
              <a:spcAft>
                <a:spcPct val="0"/>
              </a:spcAft>
              <a:defRPr sz="4400" b="1">
                <a:solidFill>
                  <a:schemeClr val="bg1"/>
                </a:solidFill>
                <a:latin typeface="Helvetica" pitchFamily="28" charset="0"/>
              </a:defRPr>
            </a:lvl2pPr>
            <a:lvl3pPr algn="l" rtl="0" eaLnBrk="0" fontAlgn="base" hangingPunct="0">
              <a:spcBef>
                <a:spcPct val="0"/>
              </a:spcBef>
              <a:spcAft>
                <a:spcPct val="0"/>
              </a:spcAft>
              <a:defRPr sz="4400" b="1">
                <a:solidFill>
                  <a:schemeClr val="bg1"/>
                </a:solidFill>
                <a:latin typeface="Helvetica" pitchFamily="28" charset="0"/>
              </a:defRPr>
            </a:lvl3pPr>
            <a:lvl4pPr algn="l" rtl="0" eaLnBrk="0" fontAlgn="base" hangingPunct="0">
              <a:spcBef>
                <a:spcPct val="0"/>
              </a:spcBef>
              <a:spcAft>
                <a:spcPct val="0"/>
              </a:spcAft>
              <a:defRPr sz="4400" b="1">
                <a:solidFill>
                  <a:schemeClr val="bg1"/>
                </a:solidFill>
                <a:latin typeface="Helvetica" pitchFamily="28" charset="0"/>
              </a:defRPr>
            </a:lvl4pPr>
            <a:lvl5pPr algn="l" rtl="0" eaLnBrk="0" fontAlgn="base" hangingPunct="0">
              <a:spcBef>
                <a:spcPct val="0"/>
              </a:spcBef>
              <a:spcAft>
                <a:spcPct val="0"/>
              </a:spcAft>
              <a:defRPr sz="4400" b="1">
                <a:solidFill>
                  <a:schemeClr val="bg1"/>
                </a:solidFill>
                <a:latin typeface="Helvetica" pitchFamily="28" charset="0"/>
              </a:defRPr>
            </a:lvl5pPr>
            <a:lvl6pPr marL="457200" algn="l" rtl="0" eaLnBrk="0" fontAlgn="base" hangingPunct="0">
              <a:spcBef>
                <a:spcPct val="0"/>
              </a:spcBef>
              <a:spcAft>
                <a:spcPct val="0"/>
              </a:spcAft>
              <a:defRPr sz="4400" b="1">
                <a:solidFill>
                  <a:schemeClr val="bg1"/>
                </a:solidFill>
                <a:latin typeface="Helvetica" pitchFamily="28" charset="0"/>
              </a:defRPr>
            </a:lvl6pPr>
            <a:lvl7pPr marL="914400" algn="l" rtl="0" eaLnBrk="0" fontAlgn="base" hangingPunct="0">
              <a:spcBef>
                <a:spcPct val="0"/>
              </a:spcBef>
              <a:spcAft>
                <a:spcPct val="0"/>
              </a:spcAft>
              <a:defRPr sz="4400" b="1">
                <a:solidFill>
                  <a:schemeClr val="bg1"/>
                </a:solidFill>
                <a:latin typeface="Helvetica" pitchFamily="28" charset="0"/>
              </a:defRPr>
            </a:lvl7pPr>
            <a:lvl8pPr marL="1371600" algn="l" rtl="0" eaLnBrk="0" fontAlgn="base" hangingPunct="0">
              <a:spcBef>
                <a:spcPct val="0"/>
              </a:spcBef>
              <a:spcAft>
                <a:spcPct val="0"/>
              </a:spcAft>
              <a:defRPr sz="4400" b="1">
                <a:solidFill>
                  <a:schemeClr val="bg1"/>
                </a:solidFill>
                <a:latin typeface="Helvetica" pitchFamily="28" charset="0"/>
              </a:defRPr>
            </a:lvl8pPr>
            <a:lvl9pPr marL="1828800" algn="l" rtl="0" eaLnBrk="0" fontAlgn="base" hangingPunct="0">
              <a:spcBef>
                <a:spcPct val="0"/>
              </a:spcBef>
              <a:spcAft>
                <a:spcPct val="0"/>
              </a:spcAft>
              <a:defRPr sz="4400" b="1">
                <a:solidFill>
                  <a:schemeClr val="bg1"/>
                </a:solidFill>
                <a:latin typeface="Helvetica" pitchFamily="28" charset="0"/>
              </a:defRPr>
            </a:lvl9pPr>
          </a:lstStyle>
          <a:p>
            <a:r>
              <a:rPr lang="en-US" altLang="en-US" kern="0"/>
              <a:t>Ideal Gas Law</a:t>
            </a:r>
            <a:endParaRPr lang="en-US" altLang="en-US" kern="0" dirty="0"/>
          </a:p>
        </p:txBody>
      </p:sp>
      <p:sp>
        <p:nvSpPr>
          <p:cNvPr id="5" name="Rectangle 3"/>
          <p:cNvSpPr>
            <a:spLocks noChangeArrowheads="1"/>
          </p:cNvSpPr>
          <p:nvPr/>
        </p:nvSpPr>
        <p:spPr bwMode="auto">
          <a:xfrm>
            <a:off x="120650" y="1636713"/>
            <a:ext cx="8867775" cy="1370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lgn="l" rtl="0"/>
            <a:r>
              <a:rPr lang="en-US" altLang="en-US" sz="2800" b="0" i="0" dirty="0">
                <a:solidFill>
                  <a:srgbClr val="194E9D"/>
                </a:solidFill>
              </a:rPr>
              <a:t>Example</a:t>
            </a:r>
          </a:p>
          <a:p>
            <a:pPr algn="l" rtl="0"/>
            <a:r>
              <a:rPr lang="en-US" altLang="en-US" sz="2800" b="0" i="0" dirty="0">
                <a:solidFill>
                  <a:srgbClr val="000000"/>
                </a:solidFill>
              </a:rPr>
              <a:t>What volume will 2.64 </a:t>
            </a:r>
            <a:r>
              <a:rPr lang="en-US" altLang="en-US" sz="2800" b="0" i="0" dirty="0" err="1">
                <a:solidFill>
                  <a:srgbClr val="000000"/>
                </a:solidFill>
              </a:rPr>
              <a:t>mol</a:t>
            </a:r>
            <a:r>
              <a:rPr lang="en-US" altLang="en-US" sz="2800" b="0" i="0" dirty="0">
                <a:solidFill>
                  <a:srgbClr val="000000"/>
                </a:solidFill>
              </a:rPr>
              <a:t> of N</a:t>
            </a:r>
            <a:r>
              <a:rPr lang="en-US" altLang="en-US" sz="2800" b="0" i="0" baseline="-25000" dirty="0">
                <a:solidFill>
                  <a:srgbClr val="000000"/>
                </a:solidFill>
              </a:rPr>
              <a:t>2</a:t>
            </a:r>
            <a:r>
              <a:rPr lang="en-US" altLang="en-US" sz="2800" b="0" i="0" dirty="0">
                <a:solidFill>
                  <a:srgbClr val="000000"/>
                </a:solidFill>
              </a:rPr>
              <a:t> occupy at 0.640 atm and 31.0</a:t>
            </a:r>
            <a:r>
              <a:rPr lang="en-US" altLang="en-US" sz="2800" b="0" i="0" dirty="0">
                <a:solidFill>
                  <a:srgbClr val="000000"/>
                </a:solidFill>
                <a:cs typeface="Arial" charset="0"/>
              </a:rPr>
              <a:t>°</a:t>
            </a:r>
            <a:r>
              <a:rPr lang="en-US" altLang="en-US" sz="2800" b="0" i="0" dirty="0">
                <a:solidFill>
                  <a:srgbClr val="000000"/>
                </a:solidFill>
              </a:rPr>
              <a:t>C?</a:t>
            </a:r>
          </a:p>
        </p:txBody>
      </p:sp>
      <p:sp>
        <p:nvSpPr>
          <p:cNvPr id="6" name="Text Box 4"/>
          <p:cNvSpPr txBox="1">
            <a:spLocks noChangeArrowheads="1"/>
          </p:cNvSpPr>
          <p:nvPr/>
        </p:nvSpPr>
        <p:spPr bwMode="auto">
          <a:xfrm>
            <a:off x="78615" y="932675"/>
            <a:ext cx="89090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p>
            <a:pPr algn="l" rtl="0"/>
            <a:r>
              <a:rPr lang="en-US" altLang="en-US" sz="2800" b="0" i="0" dirty="0">
                <a:solidFill>
                  <a:srgbClr val="000000"/>
                </a:solidFill>
              </a:rPr>
              <a:t>3 variables known? Use the ideal gas law to get the 4</a:t>
            </a:r>
            <a:r>
              <a:rPr lang="en-US" altLang="en-US" sz="2800" b="0" i="0" baseline="30000" dirty="0">
                <a:solidFill>
                  <a:srgbClr val="000000"/>
                </a:solidFill>
              </a:rPr>
              <a:t>th</a:t>
            </a:r>
            <a:r>
              <a:rPr lang="en-US" altLang="en-US" sz="2800" b="0" i="0" dirty="0">
                <a:solidFill>
                  <a:srgbClr val="000000"/>
                </a:solidFill>
              </a:rPr>
              <a:t>.  </a:t>
            </a:r>
          </a:p>
        </p:txBody>
      </p:sp>
      <p:sp>
        <p:nvSpPr>
          <p:cNvPr id="7" name="Rectangle 5"/>
          <p:cNvSpPr>
            <a:spLocks noChangeArrowheads="1"/>
          </p:cNvSpPr>
          <p:nvPr/>
        </p:nvSpPr>
        <p:spPr bwMode="auto">
          <a:xfrm>
            <a:off x="347663" y="3044825"/>
            <a:ext cx="5146675"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lgn="l" rtl="0"/>
            <a:r>
              <a:rPr lang="en-US" altLang="en-US" sz="2800" b="0" dirty="0">
                <a:solidFill>
                  <a:srgbClr val="000000"/>
                </a:solidFill>
              </a:rPr>
              <a:t>			PV = </a:t>
            </a:r>
            <a:r>
              <a:rPr lang="en-US" altLang="en-US" sz="2800" b="0" dirty="0" err="1">
                <a:solidFill>
                  <a:srgbClr val="000000"/>
                </a:solidFill>
              </a:rPr>
              <a:t>nRT</a:t>
            </a:r>
            <a:endParaRPr lang="en-US" altLang="en-US" sz="2800" b="0" i="0" dirty="0">
              <a:solidFill>
                <a:srgbClr val="000000"/>
              </a:solidFill>
            </a:endParaRPr>
          </a:p>
          <a:p>
            <a:pPr algn="l" rtl="0"/>
            <a:endParaRPr lang="en-US" altLang="en-US" sz="1400" b="0" i="0" dirty="0">
              <a:solidFill>
                <a:srgbClr val="000000"/>
              </a:solidFill>
            </a:endParaRPr>
          </a:p>
          <a:p>
            <a:pPr algn="l" rtl="0"/>
            <a:r>
              <a:rPr lang="en-US" altLang="en-US" sz="2800" b="0" dirty="0">
                <a:solidFill>
                  <a:srgbClr val="000000"/>
                </a:solidFill>
              </a:rPr>
              <a:t>			V = </a:t>
            </a:r>
            <a:r>
              <a:rPr lang="en-US" altLang="en-US" sz="2800" b="0" dirty="0" err="1">
                <a:solidFill>
                  <a:srgbClr val="000000"/>
                </a:solidFill>
              </a:rPr>
              <a:t>nRT</a:t>
            </a:r>
            <a:r>
              <a:rPr lang="en-US" altLang="en-US" sz="2800" b="0" dirty="0">
                <a:solidFill>
                  <a:srgbClr val="000000"/>
                </a:solidFill>
              </a:rPr>
              <a:t> / P</a:t>
            </a:r>
            <a:endParaRPr lang="en-US" altLang="en-US" sz="2800" b="0" i="0" dirty="0">
              <a:solidFill>
                <a:srgbClr val="000000"/>
              </a:solidFill>
            </a:endParaRPr>
          </a:p>
        </p:txBody>
      </p:sp>
      <p:grpSp>
        <p:nvGrpSpPr>
          <p:cNvPr id="8" name="Group 6"/>
          <p:cNvGrpSpPr>
            <a:grpSpLocks/>
          </p:cNvGrpSpPr>
          <p:nvPr/>
        </p:nvGrpSpPr>
        <p:grpSpPr bwMode="auto">
          <a:xfrm>
            <a:off x="231776" y="4619626"/>
            <a:ext cx="8756650" cy="942975"/>
            <a:chOff x="146" y="2910"/>
            <a:chExt cx="5516" cy="594"/>
          </a:xfrm>
        </p:grpSpPr>
        <p:sp>
          <p:nvSpPr>
            <p:cNvPr id="9" name="Rectangle 7"/>
            <p:cNvSpPr>
              <a:spLocks noChangeArrowheads="1"/>
            </p:cNvSpPr>
            <p:nvPr/>
          </p:nvSpPr>
          <p:spPr bwMode="auto">
            <a:xfrm>
              <a:off x="146" y="2910"/>
              <a:ext cx="5516" cy="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lgn="l" rtl="0"/>
              <a:r>
                <a:rPr lang="en-US" altLang="en-US" sz="2800" b="0" dirty="0">
                  <a:solidFill>
                    <a:srgbClr val="000000"/>
                  </a:solidFill>
                </a:rPr>
                <a:t>V </a:t>
              </a:r>
              <a:r>
                <a:rPr lang="en-US" altLang="en-US" sz="2800" b="0" i="0" dirty="0">
                  <a:solidFill>
                    <a:srgbClr val="000000"/>
                  </a:solidFill>
                </a:rPr>
                <a:t>=(2.64 </a:t>
              </a:r>
              <a:r>
                <a:rPr lang="en-US" altLang="en-US" sz="2800" b="0" i="0" dirty="0" err="1">
                  <a:solidFill>
                    <a:srgbClr val="000000"/>
                  </a:solidFill>
                </a:rPr>
                <a:t>mol</a:t>
              </a:r>
              <a:r>
                <a:rPr lang="en-US" altLang="en-US" sz="2800" b="0" i="0" dirty="0">
                  <a:solidFill>
                    <a:srgbClr val="000000"/>
                  </a:solidFill>
                </a:rPr>
                <a:t>)(0.08206 L atm K</a:t>
              </a:r>
              <a:r>
                <a:rPr lang="en-US" altLang="en-US" sz="2800" b="0" i="0" baseline="30000" dirty="0">
                  <a:solidFill>
                    <a:srgbClr val="000000"/>
                  </a:solidFill>
                </a:rPr>
                <a:t>-1</a:t>
              </a:r>
              <a:r>
                <a:rPr lang="en-US" altLang="en-US" sz="2800" b="0" i="0" dirty="0">
                  <a:solidFill>
                    <a:srgbClr val="000000"/>
                  </a:solidFill>
                </a:rPr>
                <a:t>mol</a:t>
              </a:r>
              <a:r>
                <a:rPr lang="en-US" altLang="en-US" sz="2800" b="0" i="0" baseline="30000" dirty="0">
                  <a:solidFill>
                    <a:srgbClr val="000000"/>
                  </a:solidFill>
                </a:rPr>
                <a:t>-1</a:t>
              </a:r>
              <a:r>
                <a:rPr lang="en-US" altLang="en-US" sz="2800" b="0" i="0" dirty="0">
                  <a:solidFill>
                    <a:srgbClr val="000000"/>
                  </a:solidFill>
                </a:rPr>
                <a:t>)(31.0+273.15K)</a:t>
              </a:r>
            </a:p>
            <a:p>
              <a:pPr algn="l" rtl="0"/>
              <a:r>
                <a:rPr lang="en-US" altLang="en-US" sz="2800" b="0" i="0" dirty="0">
                  <a:solidFill>
                    <a:srgbClr val="000000"/>
                  </a:solidFill>
                </a:rPr>
                <a:t>                               (0.640 atm)</a:t>
              </a:r>
            </a:p>
          </p:txBody>
        </p:sp>
        <p:sp>
          <p:nvSpPr>
            <p:cNvPr id="10" name="Line 8"/>
            <p:cNvSpPr>
              <a:spLocks noChangeShapeType="1"/>
            </p:cNvSpPr>
            <p:nvPr/>
          </p:nvSpPr>
          <p:spPr bwMode="auto">
            <a:xfrm>
              <a:off x="606" y="3225"/>
              <a:ext cx="488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pPr algn="l" rtl="0"/>
              <a:endParaRPr lang="en-US" sz="2000" b="0" i="0">
                <a:solidFill>
                  <a:srgbClr val="000000"/>
                </a:solidFill>
              </a:endParaRPr>
            </a:p>
          </p:txBody>
        </p:sp>
      </p:grpSp>
      <p:sp>
        <p:nvSpPr>
          <p:cNvPr id="11" name="AutoShape 10"/>
          <p:cNvSpPr>
            <a:spLocks noChangeArrowheads="1"/>
          </p:cNvSpPr>
          <p:nvPr/>
        </p:nvSpPr>
        <p:spPr bwMode="auto">
          <a:xfrm>
            <a:off x="5454650" y="3659188"/>
            <a:ext cx="2879725" cy="730250"/>
          </a:xfrm>
          <a:prstGeom prst="wedgeRoundRectCallout">
            <a:avLst>
              <a:gd name="adj1" fmla="val -38810"/>
              <a:gd name="adj2" fmla="val 82394"/>
              <a:gd name="adj3" fmla="val 16667"/>
            </a:avLst>
          </a:prstGeom>
          <a:solidFill>
            <a:srgbClr val="E5F5FF"/>
          </a:solidFill>
          <a:ln w="9525" algn="ctr">
            <a:solidFill>
              <a:srgbClr val="C0C0C0"/>
            </a:solidFill>
            <a:miter lim="800000"/>
            <a:headEnd/>
            <a:tailEnd/>
          </a:ln>
          <a:effectLst/>
        </p:spPr>
        <p:txBody>
          <a:bodyPr/>
          <a:lstStyle/>
          <a:p>
            <a:pPr algn="l" rtl="0"/>
            <a:r>
              <a:rPr lang="en-US" altLang="en-US" sz="2000" b="0" i="0">
                <a:solidFill>
                  <a:srgbClr val="000000"/>
                </a:solidFill>
              </a:rPr>
              <a:t>choose </a:t>
            </a:r>
            <a:r>
              <a:rPr lang="en-US" altLang="en-US" sz="2000" b="0">
                <a:solidFill>
                  <a:srgbClr val="000000"/>
                </a:solidFill>
              </a:rPr>
              <a:t>R</a:t>
            </a:r>
            <a:r>
              <a:rPr lang="en-US" altLang="en-US" sz="2000" b="0" i="0">
                <a:solidFill>
                  <a:srgbClr val="000000"/>
                </a:solidFill>
              </a:rPr>
              <a:t> so that the units will cancel</a:t>
            </a:r>
          </a:p>
        </p:txBody>
      </p:sp>
      <p:sp>
        <p:nvSpPr>
          <p:cNvPr id="12" name="AutoShape 11"/>
          <p:cNvSpPr>
            <a:spLocks noChangeArrowheads="1"/>
          </p:cNvSpPr>
          <p:nvPr/>
        </p:nvSpPr>
        <p:spPr bwMode="auto">
          <a:xfrm>
            <a:off x="5724525" y="5426075"/>
            <a:ext cx="2957513" cy="460375"/>
          </a:xfrm>
          <a:prstGeom prst="wedgeRoundRectCallout">
            <a:avLst>
              <a:gd name="adj1" fmla="val 13875"/>
              <a:gd name="adj2" fmla="val -126551"/>
              <a:gd name="adj3" fmla="val 16667"/>
            </a:avLst>
          </a:prstGeom>
          <a:solidFill>
            <a:srgbClr val="E5F5FF"/>
          </a:solidFill>
          <a:ln w="9525" algn="ctr">
            <a:solidFill>
              <a:srgbClr val="C0C0C0"/>
            </a:solidFill>
            <a:miter lim="800000"/>
            <a:headEnd/>
            <a:tailEnd/>
          </a:ln>
          <a:effectLst/>
        </p:spPr>
        <p:txBody>
          <a:bodyPr/>
          <a:lstStyle/>
          <a:p>
            <a:pPr algn="l" rtl="0"/>
            <a:r>
              <a:rPr lang="en-US" altLang="en-US" sz="2000" b="0" i="0">
                <a:solidFill>
                  <a:srgbClr val="000000"/>
                </a:solidFill>
              </a:rPr>
              <a:t>change to absolute </a:t>
            </a:r>
            <a:r>
              <a:rPr lang="en-US" altLang="en-US" sz="2000" b="0">
                <a:solidFill>
                  <a:srgbClr val="000000"/>
                </a:solidFill>
              </a:rPr>
              <a:t>T</a:t>
            </a:r>
            <a:endParaRPr lang="en-US" altLang="en-US" sz="2000" b="0" i="0">
              <a:solidFill>
                <a:srgbClr val="000000"/>
              </a:solidFill>
            </a:endParaRPr>
          </a:p>
        </p:txBody>
      </p:sp>
      <p:grpSp>
        <p:nvGrpSpPr>
          <p:cNvPr id="13" name="Group 12"/>
          <p:cNvGrpSpPr/>
          <p:nvPr/>
        </p:nvGrpSpPr>
        <p:grpSpPr>
          <a:xfrm>
            <a:off x="3394110" y="5776850"/>
            <a:ext cx="1747768" cy="601727"/>
            <a:chOff x="3093313" y="5767355"/>
            <a:chExt cx="1747768" cy="601727"/>
          </a:xfrm>
        </p:grpSpPr>
        <p:sp>
          <p:nvSpPr>
            <p:cNvPr id="14" name="Rectangle 9"/>
            <p:cNvSpPr>
              <a:spLocks noChangeArrowheads="1"/>
            </p:cNvSpPr>
            <p:nvPr/>
          </p:nvSpPr>
          <p:spPr bwMode="auto">
            <a:xfrm>
              <a:off x="3112290" y="5810250"/>
              <a:ext cx="1728791" cy="52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7" tIns="44450" rIns="90487" bIns="44450">
              <a:spAutoFit/>
            </a:bodyPr>
            <a:lstStyle/>
            <a:p>
              <a:pPr marL="0" lvl="1" algn="l" rtl="0"/>
              <a:r>
                <a:rPr lang="en-US" altLang="en-US" sz="2800" b="0" dirty="0">
                  <a:solidFill>
                    <a:srgbClr val="000000"/>
                  </a:solidFill>
                </a:rPr>
                <a:t>V </a:t>
              </a:r>
              <a:r>
                <a:rPr lang="en-US" altLang="en-US" sz="2800" b="0" i="0" dirty="0">
                  <a:solidFill>
                    <a:srgbClr val="000000"/>
                  </a:solidFill>
                </a:rPr>
                <a:t>= 103 L</a:t>
              </a:r>
            </a:p>
          </p:txBody>
        </p:sp>
        <p:sp>
          <p:nvSpPr>
            <p:cNvPr id="15" name="Rounded Rectangle 14"/>
            <p:cNvSpPr/>
            <p:nvPr/>
          </p:nvSpPr>
          <p:spPr bwMode="auto">
            <a:xfrm>
              <a:off x="3093313" y="5767355"/>
              <a:ext cx="1747767" cy="601727"/>
            </a:xfrm>
            <a:prstGeom prst="roundRect">
              <a:avLst/>
            </a:prstGeom>
            <a:noFill/>
            <a:ln w="22225" cap="flat" cmpd="sng" algn="ctr">
              <a:solidFill>
                <a:srgbClr val="194E9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rtl="0" eaLnBrk="1" hangingPunct="1"/>
              <a:endParaRPr lang="en-US" sz="1800" b="0" i="0">
                <a:solidFill>
                  <a:srgbClr val="2F2B20"/>
                </a:solidFill>
              </a:endParaRPr>
            </a:p>
          </p:txBody>
        </p:sp>
      </p:grpSp>
    </p:spTree>
    <p:extLst>
      <p:ext uri="{BB962C8B-B14F-4D97-AF65-F5344CB8AC3E}">
        <p14:creationId xmlns:p14="http://schemas.microsoft.com/office/powerpoint/2010/main" val="217749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0" y="6356350"/>
            <a:ext cx="4114800" cy="365125"/>
          </a:xfrm>
          <a:prstGeom prst="rect">
            <a:avLst/>
          </a:prstGeom>
        </p:spPr>
        <p:txBody>
          <a:bodyPr/>
          <a:lstStyle/>
          <a:p>
            <a:r>
              <a:rPr lang="he-IL"/>
              <a:t>גזים</a:t>
            </a:r>
          </a:p>
        </p:txBody>
      </p:sp>
      <p:sp>
        <p:nvSpPr>
          <p:cNvPr id="3" name="Slide Number Placeholder 2"/>
          <p:cNvSpPr>
            <a:spLocks noGrp="1"/>
          </p:cNvSpPr>
          <p:nvPr>
            <p:ph type="sldNum" sz="quarter" idx="4294967295"/>
          </p:nvPr>
        </p:nvSpPr>
        <p:spPr>
          <a:xfrm>
            <a:off x="0" y="6356350"/>
            <a:ext cx="2743200" cy="365125"/>
          </a:xfrm>
          <a:prstGeom prst="rect">
            <a:avLst/>
          </a:prstGeom>
        </p:spPr>
        <p:txBody>
          <a:bodyPr/>
          <a:lstStyle/>
          <a:p>
            <a:fld id="{BEED0BD4-50B7-4D58-AAEE-360038BFFB62}" type="slidenum">
              <a:rPr lang="he-IL" smtClean="0"/>
              <a:t>2</a:t>
            </a:fld>
            <a:endParaRPr lang="he-IL"/>
          </a:p>
        </p:txBody>
      </p:sp>
      <p:sp>
        <p:nvSpPr>
          <p:cNvPr id="16" name="Rectangle 7"/>
          <p:cNvSpPr>
            <a:spLocks noChangeArrowheads="1"/>
          </p:cNvSpPr>
          <p:nvPr/>
        </p:nvSpPr>
        <p:spPr bwMode="auto">
          <a:xfrm>
            <a:off x="1371600" y="890815"/>
            <a:ext cx="6473344" cy="979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lstStyle>
            <a:lvl1pPr algn="l">
              <a:spcBef>
                <a:spcPct val="20000"/>
              </a:spcBef>
              <a:buClr>
                <a:srgbClr val="194E9D"/>
              </a:buClr>
              <a:buSzPct val="85000"/>
              <a:buFont typeface="Times" pitchFamily="28" charset="0"/>
              <a:buChar char="•"/>
              <a:defRPr sz="2400">
                <a:solidFill>
                  <a:schemeClr val="tx1"/>
                </a:solidFill>
                <a:latin typeface="Arial" charset="0"/>
              </a:defRPr>
            </a:lvl1pPr>
            <a:lvl2pPr marL="685800" indent="-228600" algn="l">
              <a:spcBef>
                <a:spcPct val="20000"/>
              </a:spcBef>
              <a:buClr>
                <a:srgbClr val="194E9D"/>
              </a:buClr>
              <a:buSzPct val="100000"/>
              <a:buFont typeface="Times" pitchFamily="28" charset="0"/>
              <a:buChar char="•"/>
              <a:defRPr sz="2400">
                <a:solidFill>
                  <a:schemeClr val="tx1"/>
                </a:solidFill>
                <a:latin typeface="Arial" charset="0"/>
              </a:defRPr>
            </a:lvl2pPr>
            <a:lvl3pPr marL="1143000" indent="-228600" algn="l">
              <a:spcBef>
                <a:spcPct val="20000"/>
              </a:spcBef>
              <a:buClr>
                <a:srgbClr val="194E9D"/>
              </a:buClr>
              <a:buFont typeface="Times" pitchFamily="28" charset="0"/>
              <a:buChar char="•"/>
              <a:defRPr sz="2400">
                <a:solidFill>
                  <a:schemeClr val="tx1"/>
                </a:solidFill>
                <a:latin typeface="Arial" charset="0"/>
              </a:defRPr>
            </a:lvl3pPr>
            <a:lvl4pPr marL="1543050" indent="-171450" algn="l">
              <a:spcBef>
                <a:spcPct val="20000"/>
              </a:spcBef>
              <a:buClr>
                <a:srgbClr val="194E9D"/>
              </a:buClr>
              <a:buFont typeface="Times" pitchFamily="28" charset="0"/>
              <a:buChar char="•"/>
              <a:defRPr sz="2400">
                <a:solidFill>
                  <a:schemeClr val="tx1"/>
                </a:solidFill>
                <a:latin typeface="Arial" charset="0"/>
              </a:defRPr>
            </a:lvl4pPr>
            <a:lvl5pPr marL="2000250" indent="-171450" algn="l">
              <a:spcBef>
                <a:spcPct val="20000"/>
              </a:spcBef>
              <a:buClr>
                <a:srgbClr val="194E9D"/>
              </a:buClr>
              <a:buFont typeface="Times" pitchFamily="28" charset="0"/>
              <a:buChar char="•"/>
              <a:defRPr sz="2400">
                <a:solidFill>
                  <a:schemeClr val="tx1"/>
                </a:solidFill>
                <a:latin typeface="Arial" charset="0"/>
              </a:defRPr>
            </a:lvl5pPr>
            <a:lvl6pPr marL="2457450" indent="-171450" eaLnBrk="0" fontAlgn="base" hangingPunct="0">
              <a:spcBef>
                <a:spcPct val="20000"/>
              </a:spcBef>
              <a:spcAft>
                <a:spcPct val="0"/>
              </a:spcAft>
              <a:buClr>
                <a:srgbClr val="194E9D"/>
              </a:buClr>
              <a:buFont typeface="Times" pitchFamily="28" charset="0"/>
              <a:buChar char="•"/>
              <a:defRPr sz="2400">
                <a:solidFill>
                  <a:schemeClr val="tx1"/>
                </a:solidFill>
                <a:latin typeface="Arial" charset="0"/>
              </a:defRPr>
            </a:lvl6pPr>
            <a:lvl7pPr marL="2914650" indent="-171450" eaLnBrk="0" fontAlgn="base" hangingPunct="0">
              <a:spcBef>
                <a:spcPct val="20000"/>
              </a:spcBef>
              <a:spcAft>
                <a:spcPct val="0"/>
              </a:spcAft>
              <a:buClr>
                <a:srgbClr val="194E9D"/>
              </a:buClr>
              <a:buFont typeface="Times" pitchFamily="28" charset="0"/>
              <a:buChar char="•"/>
              <a:defRPr sz="2400">
                <a:solidFill>
                  <a:schemeClr val="tx1"/>
                </a:solidFill>
                <a:latin typeface="Arial" charset="0"/>
              </a:defRPr>
            </a:lvl7pPr>
            <a:lvl8pPr marL="3371850" indent="-171450" eaLnBrk="0" fontAlgn="base" hangingPunct="0">
              <a:spcBef>
                <a:spcPct val="20000"/>
              </a:spcBef>
              <a:spcAft>
                <a:spcPct val="0"/>
              </a:spcAft>
              <a:buClr>
                <a:srgbClr val="194E9D"/>
              </a:buClr>
              <a:buFont typeface="Times" pitchFamily="28" charset="0"/>
              <a:buChar char="•"/>
              <a:defRPr sz="2400">
                <a:solidFill>
                  <a:schemeClr val="tx1"/>
                </a:solidFill>
                <a:latin typeface="Arial" charset="0"/>
              </a:defRPr>
            </a:lvl8pPr>
            <a:lvl9pPr marL="3829050" indent="-171450" eaLnBrk="0" fontAlgn="base" hangingPunct="0">
              <a:spcBef>
                <a:spcPct val="20000"/>
              </a:spcBef>
              <a:spcAft>
                <a:spcPct val="0"/>
              </a:spcAft>
              <a:buClr>
                <a:srgbClr val="194E9D"/>
              </a:buClr>
              <a:buFont typeface="Times" pitchFamily="28" charset="0"/>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
                <a:srgbClr val="194E9D"/>
              </a:buClr>
              <a:buSzPct val="85000"/>
              <a:buFont typeface="Times" pitchFamily="28" charset="0"/>
              <a:buNone/>
              <a:tabLst/>
              <a:defRPr/>
            </a:pPr>
            <a:r>
              <a:rPr kumimoji="0" lang="en-US" altLang="en-US" sz="2800" b="0" i="0" u="none" strike="noStrike" kern="0" cap="none" spc="0" normalizeH="0" baseline="0" noProof="0" dirty="0">
                <a:ln>
                  <a:noFill/>
                </a:ln>
                <a:solidFill>
                  <a:srgbClr val="000000"/>
                </a:solidFill>
                <a:effectLst/>
                <a:uLnTx/>
                <a:uFillTx/>
                <a:latin typeface="Arial" charset="0"/>
              </a:rPr>
              <a:t>Force is exerted when gas molecules strike container walls.</a:t>
            </a:r>
          </a:p>
        </p:txBody>
      </p:sp>
      <p:sp>
        <p:nvSpPr>
          <p:cNvPr id="17" name="Rectangle 8"/>
          <p:cNvSpPr>
            <a:spLocks noChangeArrowheads="1"/>
          </p:cNvSpPr>
          <p:nvPr/>
        </p:nvSpPr>
        <p:spPr bwMode="auto">
          <a:xfrm>
            <a:off x="144452" y="2907766"/>
            <a:ext cx="8641125" cy="345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lstStyle>
            <a:lvl1pPr algn="l">
              <a:spcBef>
                <a:spcPct val="20000"/>
              </a:spcBef>
              <a:buClr>
                <a:srgbClr val="194E9D"/>
              </a:buClr>
              <a:buSzPct val="85000"/>
              <a:buFont typeface="Times" pitchFamily="28" charset="0"/>
              <a:buChar char="•"/>
              <a:defRPr sz="2400">
                <a:solidFill>
                  <a:schemeClr val="tx1"/>
                </a:solidFill>
                <a:latin typeface="Arial" charset="0"/>
              </a:defRPr>
            </a:lvl1pPr>
            <a:lvl2pPr marL="685800" indent="-228600" algn="l">
              <a:spcBef>
                <a:spcPct val="20000"/>
              </a:spcBef>
              <a:buClr>
                <a:srgbClr val="194E9D"/>
              </a:buClr>
              <a:buSzPct val="100000"/>
              <a:buFont typeface="Times" pitchFamily="28" charset="0"/>
              <a:buChar char="•"/>
              <a:defRPr sz="2400">
                <a:solidFill>
                  <a:schemeClr val="tx1"/>
                </a:solidFill>
                <a:latin typeface="Arial" charset="0"/>
              </a:defRPr>
            </a:lvl2pPr>
            <a:lvl3pPr marL="1143000" indent="-228600" algn="l">
              <a:spcBef>
                <a:spcPct val="20000"/>
              </a:spcBef>
              <a:buClr>
                <a:srgbClr val="194E9D"/>
              </a:buClr>
              <a:buFont typeface="Times" pitchFamily="28" charset="0"/>
              <a:buChar char="•"/>
              <a:defRPr sz="2400">
                <a:solidFill>
                  <a:schemeClr val="tx1"/>
                </a:solidFill>
                <a:latin typeface="Arial" charset="0"/>
              </a:defRPr>
            </a:lvl3pPr>
            <a:lvl4pPr marL="1543050" indent="-171450" algn="l">
              <a:spcBef>
                <a:spcPct val="20000"/>
              </a:spcBef>
              <a:buClr>
                <a:srgbClr val="194E9D"/>
              </a:buClr>
              <a:buFont typeface="Times" pitchFamily="28" charset="0"/>
              <a:buChar char="•"/>
              <a:defRPr sz="2400">
                <a:solidFill>
                  <a:schemeClr val="tx1"/>
                </a:solidFill>
                <a:latin typeface="Arial" charset="0"/>
              </a:defRPr>
            </a:lvl4pPr>
            <a:lvl5pPr marL="2000250" indent="-171450" algn="l">
              <a:spcBef>
                <a:spcPct val="20000"/>
              </a:spcBef>
              <a:buClr>
                <a:srgbClr val="194E9D"/>
              </a:buClr>
              <a:buFont typeface="Times" pitchFamily="28" charset="0"/>
              <a:buChar char="•"/>
              <a:defRPr sz="2400">
                <a:solidFill>
                  <a:schemeClr val="tx1"/>
                </a:solidFill>
                <a:latin typeface="Arial" charset="0"/>
              </a:defRPr>
            </a:lvl5pPr>
            <a:lvl6pPr marL="2457450" indent="-171450" eaLnBrk="0" fontAlgn="base" hangingPunct="0">
              <a:spcBef>
                <a:spcPct val="20000"/>
              </a:spcBef>
              <a:spcAft>
                <a:spcPct val="0"/>
              </a:spcAft>
              <a:buClr>
                <a:srgbClr val="194E9D"/>
              </a:buClr>
              <a:buFont typeface="Times" pitchFamily="28" charset="0"/>
              <a:buChar char="•"/>
              <a:defRPr sz="2400">
                <a:solidFill>
                  <a:schemeClr val="tx1"/>
                </a:solidFill>
                <a:latin typeface="Arial" charset="0"/>
              </a:defRPr>
            </a:lvl6pPr>
            <a:lvl7pPr marL="2914650" indent="-171450" eaLnBrk="0" fontAlgn="base" hangingPunct="0">
              <a:spcBef>
                <a:spcPct val="20000"/>
              </a:spcBef>
              <a:spcAft>
                <a:spcPct val="0"/>
              </a:spcAft>
              <a:buClr>
                <a:srgbClr val="194E9D"/>
              </a:buClr>
              <a:buFont typeface="Times" pitchFamily="28" charset="0"/>
              <a:buChar char="•"/>
              <a:defRPr sz="2400">
                <a:solidFill>
                  <a:schemeClr val="tx1"/>
                </a:solidFill>
                <a:latin typeface="Arial" charset="0"/>
              </a:defRPr>
            </a:lvl7pPr>
            <a:lvl8pPr marL="3371850" indent="-171450" eaLnBrk="0" fontAlgn="base" hangingPunct="0">
              <a:spcBef>
                <a:spcPct val="20000"/>
              </a:spcBef>
              <a:spcAft>
                <a:spcPct val="0"/>
              </a:spcAft>
              <a:buClr>
                <a:srgbClr val="194E9D"/>
              </a:buClr>
              <a:buFont typeface="Times" pitchFamily="28" charset="0"/>
              <a:buChar char="•"/>
              <a:defRPr sz="2400">
                <a:solidFill>
                  <a:schemeClr val="tx1"/>
                </a:solidFill>
                <a:latin typeface="Arial" charset="0"/>
              </a:defRPr>
            </a:lvl8pPr>
            <a:lvl9pPr marL="3829050" indent="-171450" eaLnBrk="0" fontAlgn="base" hangingPunct="0">
              <a:spcBef>
                <a:spcPct val="20000"/>
              </a:spcBef>
              <a:spcAft>
                <a:spcPct val="0"/>
              </a:spcAft>
              <a:buClr>
                <a:srgbClr val="194E9D"/>
              </a:buClr>
              <a:buFont typeface="Times" pitchFamily="28" charset="0"/>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
                <a:srgbClr val="194E9D"/>
              </a:buClr>
              <a:buSzPct val="85000"/>
              <a:buFont typeface="Times" pitchFamily="28" charset="0"/>
              <a:buNone/>
              <a:tabLst/>
              <a:defRPr/>
            </a:pPr>
            <a:r>
              <a:rPr kumimoji="0" lang="en-US" altLang="en-US" sz="2800" b="0" i="0" u="none" strike="noStrike" kern="0" cap="none" spc="0" normalizeH="0" baseline="0" noProof="0" dirty="0">
                <a:ln>
                  <a:noFill/>
                </a:ln>
                <a:solidFill>
                  <a:srgbClr val="194E9D"/>
                </a:solidFill>
                <a:effectLst/>
                <a:uLnTx/>
                <a:uFillTx/>
                <a:latin typeface="Arial" charset="0"/>
              </a:rPr>
              <a:t>Pressure Units</a:t>
            </a:r>
          </a:p>
          <a:p>
            <a:pPr marL="0" marR="0" lvl="0" indent="0" algn="l" defTabSz="914400" rtl="0" eaLnBrk="0" fontAlgn="base" latinLnBrk="0" hangingPunct="0">
              <a:lnSpc>
                <a:spcPct val="100000"/>
              </a:lnSpc>
              <a:spcBef>
                <a:spcPts val="600"/>
              </a:spcBef>
              <a:spcAft>
                <a:spcPct val="0"/>
              </a:spcAft>
              <a:buClr>
                <a:srgbClr val="194E9D"/>
              </a:buClr>
              <a:buSzPct val="85000"/>
              <a:buFont typeface="Times" pitchFamily="28" charset="0"/>
              <a:buNone/>
              <a:tabLst/>
              <a:defRPr/>
            </a:pPr>
            <a:r>
              <a:rPr kumimoji="0" lang="en-US" altLang="en-US" sz="2800" b="0" i="0" u="none" strike="noStrike" kern="0" cap="none" spc="0" normalizeH="0" baseline="0" noProof="0" dirty="0">
                <a:ln>
                  <a:noFill/>
                </a:ln>
                <a:solidFill>
                  <a:srgbClr val="000000"/>
                </a:solidFill>
                <a:effectLst/>
                <a:uLnTx/>
                <a:uFillTx/>
                <a:latin typeface="Arial" charset="0"/>
              </a:rPr>
              <a:t>	SI: 	1 </a:t>
            </a:r>
            <a:r>
              <a:rPr kumimoji="0" lang="en-US" altLang="en-US" sz="2800" b="0" i="0" u="none" strike="noStrike" kern="0" cap="none" spc="0" normalizeH="0" baseline="0" noProof="0" dirty="0" err="1">
                <a:ln>
                  <a:noFill/>
                </a:ln>
                <a:solidFill>
                  <a:srgbClr val="000000"/>
                </a:solidFill>
                <a:effectLst/>
                <a:uLnTx/>
                <a:uFillTx/>
                <a:latin typeface="Arial" charset="0"/>
              </a:rPr>
              <a:t>pascal</a:t>
            </a:r>
            <a:r>
              <a:rPr kumimoji="0" lang="en-US" altLang="en-US" sz="2800" b="0" i="0" u="none" strike="noStrike" kern="0" cap="none" spc="0" normalizeH="0" baseline="0" noProof="0" dirty="0">
                <a:ln>
                  <a:noFill/>
                </a:ln>
                <a:solidFill>
                  <a:srgbClr val="000000"/>
                </a:solidFill>
                <a:effectLst/>
                <a:uLnTx/>
                <a:uFillTx/>
                <a:latin typeface="Arial" charset="0"/>
              </a:rPr>
              <a:t> (Pa) = 1 kg m</a:t>
            </a:r>
            <a:r>
              <a:rPr kumimoji="0" lang="en-US" altLang="en-US" sz="2800" b="0" i="0" u="none" strike="noStrike" kern="0" cap="none" spc="0" normalizeH="0" baseline="30000" noProof="0" dirty="0">
                <a:ln>
                  <a:noFill/>
                </a:ln>
                <a:solidFill>
                  <a:srgbClr val="000000"/>
                </a:solidFill>
                <a:effectLst/>
                <a:uLnTx/>
                <a:uFillTx/>
                <a:latin typeface="Arial" charset="0"/>
              </a:rPr>
              <a:t>-1</a:t>
            </a:r>
            <a:r>
              <a:rPr kumimoji="0" lang="en-US" altLang="en-US" sz="2800" b="0" i="0" u="none" strike="noStrike" kern="0" cap="none" spc="0" normalizeH="0" baseline="0" noProof="0" dirty="0">
                <a:ln>
                  <a:noFill/>
                </a:ln>
                <a:solidFill>
                  <a:srgbClr val="000000"/>
                </a:solidFill>
                <a:effectLst/>
                <a:uLnTx/>
                <a:uFillTx/>
                <a:latin typeface="Arial" charset="0"/>
              </a:rPr>
              <a:t>s</a:t>
            </a:r>
            <a:r>
              <a:rPr kumimoji="0" lang="en-US" altLang="en-US" sz="2800" b="0" i="0" u="none" strike="noStrike" kern="0" cap="none" spc="0" normalizeH="0" baseline="30000" noProof="0" dirty="0">
                <a:ln>
                  <a:noFill/>
                </a:ln>
                <a:solidFill>
                  <a:srgbClr val="000000"/>
                </a:solidFill>
                <a:effectLst/>
                <a:uLnTx/>
                <a:uFillTx/>
                <a:latin typeface="Arial" charset="0"/>
              </a:rPr>
              <a:t>-2 </a:t>
            </a:r>
            <a:r>
              <a:rPr kumimoji="0" lang="en-US" altLang="en-US" sz="2800" b="0" i="0" u="none" strike="noStrike" kern="0" cap="none" spc="0" normalizeH="0" baseline="0" noProof="0" dirty="0">
                <a:ln>
                  <a:noFill/>
                </a:ln>
                <a:solidFill>
                  <a:srgbClr val="000000"/>
                </a:solidFill>
                <a:effectLst/>
                <a:uLnTx/>
                <a:uFillTx/>
                <a:latin typeface="Arial" charset="0"/>
              </a:rPr>
              <a:t>= 1 N m</a:t>
            </a:r>
            <a:r>
              <a:rPr kumimoji="0" lang="en-US" altLang="en-US" sz="2800" b="0" i="0" u="none" strike="noStrike" kern="0" cap="none" spc="0" normalizeH="0" baseline="30000" noProof="0" dirty="0">
                <a:ln>
                  <a:noFill/>
                </a:ln>
                <a:solidFill>
                  <a:srgbClr val="000000"/>
                </a:solidFill>
                <a:effectLst/>
                <a:uLnTx/>
                <a:uFillTx/>
                <a:latin typeface="Arial" charset="0"/>
              </a:rPr>
              <a:t>-2</a:t>
            </a:r>
          </a:p>
          <a:p>
            <a:pPr marL="0" marR="0" lvl="0" indent="0" algn="l" defTabSz="914400" rtl="0" eaLnBrk="0" fontAlgn="base" latinLnBrk="0" hangingPunct="0">
              <a:lnSpc>
                <a:spcPct val="100000"/>
              </a:lnSpc>
              <a:spcBef>
                <a:spcPts val="600"/>
              </a:spcBef>
              <a:spcAft>
                <a:spcPct val="0"/>
              </a:spcAft>
              <a:buClr>
                <a:srgbClr val="194E9D"/>
              </a:buClr>
              <a:buSzPct val="85000"/>
              <a:buFont typeface="Times" pitchFamily="28" charset="0"/>
              <a:buNone/>
              <a:tabLst/>
              <a:defRPr/>
            </a:pPr>
            <a:endParaRPr kumimoji="0" lang="en-US" altLang="en-US" sz="2800" b="0" i="0" u="none" strike="noStrike" kern="0" cap="none" spc="0" normalizeH="0" baseline="30000" noProof="0" dirty="0">
              <a:ln>
                <a:noFill/>
              </a:ln>
              <a:solidFill>
                <a:srgbClr val="000000"/>
              </a:solidFill>
              <a:effectLst/>
              <a:uLnTx/>
              <a:uFillTx/>
              <a:latin typeface="Arial" charset="0"/>
            </a:endParaRPr>
          </a:p>
          <a:p>
            <a:pPr marL="0" marR="0" lvl="0" indent="0" algn="l" defTabSz="914400" rtl="0" eaLnBrk="0" fontAlgn="base" latinLnBrk="0" hangingPunct="0">
              <a:lnSpc>
                <a:spcPct val="100000"/>
              </a:lnSpc>
              <a:spcBef>
                <a:spcPts val="600"/>
              </a:spcBef>
              <a:spcAft>
                <a:spcPct val="0"/>
              </a:spcAft>
              <a:buClr>
                <a:srgbClr val="194E9D"/>
              </a:buClr>
              <a:buSzPct val="85000"/>
              <a:buFont typeface="Times" pitchFamily="28" charset="0"/>
              <a:buNone/>
              <a:tabLst/>
              <a:defRPr/>
            </a:pPr>
            <a:r>
              <a:rPr kumimoji="0" lang="en-US" altLang="en-US" sz="2800" b="0" i="0" u="none" strike="noStrike" kern="0" cap="none" spc="0" normalizeH="0" baseline="0" noProof="0" dirty="0">
                <a:ln>
                  <a:noFill/>
                </a:ln>
                <a:solidFill>
                  <a:srgbClr val="000000"/>
                </a:solidFill>
                <a:effectLst/>
                <a:uLnTx/>
                <a:uFillTx/>
                <a:latin typeface="Arial" charset="0"/>
              </a:rPr>
              <a:t>   others:	1 bar = 10</a:t>
            </a:r>
            <a:r>
              <a:rPr kumimoji="0" lang="en-US" altLang="en-US" sz="2800" b="0" i="0" u="none" strike="noStrike" kern="0" cap="none" spc="0" normalizeH="0" baseline="30000" noProof="0" dirty="0">
                <a:ln>
                  <a:noFill/>
                </a:ln>
                <a:solidFill>
                  <a:srgbClr val="000000"/>
                </a:solidFill>
                <a:effectLst/>
                <a:uLnTx/>
                <a:uFillTx/>
                <a:latin typeface="Arial" charset="0"/>
              </a:rPr>
              <a:t>5</a:t>
            </a:r>
            <a:r>
              <a:rPr kumimoji="0" lang="en-US" altLang="en-US" sz="2800" b="0" i="0" u="none" strike="noStrike" kern="0" cap="none" spc="0" normalizeH="0" baseline="0" noProof="0" dirty="0">
                <a:ln>
                  <a:noFill/>
                </a:ln>
                <a:solidFill>
                  <a:srgbClr val="000000"/>
                </a:solidFill>
                <a:effectLst/>
                <a:uLnTx/>
                <a:uFillTx/>
                <a:latin typeface="Arial" charset="0"/>
              </a:rPr>
              <a:t> Pa = 100 </a:t>
            </a:r>
            <a:r>
              <a:rPr kumimoji="0" lang="en-US" altLang="en-US" sz="2800" b="0" i="0" u="none" strike="noStrike" kern="0" cap="none" spc="0" normalizeH="0" baseline="0" noProof="0" dirty="0" err="1">
                <a:ln>
                  <a:noFill/>
                </a:ln>
                <a:solidFill>
                  <a:srgbClr val="000000"/>
                </a:solidFill>
                <a:effectLst/>
                <a:uLnTx/>
                <a:uFillTx/>
                <a:latin typeface="Arial" charset="0"/>
              </a:rPr>
              <a:t>kPa</a:t>
            </a:r>
            <a:endParaRPr kumimoji="0" lang="en-US" altLang="en-US" sz="2800" b="0" i="0" u="none" strike="noStrike" kern="0" cap="none" spc="0" normalizeH="0" baseline="0" noProof="0" dirty="0">
              <a:ln>
                <a:noFill/>
              </a:ln>
              <a:solidFill>
                <a:srgbClr val="000000"/>
              </a:solidFill>
              <a:effectLst/>
              <a:uLnTx/>
              <a:uFillTx/>
              <a:latin typeface="Arial" charset="0"/>
            </a:endParaRPr>
          </a:p>
          <a:p>
            <a:pPr marL="0" marR="0" lvl="0" indent="0" algn="l" defTabSz="914400" rtl="0" eaLnBrk="0" fontAlgn="base" latinLnBrk="0" hangingPunct="0">
              <a:lnSpc>
                <a:spcPct val="100000"/>
              </a:lnSpc>
              <a:spcBef>
                <a:spcPts val="600"/>
              </a:spcBef>
              <a:spcAft>
                <a:spcPct val="0"/>
              </a:spcAft>
              <a:buClr>
                <a:srgbClr val="194E9D"/>
              </a:buClr>
              <a:buSzPct val="85000"/>
              <a:buFont typeface="Times" pitchFamily="28" charset="0"/>
              <a:buNone/>
              <a:tabLst/>
              <a:defRPr/>
            </a:pPr>
            <a:r>
              <a:rPr kumimoji="0" lang="en-US" altLang="en-US" sz="2800" b="0" i="0" u="none" strike="noStrike" kern="0" cap="none" spc="0" normalizeH="0" baseline="0" noProof="0" dirty="0">
                <a:ln>
                  <a:noFill/>
                </a:ln>
                <a:solidFill>
                  <a:srgbClr val="000000"/>
                </a:solidFill>
                <a:effectLst/>
                <a:uLnTx/>
                <a:uFillTx/>
                <a:latin typeface="Arial" charset="0"/>
              </a:rPr>
              <a:t>		1 atm = 101.325 </a:t>
            </a:r>
            <a:r>
              <a:rPr kumimoji="0" lang="en-US" altLang="en-US" sz="2800" b="0" i="0" u="none" strike="noStrike" kern="0" cap="none" spc="0" normalizeH="0" baseline="0" noProof="0" dirty="0" err="1">
                <a:ln>
                  <a:noFill/>
                </a:ln>
                <a:solidFill>
                  <a:srgbClr val="000000"/>
                </a:solidFill>
                <a:effectLst/>
                <a:uLnTx/>
                <a:uFillTx/>
                <a:latin typeface="Arial" charset="0"/>
              </a:rPr>
              <a:t>kPa</a:t>
            </a:r>
            <a:r>
              <a:rPr kumimoji="0" lang="en-US" altLang="en-US" sz="2800" b="0" i="0" u="none" strike="noStrike" kern="0" cap="none" spc="0" normalizeH="0" baseline="0" noProof="0" dirty="0">
                <a:ln>
                  <a:noFill/>
                </a:ln>
                <a:solidFill>
                  <a:srgbClr val="000000"/>
                </a:solidFill>
                <a:effectLst/>
                <a:uLnTx/>
                <a:uFillTx/>
                <a:latin typeface="Arial" charset="0"/>
              </a:rPr>
              <a:t> = 1.01325 bar</a:t>
            </a:r>
          </a:p>
          <a:p>
            <a:pPr marL="0" marR="0" lvl="0" indent="0" algn="l" defTabSz="914400" rtl="0" eaLnBrk="0" fontAlgn="base" latinLnBrk="0" hangingPunct="0">
              <a:lnSpc>
                <a:spcPct val="100000"/>
              </a:lnSpc>
              <a:spcBef>
                <a:spcPts val="600"/>
              </a:spcBef>
              <a:spcAft>
                <a:spcPct val="0"/>
              </a:spcAft>
              <a:buClr>
                <a:srgbClr val="194E9D"/>
              </a:buClr>
              <a:buSzPct val="85000"/>
              <a:buFont typeface="Times" pitchFamily="28" charset="0"/>
              <a:buNone/>
              <a:tabLst/>
              <a:defRPr/>
            </a:pPr>
            <a:r>
              <a:rPr kumimoji="0" lang="en-US" altLang="en-US" sz="2800" b="0" i="0" u="none" strike="noStrike" kern="0" cap="none" spc="0" normalizeH="0" baseline="0" noProof="0" dirty="0">
                <a:ln>
                  <a:noFill/>
                </a:ln>
                <a:solidFill>
                  <a:srgbClr val="000000"/>
                </a:solidFill>
                <a:effectLst/>
                <a:uLnTx/>
                <a:uFillTx/>
                <a:latin typeface="Arial" charset="0"/>
              </a:rPr>
              <a:t>		1 atm = 760 torr = 760 mm Hg</a:t>
            </a:r>
          </a:p>
          <a:p>
            <a:pPr marL="457200" lvl="1" indent="0" rtl="0" fontAlgn="base">
              <a:spcAft>
                <a:spcPct val="0"/>
              </a:spcAft>
              <a:buClrTx/>
              <a:buSzTx/>
              <a:buNone/>
            </a:pPr>
            <a:r>
              <a:rPr kumimoji="0" lang="en-US" altLang="en-US" sz="2800" b="0" i="0" u="none" strike="noStrike" kern="0" cap="none" spc="0" normalizeH="0" baseline="0" noProof="0" dirty="0">
                <a:ln>
                  <a:noFill/>
                </a:ln>
                <a:solidFill>
                  <a:srgbClr val="000000"/>
                </a:solidFill>
                <a:effectLst/>
                <a:uLnTx/>
                <a:uFillTx/>
                <a:latin typeface="Arial" charset="0"/>
              </a:rPr>
              <a:t>		1 atm = 14.7 </a:t>
            </a:r>
            <a:r>
              <a:rPr lang="en-US" altLang="en-US" sz="2600" kern="0" dirty="0">
                <a:solidFill>
                  <a:srgbClr val="000000"/>
                </a:solidFill>
                <a:latin typeface="Arial"/>
              </a:rPr>
              <a:t>psi (</a:t>
            </a:r>
            <a:r>
              <a:rPr lang="en-US" sz="2000" b="1" i="0" dirty="0">
                <a:solidFill>
                  <a:srgbClr val="202122"/>
                </a:solidFill>
                <a:effectLst/>
                <a:latin typeface="Arial" panose="020B0604020202020204" pitchFamily="34" charset="0"/>
              </a:rPr>
              <a:t>Pounds per Square Inch)</a:t>
            </a:r>
            <a:endParaRPr lang="en-US" altLang="en-US" sz="2600" kern="0" dirty="0">
              <a:solidFill>
                <a:srgbClr val="000000"/>
              </a:solidFill>
              <a:latin typeface="Arial"/>
            </a:endParaRPr>
          </a:p>
        </p:txBody>
      </p:sp>
      <p:sp>
        <p:nvSpPr>
          <p:cNvPr id="18" name="Rectangle 9"/>
          <p:cNvSpPr txBox="1">
            <a:spLocks noChangeArrowheads="1"/>
          </p:cNvSpPr>
          <p:nvPr/>
        </p:nvSpPr>
        <p:spPr bwMode="auto">
          <a:xfrm>
            <a:off x="1505019" y="34327"/>
            <a:ext cx="8834437"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7" tIns="44450" rIns="90487" bIns="44450" numCol="1" anchor="ctr" anchorCtr="0" compatLnSpc="1">
            <a:prstTxWarp prst="textNoShape">
              <a:avLst/>
            </a:prstTxWarp>
          </a:bodyPr>
          <a:lstStyle>
            <a:lvl1pPr algn="l" rtl="0" eaLnBrk="0" fontAlgn="base" hangingPunct="0">
              <a:spcBef>
                <a:spcPct val="0"/>
              </a:spcBef>
              <a:spcAft>
                <a:spcPct val="0"/>
              </a:spcAft>
              <a:defRPr sz="3600" b="0">
                <a:solidFill>
                  <a:schemeClr val="bg1"/>
                </a:solidFill>
                <a:latin typeface="Cambria" pitchFamily="18" charset="0"/>
                <a:ea typeface="+mj-ea"/>
                <a:cs typeface="+mj-cs"/>
              </a:defRPr>
            </a:lvl1pPr>
            <a:lvl2pPr algn="l" rtl="0" eaLnBrk="0" fontAlgn="base" hangingPunct="0">
              <a:spcBef>
                <a:spcPct val="0"/>
              </a:spcBef>
              <a:spcAft>
                <a:spcPct val="0"/>
              </a:spcAft>
              <a:defRPr sz="4400" b="1">
                <a:solidFill>
                  <a:schemeClr val="bg1"/>
                </a:solidFill>
                <a:latin typeface="Helvetica" pitchFamily="28" charset="0"/>
              </a:defRPr>
            </a:lvl2pPr>
            <a:lvl3pPr algn="l" rtl="0" eaLnBrk="0" fontAlgn="base" hangingPunct="0">
              <a:spcBef>
                <a:spcPct val="0"/>
              </a:spcBef>
              <a:spcAft>
                <a:spcPct val="0"/>
              </a:spcAft>
              <a:defRPr sz="4400" b="1">
                <a:solidFill>
                  <a:schemeClr val="bg1"/>
                </a:solidFill>
                <a:latin typeface="Helvetica" pitchFamily="28" charset="0"/>
              </a:defRPr>
            </a:lvl3pPr>
            <a:lvl4pPr algn="l" rtl="0" eaLnBrk="0" fontAlgn="base" hangingPunct="0">
              <a:spcBef>
                <a:spcPct val="0"/>
              </a:spcBef>
              <a:spcAft>
                <a:spcPct val="0"/>
              </a:spcAft>
              <a:defRPr sz="4400" b="1">
                <a:solidFill>
                  <a:schemeClr val="bg1"/>
                </a:solidFill>
                <a:latin typeface="Helvetica" pitchFamily="28" charset="0"/>
              </a:defRPr>
            </a:lvl4pPr>
            <a:lvl5pPr algn="l" rtl="0" eaLnBrk="0" fontAlgn="base" hangingPunct="0">
              <a:spcBef>
                <a:spcPct val="0"/>
              </a:spcBef>
              <a:spcAft>
                <a:spcPct val="0"/>
              </a:spcAft>
              <a:defRPr sz="4400" b="1">
                <a:solidFill>
                  <a:schemeClr val="bg1"/>
                </a:solidFill>
                <a:latin typeface="Helvetica" pitchFamily="28" charset="0"/>
              </a:defRPr>
            </a:lvl5pPr>
            <a:lvl6pPr marL="457200" algn="l" rtl="0" eaLnBrk="0" fontAlgn="base" hangingPunct="0">
              <a:spcBef>
                <a:spcPct val="0"/>
              </a:spcBef>
              <a:spcAft>
                <a:spcPct val="0"/>
              </a:spcAft>
              <a:defRPr sz="4400" b="1">
                <a:solidFill>
                  <a:schemeClr val="bg1"/>
                </a:solidFill>
                <a:latin typeface="Helvetica" pitchFamily="28" charset="0"/>
              </a:defRPr>
            </a:lvl6pPr>
            <a:lvl7pPr marL="914400" algn="l" rtl="0" eaLnBrk="0" fontAlgn="base" hangingPunct="0">
              <a:spcBef>
                <a:spcPct val="0"/>
              </a:spcBef>
              <a:spcAft>
                <a:spcPct val="0"/>
              </a:spcAft>
              <a:defRPr sz="4400" b="1">
                <a:solidFill>
                  <a:schemeClr val="bg1"/>
                </a:solidFill>
                <a:latin typeface="Helvetica" pitchFamily="28" charset="0"/>
              </a:defRPr>
            </a:lvl7pPr>
            <a:lvl8pPr marL="1371600" algn="l" rtl="0" eaLnBrk="0" fontAlgn="base" hangingPunct="0">
              <a:spcBef>
                <a:spcPct val="0"/>
              </a:spcBef>
              <a:spcAft>
                <a:spcPct val="0"/>
              </a:spcAft>
              <a:defRPr sz="4400" b="1">
                <a:solidFill>
                  <a:schemeClr val="bg1"/>
                </a:solidFill>
                <a:latin typeface="Helvetica" pitchFamily="28" charset="0"/>
              </a:defRPr>
            </a:lvl8pPr>
            <a:lvl9pPr marL="1828800" algn="l" rtl="0" eaLnBrk="0" fontAlgn="base" hangingPunct="0">
              <a:spcBef>
                <a:spcPct val="0"/>
              </a:spcBef>
              <a:spcAft>
                <a:spcPct val="0"/>
              </a:spcAft>
              <a:defRPr sz="4400" b="1">
                <a:solidFill>
                  <a:schemeClr val="bg1"/>
                </a:solidFill>
                <a:latin typeface="Helvetica" pitchFamily="2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0" i="0" u="none" strike="noStrike" kern="0" cap="none" spc="0" normalizeH="0" baseline="0" noProof="0" dirty="0">
                <a:ln>
                  <a:noFill/>
                </a:ln>
                <a:solidFill>
                  <a:srgbClr val="FFFFFF"/>
                </a:solidFill>
                <a:effectLst/>
                <a:uLnTx/>
                <a:uFillTx/>
                <a:latin typeface="Cambria" pitchFamily="18" charset="0"/>
                <a:ea typeface="+mj-ea"/>
                <a:cs typeface="+mj-cs"/>
              </a:rPr>
              <a:t>Gas Pressure</a:t>
            </a:r>
          </a:p>
        </p:txBody>
      </p:sp>
      <p:grpSp>
        <p:nvGrpSpPr>
          <p:cNvPr id="19" name="Group 18"/>
          <p:cNvGrpSpPr/>
          <p:nvPr/>
        </p:nvGrpSpPr>
        <p:grpSpPr>
          <a:xfrm>
            <a:off x="2754482" y="1467803"/>
            <a:ext cx="5270303" cy="1379637"/>
            <a:chOff x="1196182" y="1620739"/>
            <a:chExt cx="5270303" cy="1379637"/>
          </a:xfrm>
        </p:grpSpPr>
        <p:grpSp>
          <p:nvGrpSpPr>
            <p:cNvPr id="20" name="Group 2"/>
            <p:cNvGrpSpPr>
              <a:grpSpLocks/>
            </p:cNvGrpSpPr>
            <p:nvPr/>
          </p:nvGrpSpPr>
          <p:grpSpPr bwMode="auto">
            <a:xfrm>
              <a:off x="1196182" y="2060576"/>
              <a:ext cx="3055938" cy="939800"/>
              <a:chOff x="253" y="930"/>
              <a:chExt cx="1925" cy="592"/>
            </a:xfrm>
          </p:grpSpPr>
          <p:sp>
            <p:nvSpPr>
              <p:cNvPr id="22" name="Rectangle 3"/>
              <p:cNvSpPr>
                <a:spLocks noChangeArrowheads="1"/>
              </p:cNvSpPr>
              <p:nvPr/>
            </p:nvSpPr>
            <p:spPr bwMode="auto">
              <a:xfrm>
                <a:off x="253" y="1063"/>
                <a:ext cx="1296" cy="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lstStyle>
                <a:lvl1pPr algn="l">
                  <a:spcBef>
                    <a:spcPct val="20000"/>
                  </a:spcBef>
                  <a:buClr>
                    <a:srgbClr val="194E9D"/>
                  </a:buClr>
                  <a:buSzPct val="85000"/>
                  <a:buFont typeface="Times" pitchFamily="28" charset="0"/>
                  <a:buChar char="•"/>
                  <a:defRPr sz="2400">
                    <a:solidFill>
                      <a:schemeClr val="tx1"/>
                    </a:solidFill>
                    <a:latin typeface="Arial" charset="0"/>
                  </a:defRPr>
                </a:lvl1pPr>
                <a:lvl2pPr marL="685800" indent="-223838" algn="l">
                  <a:spcBef>
                    <a:spcPct val="20000"/>
                  </a:spcBef>
                  <a:buClr>
                    <a:srgbClr val="194E9D"/>
                  </a:buClr>
                  <a:buSzPct val="100000"/>
                  <a:buFont typeface="Times" pitchFamily="28" charset="0"/>
                  <a:buChar char="•"/>
                  <a:defRPr sz="2400">
                    <a:solidFill>
                      <a:schemeClr val="tx1"/>
                    </a:solidFill>
                    <a:latin typeface="Arial" charset="0"/>
                  </a:defRPr>
                </a:lvl2pPr>
                <a:lvl3pPr marL="1143000" indent="-228600" algn="l">
                  <a:spcBef>
                    <a:spcPct val="20000"/>
                  </a:spcBef>
                  <a:buClr>
                    <a:srgbClr val="194E9D"/>
                  </a:buClr>
                  <a:buFont typeface="Times" pitchFamily="28" charset="0"/>
                  <a:buChar char="•"/>
                  <a:defRPr sz="2400">
                    <a:solidFill>
                      <a:schemeClr val="tx1"/>
                    </a:solidFill>
                    <a:latin typeface="Arial" charset="0"/>
                  </a:defRPr>
                </a:lvl3pPr>
                <a:lvl4pPr marL="1543050" indent="-171450" algn="l">
                  <a:spcBef>
                    <a:spcPct val="20000"/>
                  </a:spcBef>
                  <a:buClr>
                    <a:srgbClr val="194E9D"/>
                  </a:buClr>
                  <a:buFont typeface="Times" pitchFamily="28" charset="0"/>
                  <a:buChar char="•"/>
                  <a:defRPr sz="2400">
                    <a:solidFill>
                      <a:schemeClr val="tx1"/>
                    </a:solidFill>
                    <a:latin typeface="Arial" charset="0"/>
                  </a:defRPr>
                </a:lvl4pPr>
                <a:lvl5pPr marL="2000250" indent="-171450" algn="l">
                  <a:spcBef>
                    <a:spcPct val="20000"/>
                  </a:spcBef>
                  <a:buClr>
                    <a:srgbClr val="194E9D"/>
                  </a:buClr>
                  <a:buFont typeface="Times" pitchFamily="28" charset="0"/>
                  <a:buChar char="•"/>
                  <a:defRPr sz="2400">
                    <a:solidFill>
                      <a:schemeClr val="tx1"/>
                    </a:solidFill>
                    <a:latin typeface="Arial" charset="0"/>
                  </a:defRPr>
                </a:lvl5pPr>
                <a:lvl6pPr marL="2457450" indent="-171450" eaLnBrk="0" fontAlgn="base" hangingPunct="0">
                  <a:spcBef>
                    <a:spcPct val="20000"/>
                  </a:spcBef>
                  <a:spcAft>
                    <a:spcPct val="0"/>
                  </a:spcAft>
                  <a:buClr>
                    <a:srgbClr val="194E9D"/>
                  </a:buClr>
                  <a:buFont typeface="Times" pitchFamily="28" charset="0"/>
                  <a:buChar char="•"/>
                  <a:defRPr sz="2400">
                    <a:solidFill>
                      <a:schemeClr val="tx1"/>
                    </a:solidFill>
                    <a:latin typeface="Arial" charset="0"/>
                  </a:defRPr>
                </a:lvl6pPr>
                <a:lvl7pPr marL="2914650" indent="-171450" eaLnBrk="0" fontAlgn="base" hangingPunct="0">
                  <a:spcBef>
                    <a:spcPct val="20000"/>
                  </a:spcBef>
                  <a:spcAft>
                    <a:spcPct val="0"/>
                  </a:spcAft>
                  <a:buClr>
                    <a:srgbClr val="194E9D"/>
                  </a:buClr>
                  <a:buFont typeface="Times" pitchFamily="28" charset="0"/>
                  <a:buChar char="•"/>
                  <a:defRPr sz="2400">
                    <a:solidFill>
                      <a:schemeClr val="tx1"/>
                    </a:solidFill>
                    <a:latin typeface="Arial" charset="0"/>
                  </a:defRPr>
                </a:lvl7pPr>
                <a:lvl8pPr marL="3371850" indent="-171450" eaLnBrk="0" fontAlgn="base" hangingPunct="0">
                  <a:spcBef>
                    <a:spcPct val="20000"/>
                  </a:spcBef>
                  <a:spcAft>
                    <a:spcPct val="0"/>
                  </a:spcAft>
                  <a:buClr>
                    <a:srgbClr val="194E9D"/>
                  </a:buClr>
                  <a:buFont typeface="Times" pitchFamily="28" charset="0"/>
                  <a:buChar char="•"/>
                  <a:defRPr sz="2400">
                    <a:solidFill>
                      <a:schemeClr val="tx1"/>
                    </a:solidFill>
                    <a:latin typeface="Arial" charset="0"/>
                  </a:defRPr>
                </a:lvl8pPr>
                <a:lvl9pPr marL="3829050" indent="-171450" eaLnBrk="0" fontAlgn="base" hangingPunct="0">
                  <a:spcBef>
                    <a:spcPct val="20000"/>
                  </a:spcBef>
                  <a:spcAft>
                    <a:spcPct val="0"/>
                  </a:spcAft>
                  <a:buClr>
                    <a:srgbClr val="194E9D"/>
                  </a:buClr>
                  <a:buFont typeface="Times" pitchFamily="28" charset="0"/>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
                    <a:srgbClr val="194E9D"/>
                  </a:buClr>
                  <a:buSzPct val="85000"/>
                  <a:buFont typeface="Times" pitchFamily="28" charset="0"/>
                  <a:buNone/>
                  <a:tabLst/>
                  <a:defRPr/>
                </a:pPr>
                <a:r>
                  <a:rPr kumimoji="0" lang="en-US" altLang="en-US" sz="2800" b="0" i="0" u="none" strike="noStrike" kern="0" cap="none" spc="0" normalizeH="0" baseline="0" noProof="0" dirty="0">
                    <a:ln>
                      <a:noFill/>
                    </a:ln>
                    <a:solidFill>
                      <a:srgbClr val="000000"/>
                    </a:solidFill>
                    <a:effectLst/>
                    <a:uLnTx/>
                    <a:uFillTx/>
                    <a:latin typeface="Arial" charset="0"/>
                  </a:rPr>
                  <a:t>Pressure =</a:t>
                </a:r>
              </a:p>
            </p:txBody>
          </p:sp>
          <p:sp>
            <p:nvSpPr>
              <p:cNvPr id="23" name="Rectangle 4"/>
              <p:cNvSpPr>
                <a:spLocks noChangeArrowheads="1"/>
              </p:cNvSpPr>
              <p:nvPr/>
            </p:nvSpPr>
            <p:spPr bwMode="auto">
              <a:xfrm>
                <a:off x="1425" y="930"/>
                <a:ext cx="753" cy="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lstStyle>
                <a:lvl1pPr algn="l">
                  <a:spcBef>
                    <a:spcPct val="20000"/>
                  </a:spcBef>
                  <a:buClr>
                    <a:srgbClr val="194E9D"/>
                  </a:buClr>
                  <a:buSzPct val="85000"/>
                  <a:buFont typeface="Times" pitchFamily="28" charset="0"/>
                  <a:buChar char="•"/>
                  <a:defRPr sz="2400">
                    <a:solidFill>
                      <a:schemeClr val="tx1"/>
                    </a:solidFill>
                    <a:latin typeface="Arial" charset="0"/>
                  </a:defRPr>
                </a:lvl1pPr>
                <a:lvl2pPr marL="685800" indent="-228600" algn="l">
                  <a:spcBef>
                    <a:spcPct val="20000"/>
                  </a:spcBef>
                  <a:buClr>
                    <a:srgbClr val="194E9D"/>
                  </a:buClr>
                  <a:buSzPct val="100000"/>
                  <a:buFont typeface="Times" pitchFamily="28" charset="0"/>
                  <a:buChar char="•"/>
                  <a:defRPr sz="2400">
                    <a:solidFill>
                      <a:schemeClr val="tx1"/>
                    </a:solidFill>
                    <a:latin typeface="Arial" charset="0"/>
                  </a:defRPr>
                </a:lvl2pPr>
                <a:lvl3pPr marL="1143000" indent="-228600" algn="l">
                  <a:spcBef>
                    <a:spcPct val="20000"/>
                  </a:spcBef>
                  <a:buClr>
                    <a:srgbClr val="194E9D"/>
                  </a:buClr>
                  <a:buFont typeface="Times" pitchFamily="28" charset="0"/>
                  <a:buChar char="•"/>
                  <a:defRPr sz="2400">
                    <a:solidFill>
                      <a:schemeClr val="tx1"/>
                    </a:solidFill>
                    <a:latin typeface="Arial" charset="0"/>
                  </a:defRPr>
                </a:lvl3pPr>
                <a:lvl4pPr marL="1543050" indent="-171450" algn="l">
                  <a:spcBef>
                    <a:spcPct val="20000"/>
                  </a:spcBef>
                  <a:buClr>
                    <a:srgbClr val="194E9D"/>
                  </a:buClr>
                  <a:buFont typeface="Times" pitchFamily="28" charset="0"/>
                  <a:buChar char="•"/>
                  <a:defRPr sz="2400">
                    <a:solidFill>
                      <a:schemeClr val="tx1"/>
                    </a:solidFill>
                    <a:latin typeface="Arial" charset="0"/>
                  </a:defRPr>
                </a:lvl4pPr>
                <a:lvl5pPr marL="2000250" indent="-171450" algn="l">
                  <a:spcBef>
                    <a:spcPct val="20000"/>
                  </a:spcBef>
                  <a:buClr>
                    <a:srgbClr val="194E9D"/>
                  </a:buClr>
                  <a:buFont typeface="Times" pitchFamily="28" charset="0"/>
                  <a:buChar char="•"/>
                  <a:defRPr sz="2400">
                    <a:solidFill>
                      <a:schemeClr val="tx1"/>
                    </a:solidFill>
                    <a:latin typeface="Arial" charset="0"/>
                  </a:defRPr>
                </a:lvl5pPr>
                <a:lvl6pPr marL="2457450" indent="-171450" eaLnBrk="0" fontAlgn="base" hangingPunct="0">
                  <a:spcBef>
                    <a:spcPct val="20000"/>
                  </a:spcBef>
                  <a:spcAft>
                    <a:spcPct val="0"/>
                  </a:spcAft>
                  <a:buClr>
                    <a:srgbClr val="194E9D"/>
                  </a:buClr>
                  <a:buFont typeface="Times" pitchFamily="28" charset="0"/>
                  <a:buChar char="•"/>
                  <a:defRPr sz="2400">
                    <a:solidFill>
                      <a:schemeClr val="tx1"/>
                    </a:solidFill>
                    <a:latin typeface="Arial" charset="0"/>
                  </a:defRPr>
                </a:lvl6pPr>
                <a:lvl7pPr marL="2914650" indent="-171450" eaLnBrk="0" fontAlgn="base" hangingPunct="0">
                  <a:spcBef>
                    <a:spcPct val="20000"/>
                  </a:spcBef>
                  <a:spcAft>
                    <a:spcPct val="0"/>
                  </a:spcAft>
                  <a:buClr>
                    <a:srgbClr val="194E9D"/>
                  </a:buClr>
                  <a:buFont typeface="Times" pitchFamily="28" charset="0"/>
                  <a:buChar char="•"/>
                  <a:defRPr sz="2400">
                    <a:solidFill>
                      <a:schemeClr val="tx1"/>
                    </a:solidFill>
                    <a:latin typeface="Arial" charset="0"/>
                  </a:defRPr>
                </a:lvl7pPr>
                <a:lvl8pPr marL="3371850" indent="-171450" eaLnBrk="0" fontAlgn="base" hangingPunct="0">
                  <a:spcBef>
                    <a:spcPct val="20000"/>
                  </a:spcBef>
                  <a:spcAft>
                    <a:spcPct val="0"/>
                  </a:spcAft>
                  <a:buClr>
                    <a:srgbClr val="194E9D"/>
                  </a:buClr>
                  <a:buFont typeface="Times" pitchFamily="28" charset="0"/>
                  <a:buChar char="•"/>
                  <a:defRPr sz="2400">
                    <a:solidFill>
                      <a:schemeClr val="tx1"/>
                    </a:solidFill>
                    <a:latin typeface="Arial" charset="0"/>
                  </a:defRPr>
                </a:lvl8pPr>
                <a:lvl9pPr marL="3829050" indent="-171450" eaLnBrk="0" fontAlgn="base" hangingPunct="0">
                  <a:spcBef>
                    <a:spcPct val="20000"/>
                  </a:spcBef>
                  <a:spcAft>
                    <a:spcPct val="0"/>
                  </a:spcAft>
                  <a:buClr>
                    <a:srgbClr val="194E9D"/>
                  </a:buClr>
                  <a:buFont typeface="Times" pitchFamily="28" charset="0"/>
                  <a:buChar char="•"/>
                  <a:defRPr sz="2400">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
                    <a:srgbClr val="194E9D"/>
                  </a:buClr>
                  <a:buSzPct val="85000"/>
                  <a:buFont typeface="Times" pitchFamily="28" charset="0"/>
                  <a:buNone/>
                  <a:tabLst/>
                  <a:defRPr/>
                </a:pPr>
                <a:r>
                  <a:rPr kumimoji="0" lang="en-US" altLang="en-US" sz="2800" b="0" i="0" u="none" strike="noStrike" kern="0" cap="none" spc="0" normalizeH="0" baseline="0" noProof="0" dirty="0">
                    <a:ln>
                      <a:noFill/>
                    </a:ln>
                    <a:solidFill>
                      <a:srgbClr val="000000"/>
                    </a:solidFill>
                    <a:effectLst/>
                    <a:uLnTx/>
                    <a:uFillTx/>
                    <a:latin typeface="Arial" charset="0"/>
                  </a:rPr>
                  <a:t>Force </a:t>
                </a:r>
              </a:p>
              <a:p>
                <a:pPr marL="0" marR="0" lvl="0" indent="0" algn="ctr" defTabSz="914400" rtl="0" eaLnBrk="0" fontAlgn="base" latinLnBrk="0" hangingPunct="0">
                  <a:lnSpc>
                    <a:spcPct val="100000"/>
                  </a:lnSpc>
                  <a:spcBef>
                    <a:spcPct val="0"/>
                  </a:spcBef>
                  <a:spcAft>
                    <a:spcPct val="0"/>
                  </a:spcAft>
                  <a:buClr>
                    <a:srgbClr val="194E9D"/>
                  </a:buClr>
                  <a:buSzPct val="85000"/>
                  <a:buFont typeface="Times" pitchFamily="28" charset="0"/>
                  <a:buNone/>
                  <a:tabLst/>
                  <a:defRPr/>
                </a:pPr>
                <a:r>
                  <a:rPr kumimoji="0" lang="en-US" altLang="en-US" sz="2800" b="0" i="0" u="none" strike="noStrike" kern="0" cap="none" spc="0" normalizeH="0" baseline="0" noProof="0" dirty="0">
                    <a:ln>
                      <a:noFill/>
                    </a:ln>
                    <a:solidFill>
                      <a:srgbClr val="000000"/>
                    </a:solidFill>
                    <a:effectLst/>
                    <a:uLnTx/>
                    <a:uFillTx/>
                    <a:latin typeface="Arial" charset="0"/>
                  </a:rPr>
                  <a:t>Area</a:t>
                </a:r>
              </a:p>
            </p:txBody>
          </p:sp>
          <p:sp>
            <p:nvSpPr>
              <p:cNvPr id="24" name="Line 5"/>
              <p:cNvSpPr>
                <a:spLocks noChangeShapeType="1"/>
              </p:cNvSpPr>
              <p:nvPr/>
            </p:nvSpPr>
            <p:spPr bwMode="auto">
              <a:xfrm flipV="1">
                <a:off x="1522" y="1237"/>
                <a:ext cx="583" cy="0"/>
              </a:xfrm>
              <a:prstGeom prst="line">
                <a:avLst/>
              </a:prstGeom>
              <a:noFill/>
              <a:ln w="317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Arial" charset="0"/>
                </a:endParaRPr>
              </a:p>
            </p:txBody>
          </p:sp>
        </p:grpSp>
        <p:sp>
          <p:nvSpPr>
            <p:cNvPr id="21" name="Rounded Rectangular Callout 20"/>
            <p:cNvSpPr/>
            <p:nvPr/>
          </p:nvSpPr>
          <p:spPr bwMode="auto">
            <a:xfrm>
              <a:off x="3842305" y="1620739"/>
              <a:ext cx="2624180" cy="439837"/>
            </a:xfrm>
            <a:prstGeom prst="wedgeRoundRectCallout">
              <a:avLst>
                <a:gd name="adj1" fmla="val -38727"/>
                <a:gd name="adj2" fmla="val 104641"/>
                <a:gd name="adj3" fmla="val 16667"/>
              </a:avLst>
            </a:prstGeom>
            <a:solidFill>
              <a:srgbClr val="E5F5FF"/>
            </a:solidFill>
            <a:ln>
              <a:solidFill>
                <a:srgbClr val="FFFFFF">
                  <a:lumMod val="65000"/>
                </a:srgbClr>
              </a:solidFill>
            </a:ln>
            <a:effectLst/>
          </p:spPr>
          <p:txBody>
            <a:bodyPr lIns="90487" tIns="44450" rIns="90487" bIns="44450" rtlCol="0" anchor="ctr">
              <a:spAutoFit/>
            </a:bodyPr>
            <a:lstStyle/>
            <a:p>
              <a:pPr marL="461963" marR="0" lvl="0" indent="-461963" algn="l" defTabSz="914400" rtl="0" eaLnBrk="1" fontAlgn="base" latinLnBrk="0" hangingPunct="1">
                <a:lnSpc>
                  <a:spcPct val="100000"/>
                </a:lnSpc>
                <a:spcBef>
                  <a:spcPct val="20000"/>
                </a:spcBef>
                <a:spcAft>
                  <a:spcPct val="0"/>
                </a:spcAft>
                <a:buClrTx/>
                <a:buSzTx/>
                <a:buFont typeface="Arial" charset="0"/>
                <a:buNone/>
                <a:tabLst/>
                <a:defRPr/>
              </a:pPr>
              <a:r>
                <a:rPr kumimoji="0" lang="en-US" sz="2000" b="0" i="0" u="none" strike="noStrike" kern="0" cap="none" spc="0" normalizeH="0" baseline="0" noProof="0" dirty="0">
                  <a:ln>
                    <a:noFill/>
                  </a:ln>
                  <a:solidFill>
                    <a:srgbClr val="000000"/>
                  </a:solidFill>
                  <a:effectLst/>
                  <a:uLnTx/>
                  <a:uFillTx/>
                  <a:latin typeface="Arial" charset="0"/>
                </a:rPr>
                <a:t>mass x acceleration</a:t>
              </a:r>
            </a:p>
          </p:txBody>
        </p:sp>
      </p:grpSp>
      <p:pic>
        <p:nvPicPr>
          <p:cNvPr id="26" name="Picture 25"/>
          <p:cNvPicPr>
            <a:picLocks noChangeAspect="1"/>
          </p:cNvPicPr>
          <p:nvPr/>
        </p:nvPicPr>
        <p:blipFill rotWithShape="1">
          <a:blip r:embed="rId2" cstate="print">
            <a:extLst>
              <a:ext uri="{28A0092B-C50C-407E-A947-70E740481C1C}">
                <a14:useLocalDpi xmlns:a14="http://schemas.microsoft.com/office/drawing/2010/main" val="0"/>
              </a:ext>
            </a:extLst>
          </a:blip>
          <a:srcRect b="2771"/>
          <a:stretch/>
        </p:blipFill>
        <p:spPr>
          <a:xfrm>
            <a:off x="8785577" y="930535"/>
            <a:ext cx="3295204" cy="3991038"/>
          </a:xfrm>
          <a:prstGeom prst="rect">
            <a:avLst/>
          </a:prstGeom>
        </p:spPr>
      </p:pic>
    </p:spTree>
    <p:extLst>
      <p:ext uri="{BB962C8B-B14F-4D97-AF65-F5344CB8AC3E}">
        <p14:creationId xmlns:p14="http://schemas.microsoft.com/office/powerpoint/2010/main" val="7572444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כותרת תחתונה 1">
            <a:extLst>
              <a:ext uri="{FF2B5EF4-FFF2-40B4-BE49-F238E27FC236}">
                <a16:creationId xmlns:a16="http://schemas.microsoft.com/office/drawing/2014/main" id="{D5AB0BCF-D9E3-CACE-CD2C-D4725BB45953}"/>
              </a:ext>
            </a:extLst>
          </p:cNvPr>
          <p:cNvSpPr>
            <a:spLocks noGrp="1"/>
          </p:cNvSpPr>
          <p:nvPr>
            <p:ph type="ftr" sz="quarter" idx="11"/>
          </p:nvPr>
        </p:nvSpPr>
        <p:spPr/>
        <p:txBody>
          <a:bodyPr/>
          <a:lstStyle/>
          <a:p>
            <a:r>
              <a:rPr lang="he-IL"/>
              <a:t>גזים</a:t>
            </a:r>
          </a:p>
        </p:txBody>
      </p:sp>
      <p:sp>
        <p:nvSpPr>
          <p:cNvPr id="3" name="מציין מיקום של מספר שקופית 2">
            <a:extLst>
              <a:ext uri="{FF2B5EF4-FFF2-40B4-BE49-F238E27FC236}">
                <a16:creationId xmlns:a16="http://schemas.microsoft.com/office/drawing/2014/main" id="{86AEDD87-ABDA-3754-D52B-B41297BE31C5}"/>
              </a:ext>
            </a:extLst>
          </p:cNvPr>
          <p:cNvSpPr>
            <a:spLocks noGrp="1"/>
          </p:cNvSpPr>
          <p:nvPr>
            <p:ph type="sldNum" sz="quarter" idx="12"/>
          </p:nvPr>
        </p:nvSpPr>
        <p:spPr/>
        <p:txBody>
          <a:bodyPr/>
          <a:lstStyle/>
          <a:p>
            <a:fld id="{BEED0BD4-50B7-4D58-AAEE-360038BFFB62}" type="slidenum">
              <a:rPr lang="he-IL" smtClean="0"/>
              <a:t>20</a:t>
            </a:fld>
            <a:endParaRPr lang="he-IL"/>
          </a:p>
        </p:txBody>
      </p:sp>
      <p:sp>
        <p:nvSpPr>
          <p:cNvPr id="4" name="Rectangle 2">
            <a:extLst>
              <a:ext uri="{FF2B5EF4-FFF2-40B4-BE49-F238E27FC236}">
                <a16:creationId xmlns:a16="http://schemas.microsoft.com/office/drawing/2014/main" id="{43F1DF42-5EF0-62A8-3B99-8DD5C3E33D7C}"/>
              </a:ext>
            </a:extLst>
          </p:cNvPr>
          <p:cNvSpPr txBox="1">
            <a:spLocks noChangeArrowheads="1"/>
          </p:cNvSpPr>
          <p:nvPr/>
        </p:nvSpPr>
        <p:spPr bwMode="auto">
          <a:xfrm>
            <a:off x="838200" y="-196850"/>
            <a:ext cx="91440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chemeClr val="tx1"/>
                </a:solidFill>
                <a:latin typeface="+mj-lt"/>
                <a:ea typeface="+mj-ea"/>
                <a:cs typeface="ＭＳ Ｐゴシック" charset="0"/>
              </a:defRPr>
            </a:lvl1pPr>
            <a:lvl2pPr algn="ctr" rtl="0" eaLnBrk="0" fontAlgn="base" hangingPunct="0">
              <a:spcBef>
                <a:spcPct val="0"/>
              </a:spcBef>
              <a:spcAft>
                <a:spcPct val="0"/>
              </a:spcAft>
              <a:defRPr sz="3600">
                <a:solidFill>
                  <a:schemeClr val="tx1"/>
                </a:solidFill>
                <a:latin typeface="Arial" charset="0"/>
                <a:ea typeface="ＭＳ Ｐゴシック" pitchFamily="48" charset="-128"/>
                <a:cs typeface="ＭＳ Ｐゴシック" charset="0"/>
              </a:defRPr>
            </a:lvl2pPr>
            <a:lvl3pPr algn="ctr" rtl="0" eaLnBrk="0" fontAlgn="base" hangingPunct="0">
              <a:spcBef>
                <a:spcPct val="0"/>
              </a:spcBef>
              <a:spcAft>
                <a:spcPct val="0"/>
              </a:spcAft>
              <a:defRPr sz="3600">
                <a:solidFill>
                  <a:schemeClr val="tx1"/>
                </a:solidFill>
                <a:latin typeface="Arial" charset="0"/>
                <a:ea typeface="ＭＳ Ｐゴシック" pitchFamily="48" charset="-128"/>
                <a:cs typeface="ＭＳ Ｐゴシック" charset="0"/>
              </a:defRPr>
            </a:lvl3pPr>
            <a:lvl4pPr algn="ctr" rtl="0" eaLnBrk="0" fontAlgn="base" hangingPunct="0">
              <a:spcBef>
                <a:spcPct val="0"/>
              </a:spcBef>
              <a:spcAft>
                <a:spcPct val="0"/>
              </a:spcAft>
              <a:defRPr sz="3600">
                <a:solidFill>
                  <a:schemeClr val="tx1"/>
                </a:solidFill>
                <a:latin typeface="Arial" charset="0"/>
                <a:ea typeface="ＭＳ Ｐゴシック" pitchFamily="48" charset="-128"/>
                <a:cs typeface="ＭＳ Ｐゴシック" charset="0"/>
              </a:defRPr>
            </a:lvl4pPr>
            <a:lvl5pPr algn="ctr" rtl="0" eaLnBrk="0" fontAlgn="base" hangingPunct="0">
              <a:spcBef>
                <a:spcPct val="0"/>
              </a:spcBef>
              <a:spcAft>
                <a:spcPct val="0"/>
              </a:spcAft>
              <a:defRPr sz="3600">
                <a:solidFill>
                  <a:schemeClr val="tx1"/>
                </a:solidFill>
                <a:latin typeface="Arial" charset="0"/>
                <a:ea typeface="ＭＳ Ｐゴシック" pitchFamily="48" charset="-128"/>
                <a:cs typeface="ＭＳ Ｐゴシック" charset="0"/>
              </a:defRPr>
            </a:lvl5pPr>
            <a:lvl6pPr marL="457200" algn="ctr" rtl="0" fontAlgn="base">
              <a:spcBef>
                <a:spcPct val="0"/>
              </a:spcBef>
              <a:spcAft>
                <a:spcPct val="0"/>
              </a:spcAft>
              <a:defRPr sz="3600">
                <a:solidFill>
                  <a:schemeClr val="tx1"/>
                </a:solidFill>
                <a:latin typeface="Arial" charset="0"/>
                <a:ea typeface="ＭＳ Ｐゴシック" pitchFamily="48" charset="-128"/>
              </a:defRPr>
            </a:lvl6pPr>
            <a:lvl7pPr marL="914400" algn="ctr" rtl="0" fontAlgn="base">
              <a:spcBef>
                <a:spcPct val="0"/>
              </a:spcBef>
              <a:spcAft>
                <a:spcPct val="0"/>
              </a:spcAft>
              <a:defRPr sz="3600">
                <a:solidFill>
                  <a:schemeClr val="tx1"/>
                </a:solidFill>
                <a:latin typeface="Arial" charset="0"/>
                <a:ea typeface="ＭＳ Ｐゴシック" pitchFamily="48" charset="-128"/>
              </a:defRPr>
            </a:lvl7pPr>
            <a:lvl8pPr marL="1371600" algn="ctr" rtl="0" fontAlgn="base">
              <a:spcBef>
                <a:spcPct val="0"/>
              </a:spcBef>
              <a:spcAft>
                <a:spcPct val="0"/>
              </a:spcAft>
              <a:defRPr sz="3600">
                <a:solidFill>
                  <a:schemeClr val="tx1"/>
                </a:solidFill>
                <a:latin typeface="Arial" charset="0"/>
                <a:ea typeface="ＭＳ Ｐゴシック" pitchFamily="48" charset="-128"/>
              </a:defRPr>
            </a:lvl8pPr>
            <a:lvl9pPr marL="1828800" algn="ctr" rtl="0" fontAlgn="base">
              <a:spcBef>
                <a:spcPct val="0"/>
              </a:spcBef>
              <a:spcAft>
                <a:spcPct val="0"/>
              </a:spcAft>
              <a:defRPr sz="3600">
                <a:solidFill>
                  <a:schemeClr val="tx1"/>
                </a:solidFill>
                <a:latin typeface="Arial" charset="0"/>
                <a:ea typeface="ＭＳ Ｐゴシック" pitchFamily="48"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0" cap="none" spc="0" normalizeH="0" baseline="0" noProof="0">
                <a:ln>
                  <a:noFill/>
                </a:ln>
                <a:solidFill>
                  <a:srgbClr val="000000"/>
                </a:solidFill>
                <a:effectLst/>
                <a:uLnTx/>
                <a:uFillTx/>
                <a:latin typeface="Arial"/>
                <a:ea typeface="ＭＳ Ｐゴシック"/>
              </a:rPr>
              <a:t>Density of Gases</a:t>
            </a:r>
            <a:endParaRPr kumimoji="0" lang="en-US" sz="3600" b="0" i="0" u="none" strike="noStrike" kern="0" cap="none" spc="0" normalizeH="0" baseline="0" noProof="0" dirty="0">
              <a:ln>
                <a:noFill/>
              </a:ln>
              <a:solidFill>
                <a:srgbClr val="000000"/>
              </a:solidFill>
              <a:effectLst/>
              <a:uLnTx/>
              <a:uFillTx/>
              <a:latin typeface="Arial"/>
              <a:ea typeface="ＭＳ Ｐゴシック" charset="0"/>
            </a:endParaRPr>
          </a:p>
        </p:txBody>
      </p:sp>
      <p:sp>
        <p:nvSpPr>
          <p:cNvPr id="5" name="Rectangle 3">
            <a:extLst>
              <a:ext uri="{FF2B5EF4-FFF2-40B4-BE49-F238E27FC236}">
                <a16:creationId xmlns:a16="http://schemas.microsoft.com/office/drawing/2014/main" id="{1BE7A3A3-C298-7C77-8525-86086A4D5444}"/>
              </a:ext>
            </a:extLst>
          </p:cNvPr>
          <p:cNvSpPr txBox="1">
            <a:spLocks noChangeArrowheads="1"/>
          </p:cNvSpPr>
          <p:nvPr/>
        </p:nvSpPr>
        <p:spPr bwMode="auto">
          <a:xfrm>
            <a:off x="1676400" y="717550"/>
            <a:ext cx="7772400"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mn-ea"/>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mn-ea"/>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mn-ea"/>
                <a:cs typeface="ＭＳ Ｐゴシック"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altLang="en-US" sz="3200" b="0" i="0" u="none" strike="noStrike" kern="0" cap="none" spc="0" normalizeH="0" baseline="0" noProof="0" dirty="0">
                <a:ln>
                  <a:noFill/>
                </a:ln>
                <a:solidFill>
                  <a:srgbClr val="000000"/>
                </a:solidFill>
                <a:effectLst/>
                <a:uLnTx/>
                <a:uFillTx/>
                <a:latin typeface="Arial"/>
                <a:ea typeface="ＭＳ Ｐゴシック"/>
              </a:rPr>
              <a:t>	If we divide both sides of the ideal-gas equation by </a:t>
            </a:r>
            <a:r>
              <a:rPr kumimoji="0" lang="en-US" altLang="en-US" sz="3200" b="0" i="1" u="none" strike="noStrike" kern="0" cap="none" spc="0" normalizeH="0" baseline="0" noProof="0" dirty="0">
                <a:ln>
                  <a:noFill/>
                </a:ln>
                <a:solidFill>
                  <a:srgbClr val="000000"/>
                </a:solidFill>
                <a:effectLst/>
                <a:uLnTx/>
                <a:uFillTx/>
                <a:latin typeface="Arial"/>
                <a:ea typeface="ＭＳ Ｐゴシック"/>
              </a:rPr>
              <a:t>V</a:t>
            </a:r>
            <a:r>
              <a:rPr kumimoji="0" lang="en-US" altLang="en-US" sz="3200" b="0" i="0" u="none" strike="noStrike" kern="0" cap="none" spc="0" normalizeH="0" baseline="0" noProof="0" dirty="0">
                <a:ln>
                  <a:noFill/>
                </a:ln>
                <a:solidFill>
                  <a:srgbClr val="000000"/>
                </a:solidFill>
                <a:effectLst/>
                <a:uLnTx/>
                <a:uFillTx/>
                <a:latin typeface="Arial"/>
                <a:ea typeface="ＭＳ Ｐゴシック"/>
              </a:rPr>
              <a:t> and by </a:t>
            </a:r>
            <a:r>
              <a:rPr kumimoji="0" lang="en-US" altLang="en-US" sz="3200" b="0" i="1" u="none" strike="noStrike" kern="0" cap="none" spc="0" normalizeH="0" baseline="0" noProof="0" dirty="0">
                <a:ln>
                  <a:noFill/>
                </a:ln>
                <a:solidFill>
                  <a:srgbClr val="000000"/>
                </a:solidFill>
                <a:effectLst/>
                <a:uLnTx/>
                <a:uFillTx/>
                <a:latin typeface="Arial"/>
                <a:ea typeface="ＭＳ Ｐゴシック"/>
              </a:rPr>
              <a:t>RT</a:t>
            </a:r>
            <a:r>
              <a:rPr kumimoji="0" lang="en-US" altLang="en-US" sz="3200" b="0" i="0" u="none" strike="noStrike" kern="0" cap="none" spc="0" normalizeH="0" baseline="0" noProof="0" dirty="0">
                <a:ln>
                  <a:noFill/>
                </a:ln>
                <a:solidFill>
                  <a:srgbClr val="000000"/>
                </a:solidFill>
                <a:effectLst/>
                <a:uLnTx/>
                <a:uFillTx/>
                <a:latin typeface="Arial"/>
                <a:ea typeface="ＭＳ Ｐゴシック"/>
              </a:rPr>
              <a:t>, we get</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altLang="en-US" sz="4000" b="0" i="0" u="none" strike="noStrike" kern="0" cap="none" spc="0" normalizeH="0" baseline="0" noProof="0" dirty="0">
                <a:ln>
                  <a:noFill/>
                </a:ln>
                <a:solidFill>
                  <a:srgbClr val="000000"/>
                </a:solidFill>
                <a:effectLst/>
                <a:uLnTx/>
                <a:uFillTx/>
                <a:latin typeface="Arial"/>
                <a:ea typeface="ＭＳ Ｐゴシック"/>
              </a:rPr>
              <a:t>				</a:t>
            </a:r>
            <a:r>
              <a:rPr kumimoji="0" lang="en-US" altLang="en-US" sz="4000" b="0" i="1" u="none" strike="noStrike" kern="0" cap="none" spc="0" normalizeH="0" baseline="0" noProof="0" dirty="0">
                <a:ln>
                  <a:noFill/>
                </a:ln>
                <a:solidFill>
                  <a:srgbClr val="000000"/>
                </a:solidFill>
                <a:effectLst/>
                <a:uLnTx/>
                <a:uFillTx/>
                <a:latin typeface="Arial"/>
                <a:ea typeface="ＭＳ Ｐゴシック"/>
              </a:rPr>
              <a:t>n</a:t>
            </a:r>
            <a:r>
              <a:rPr kumimoji="0" lang="en-US" altLang="en-US" sz="4000" b="0" i="0" u="none" strike="noStrike" kern="0" cap="none" spc="0" normalizeH="0" baseline="0" noProof="0" dirty="0">
                <a:ln>
                  <a:noFill/>
                </a:ln>
                <a:solidFill>
                  <a:srgbClr val="000000"/>
                </a:solidFill>
                <a:effectLst/>
                <a:uLnTx/>
                <a:uFillTx/>
                <a:latin typeface="Arial"/>
                <a:ea typeface="ＭＳ Ｐゴシック"/>
              </a:rPr>
              <a:t>/</a:t>
            </a:r>
            <a:r>
              <a:rPr kumimoji="0" lang="en-US" altLang="en-US" sz="4000" b="0" i="1" u="none" strike="noStrike" kern="0" cap="none" spc="0" normalizeH="0" baseline="0" noProof="0" dirty="0">
                <a:ln>
                  <a:noFill/>
                </a:ln>
                <a:solidFill>
                  <a:srgbClr val="000000"/>
                </a:solidFill>
                <a:effectLst/>
                <a:uLnTx/>
                <a:uFillTx/>
                <a:latin typeface="Arial"/>
                <a:ea typeface="ＭＳ Ｐゴシック"/>
              </a:rPr>
              <a:t>V</a:t>
            </a:r>
            <a:r>
              <a:rPr kumimoji="0" lang="en-US" altLang="en-US" sz="4000" b="0" i="0" u="none" strike="noStrike" kern="0" cap="none" spc="0" normalizeH="0" baseline="0" noProof="0" dirty="0">
                <a:ln>
                  <a:noFill/>
                </a:ln>
                <a:solidFill>
                  <a:srgbClr val="000000"/>
                </a:solidFill>
                <a:effectLst/>
                <a:uLnTx/>
                <a:uFillTx/>
                <a:latin typeface="Arial"/>
                <a:ea typeface="ＭＳ Ｐゴシック"/>
              </a:rPr>
              <a:t>  =  </a:t>
            </a:r>
            <a:r>
              <a:rPr kumimoji="0" lang="en-US" altLang="en-US" sz="4000" b="0" i="1" u="none" strike="noStrike" kern="0" cap="none" spc="0" normalizeH="0" baseline="0" noProof="0" dirty="0">
                <a:ln>
                  <a:noFill/>
                </a:ln>
                <a:solidFill>
                  <a:srgbClr val="000000"/>
                </a:solidFill>
                <a:effectLst/>
                <a:uLnTx/>
                <a:uFillTx/>
                <a:latin typeface="Arial"/>
                <a:ea typeface="ＭＳ Ｐゴシック"/>
              </a:rPr>
              <a:t>P</a:t>
            </a:r>
            <a:r>
              <a:rPr kumimoji="0" lang="en-US" altLang="en-US" sz="4000" b="0" i="0" u="none" strike="noStrike" kern="0" cap="none" spc="0" normalizeH="0" baseline="0" noProof="0" dirty="0">
                <a:ln>
                  <a:noFill/>
                </a:ln>
                <a:solidFill>
                  <a:srgbClr val="000000"/>
                </a:solidFill>
                <a:effectLst/>
                <a:uLnTx/>
                <a:uFillTx/>
                <a:latin typeface="Arial"/>
                <a:ea typeface="ＭＳ Ｐゴシック"/>
              </a:rPr>
              <a:t>/</a:t>
            </a:r>
            <a:r>
              <a:rPr kumimoji="0" lang="en-US" altLang="en-US" sz="4000" b="0" i="1" u="none" strike="noStrike" kern="0" cap="none" spc="0" normalizeH="0" baseline="0" noProof="0" dirty="0">
                <a:ln>
                  <a:noFill/>
                </a:ln>
                <a:solidFill>
                  <a:srgbClr val="000000"/>
                </a:solidFill>
                <a:effectLst/>
                <a:uLnTx/>
                <a:uFillTx/>
                <a:latin typeface="Arial"/>
                <a:ea typeface="ＭＳ Ｐゴシック"/>
              </a:rPr>
              <a:t>RT</a:t>
            </a:r>
            <a:r>
              <a:rPr kumimoji="0" lang="en-US" altLang="en-US" sz="4000" b="0" i="0" u="none" strike="noStrike" kern="0" cap="none" spc="0" normalizeH="0" baseline="0" noProof="0" dirty="0">
                <a:ln>
                  <a:noFill/>
                </a:ln>
                <a:solidFill>
                  <a:srgbClr val="000000"/>
                </a:solidFill>
                <a:effectLst/>
                <a:uLnTx/>
                <a:uFillTx/>
                <a:latin typeface="Arial"/>
                <a:ea typeface="ＭＳ Ｐゴシック"/>
              </a:rPr>
              <a:t>.</a:t>
            </a:r>
            <a:endParaRPr kumimoji="0" lang="en-US" altLang="en-US" sz="3200" b="0" i="1" u="none" strike="noStrike" kern="0" cap="none" spc="0" normalizeH="0" baseline="0" noProof="0" dirty="0">
              <a:ln>
                <a:noFill/>
              </a:ln>
              <a:solidFill>
                <a:srgbClr val="000000"/>
              </a:solidFill>
              <a:effectLst/>
              <a:uLnTx/>
              <a:uFillTx/>
              <a:latin typeface="Arial"/>
              <a:ea typeface="ＭＳ Ｐゴシック"/>
            </a:endParaRPr>
          </a:p>
          <a:p>
            <a:pPr marL="342900" marR="0" lvl="1" indent="-342900" algn="l" defTabSz="914400" rtl="0" eaLnBrk="1" fontAlgn="base" latinLnBrk="0" hangingPunct="1">
              <a:lnSpc>
                <a:spcPct val="100000"/>
              </a:lnSpc>
              <a:spcBef>
                <a:spcPct val="20000"/>
              </a:spcBef>
              <a:spcAft>
                <a:spcPct val="0"/>
              </a:spcAft>
              <a:buClrTx/>
              <a:buSzTx/>
              <a:buFontTx/>
              <a:buNone/>
              <a:tabLst/>
              <a:defRPr/>
            </a:pPr>
            <a:r>
              <a:rPr kumimoji="0" lang="en-US" altLang="en-US" sz="3200" b="0" i="0" u="none" strike="noStrike" kern="0" cap="none" spc="0" normalizeH="0" baseline="0" noProof="0" dirty="0">
                <a:ln>
                  <a:noFill/>
                </a:ln>
                <a:solidFill>
                  <a:srgbClr val="000000"/>
                </a:solidFill>
                <a:effectLst/>
                <a:uLnTx/>
                <a:uFillTx/>
                <a:latin typeface="Arial"/>
                <a:ea typeface="ＭＳ Ｐゴシック"/>
              </a:rPr>
              <a:t>Also: moles </a:t>
            </a:r>
            <a:r>
              <a:rPr kumimoji="0" lang="en-US" altLang="en-US" sz="3200" b="0" i="0" u="none" strike="noStrike" kern="0" cap="none" spc="0" normalizeH="0" baseline="0" noProof="0" dirty="0">
                <a:ln>
                  <a:noFill/>
                </a:ln>
                <a:solidFill>
                  <a:srgbClr val="000000"/>
                </a:solidFill>
                <a:effectLst/>
                <a:uLnTx/>
                <a:uFillTx/>
                <a:latin typeface="Arial"/>
                <a:ea typeface="ＭＳ Ｐゴシック"/>
                <a:sym typeface="Symbol" pitchFamily="18" charset="2"/>
              </a:rPr>
              <a:t></a:t>
            </a:r>
            <a:r>
              <a:rPr kumimoji="0" lang="en-US" altLang="en-US" sz="3200" b="0" i="0" u="none" strike="noStrike" kern="0" cap="none" spc="0" normalizeH="0" baseline="0" noProof="0" dirty="0">
                <a:ln>
                  <a:noFill/>
                </a:ln>
                <a:solidFill>
                  <a:srgbClr val="000000"/>
                </a:solidFill>
                <a:effectLst/>
                <a:uLnTx/>
                <a:uFillTx/>
                <a:latin typeface="Arial"/>
                <a:ea typeface="ＭＳ Ｐゴシック"/>
              </a:rPr>
              <a:t> molecular mass = mass</a:t>
            </a:r>
            <a:endParaRPr kumimoji="0" lang="en-US" altLang="en-US" sz="2800" b="0" i="0" u="none" strike="noStrike" kern="0" cap="none" spc="0" normalizeH="0" baseline="0" noProof="0" dirty="0">
              <a:ln>
                <a:noFill/>
              </a:ln>
              <a:solidFill>
                <a:srgbClr val="000000"/>
              </a:solidFill>
              <a:effectLst/>
              <a:uLnTx/>
              <a:uFillTx/>
              <a:latin typeface="Arial"/>
              <a:ea typeface="ＭＳ Ｐゴシック"/>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altLang="en-US" sz="3200" b="0" i="1" u="none" strike="noStrike" kern="0" cap="none" spc="0" normalizeH="0" baseline="0" noProof="0" dirty="0">
                <a:ln>
                  <a:noFill/>
                </a:ln>
                <a:solidFill>
                  <a:srgbClr val="000000"/>
                </a:solidFill>
                <a:effectLst/>
                <a:uLnTx/>
                <a:uFillTx/>
                <a:latin typeface="Arial"/>
                <a:ea typeface="ＭＳ Ｐゴシック"/>
              </a:rPr>
              <a:t>				</a:t>
            </a:r>
            <a:r>
              <a:rPr kumimoji="0" lang="en-US" altLang="en-US" sz="4000" b="0" i="1" u="none" strike="noStrike" kern="0" cap="none" spc="0" normalizeH="0" baseline="0" noProof="0" dirty="0">
                <a:ln>
                  <a:noFill/>
                </a:ln>
                <a:solidFill>
                  <a:srgbClr val="000000"/>
                </a:solidFill>
                <a:effectLst/>
                <a:uLnTx/>
                <a:uFillTx/>
                <a:latin typeface="Arial"/>
                <a:ea typeface="ＭＳ Ｐゴシック"/>
              </a:rPr>
              <a:t>n</a:t>
            </a:r>
            <a:r>
              <a:rPr kumimoji="0" lang="en-US" altLang="en-US" sz="4000" b="0" i="0" u="none" strike="noStrike" kern="0" cap="none" spc="0" normalizeH="0" baseline="0" noProof="0" dirty="0">
                <a:ln>
                  <a:noFill/>
                </a:ln>
                <a:solidFill>
                  <a:srgbClr val="000000"/>
                </a:solidFill>
                <a:effectLst/>
                <a:uLnTx/>
                <a:uFillTx/>
                <a:latin typeface="Arial"/>
                <a:ea typeface="ＭＳ Ｐゴシック"/>
              </a:rPr>
              <a:t> </a:t>
            </a:r>
            <a:r>
              <a:rPr kumimoji="0" lang="en-US" altLang="en-US" sz="4000" b="0" i="0" u="none" strike="noStrike" kern="0" cap="none" spc="0" normalizeH="0" baseline="0" noProof="0" dirty="0">
                <a:ln>
                  <a:noFill/>
                </a:ln>
                <a:solidFill>
                  <a:srgbClr val="000000"/>
                </a:solidFill>
                <a:effectLst/>
                <a:uLnTx/>
                <a:uFillTx/>
                <a:latin typeface="Arial"/>
                <a:ea typeface="ＭＳ Ｐゴシック"/>
                <a:sym typeface="Symbol" pitchFamily="18" charset="2"/>
              </a:rPr>
              <a:t> M</a:t>
            </a:r>
            <a:r>
              <a:rPr kumimoji="0" lang="en-US" altLang="en-US" sz="4000" b="0" i="0" u="none" strike="noStrike" kern="0" cap="none" spc="0" normalizeH="0" noProof="0" dirty="0">
                <a:ln>
                  <a:noFill/>
                </a:ln>
                <a:solidFill>
                  <a:srgbClr val="000000"/>
                </a:solidFill>
                <a:effectLst/>
                <a:uLnTx/>
                <a:uFillTx/>
                <a:latin typeface="Arial"/>
                <a:ea typeface="ＭＳ Ｐゴシック"/>
                <a:sym typeface="Symbol" pitchFamily="18" charset="2"/>
              </a:rPr>
              <a:t>w</a:t>
            </a:r>
            <a:r>
              <a:rPr kumimoji="0" lang="en-US" altLang="en-US" sz="4000" b="0" i="0" u="none" strike="noStrike" kern="0" cap="none" spc="0" normalizeH="0" baseline="0" noProof="0" dirty="0">
                <a:ln>
                  <a:noFill/>
                </a:ln>
                <a:solidFill>
                  <a:srgbClr val="000000"/>
                </a:solidFill>
                <a:effectLst/>
                <a:uLnTx/>
                <a:uFillTx/>
                <a:latin typeface="Arial"/>
                <a:ea typeface="ＭＳ Ｐゴシック"/>
                <a:sym typeface="Symbol" pitchFamily="18" charset="2"/>
              </a:rPr>
              <a:t> = </a:t>
            </a:r>
            <a:r>
              <a:rPr kumimoji="0" lang="en-US" altLang="en-US" sz="4000" b="0" i="1" u="none" strike="noStrike" kern="0" cap="none" spc="0" normalizeH="0" baseline="0" noProof="0" dirty="0">
                <a:ln>
                  <a:noFill/>
                </a:ln>
                <a:solidFill>
                  <a:srgbClr val="000000"/>
                </a:solidFill>
                <a:effectLst/>
                <a:uLnTx/>
                <a:uFillTx/>
                <a:latin typeface="Arial"/>
                <a:ea typeface="ＭＳ Ｐゴシック"/>
                <a:sym typeface="Symbol" pitchFamily="18" charset="2"/>
              </a:rPr>
              <a:t>m</a:t>
            </a:r>
            <a:r>
              <a:rPr kumimoji="0" lang="en-US" altLang="en-US" sz="4000" b="0" i="0" u="none" strike="noStrike" kern="0" cap="none" spc="0" normalizeH="0" baseline="0" noProof="0" dirty="0">
                <a:ln>
                  <a:noFill/>
                </a:ln>
                <a:solidFill>
                  <a:srgbClr val="000000"/>
                </a:solidFill>
                <a:effectLst/>
                <a:uLnTx/>
                <a:uFillTx/>
                <a:latin typeface="Arial"/>
                <a:ea typeface="ＭＳ Ｐゴシック"/>
                <a:sym typeface="Symbol" pitchFamily="18" charset="2"/>
              </a:rPr>
              <a:t>.</a:t>
            </a:r>
            <a:endParaRPr kumimoji="0" lang="en-US" altLang="en-US" sz="4000" b="0" i="1" u="none" strike="noStrike" kern="0" cap="none" spc="0" normalizeH="0" baseline="0" noProof="0" dirty="0">
              <a:ln>
                <a:noFill/>
              </a:ln>
              <a:solidFill>
                <a:srgbClr val="000000"/>
              </a:solidFill>
              <a:effectLst/>
              <a:uLnTx/>
              <a:uFillTx/>
              <a:latin typeface="Arial"/>
              <a:ea typeface="ＭＳ Ｐゴシック"/>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altLang="en-US" sz="3200" b="0" i="0" u="none" strike="noStrike" kern="0" cap="none" spc="0" normalizeH="0" baseline="0" noProof="0" dirty="0">
                <a:ln>
                  <a:noFill/>
                </a:ln>
                <a:solidFill>
                  <a:srgbClr val="000000"/>
                </a:solidFill>
                <a:effectLst/>
                <a:uLnTx/>
                <a:uFillTx/>
                <a:latin typeface="Arial"/>
                <a:ea typeface="ＭＳ Ｐゴシック"/>
              </a:rPr>
              <a:t>If we multiply both sides by </a:t>
            </a:r>
            <a:r>
              <a:rPr kumimoji="0" lang="en-US" altLang="en-US" sz="3200" b="0" i="1" u="none" strike="noStrike" kern="0" cap="none" spc="0" normalizeH="0" baseline="0" noProof="0" dirty="0">
                <a:ln>
                  <a:noFill/>
                </a:ln>
                <a:solidFill>
                  <a:srgbClr val="000000"/>
                </a:solidFill>
                <a:effectLst/>
                <a:uLnTx/>
                <a:uFillTx/>
                <a:latin typeface="Arial"/>
                <a:ea typeface="ＭＳ Ｐゴシック"/>
              </a:rPr>
              <a:t>M</a:t>
            </a:r>
            <a:r>
              <a:rPr kumimoji="0" lang="en-US" altLang="en-US" sz="3200" b="0" i="0" u="none" strike="noStrike" kern="0" cap="none" spc="0" normalizeH="0" baseline="0" noProof="0" dirty="0">
                <a:ln>
                  <a:noFill/>
                </a:ln>
                <a:solidFill>
                  <a:srgbClr val="000000"/>
                </a:solidFill>
                <a:effectLst/>
                <a:uLnTx/>
                <a:uFillTx/>
                <a:latin typeface="Arial"/>
                <a:ea typeface="ＭＳ Ｐゴシック"/>
              </a:rPr>
              <a:t>, we get</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altLang="en-US" sz="3200" b="0" i="0" u="none" strike="noStrike" kern="0" cap="none" spc="0" normalizeH="0" baseline="0" noProof="0" dirty="0">
                <a:ln>
                  <a:noFill/>
                </a:ln>
                <a:solidFill>
                  <a:srgbClr val="000000"/>
                </a:solidFill>
                <a:effectLst/>
                <a:uLnTx/>
                <a:uFillTx/>
                <a:latin typeface="Arial"/>
                <a:ea typeface="ＭＳ Ｐゴシック"/>
              </a:rPr>
              <a:t>				</a:t>
            </a:r>
            <a:r>
              <a:rPr kumimoji="0" lang="en-US" altLang="en-US" sz="4000" b="0" i="1" u="none" strike="noStrike" kern="0" cap="none" spc="0" normalizeH="0" baseline="0" noProof="0" dirty="0">
                <a:ln>
                  <a:noFill/>
                </a:ln>
                <a:solidFill>
                  <a:srgbClr val="000000"/>
                </a:solidFill>
                <a:effectLst/>
                <a:uLnTx/>
                <a:uFillTx/>
                <a:latin typeface="Arial"/>
                <a:ea typeface="ＭＳ Ｐゴシック"/>
              </a:rPr>
              <a:t>m</a:t>
            </a:r>
            <a:r>
              <a:rPr kumimoji="0" lang="en-US" altLang="en-US" sz="4000" b="0" i="0" u="none" strike="noStrike" kern="0" cap="none" spc="0" normalizeH="0" baseline="0" noProof="0" dirty="0">
                <a:ln>
                  <a:noFill/>
                </a:ln>
                <a:solidFill>
                  <a:srgbClr val="000000"/>
                </a:solidFill>
                <a:effectLst/>
                <a:uLnTx/>
                <a:uFillTx/>
                <a:latin typeface="Arial"/>
                <a:ea typeface="ＭＳ Ｐゴシック"/>
              </a:rPr>
              <a:t>/</a:t>
            </a:r>
            <a:r>
              <a:rPr kumimoji="0" lang="en-US" altLang="en-US" sz="4000" b="0" i="1" u="none" strike="noStrike" kern="0" cap="none" spc="0" normalizeH="0" baseline="0" noProof="0" dirty="0">
                <a:ln>
                  <a:noFill/>
                </a:ln>
                <a:solidFill>
                  <a:srgbClr val="000000"/>
                </a:solidFill>
                <a:effectLst/>
                <a:uLnTx/>
                <a:uFillTx/>
                <a:latin typeface="Arial"/>
                <a:ea typeface="ＭＳ Ｐゴシック"/>
              </a:rPr>
              <a:t>V</a:t>
            </a:r>
            <a:r>
              <a:rPr kumimoji="0" lang="en-US" altLang="en-US" sz="4000" b="0" i="0" u="none" strike="noStrike" kern="0" cap="none" spc="0" normalizeH="0" baseline="0" noProof="0" dirty="0">
                <a:ln>
                  <a:noFill/>
                </a:ln>
                <a:solidFill>
                  <a:srgbClr val="000000"/>
                </a:solidFill>
                <a:effectLst/>
                <a:uLnTx/>
                <a:uFillTx/>
                <a:latin typeface="Arial"/>
                <a:ea typeface="ＭＳ Ｐゴシック"/>
              </a:rPr>
              <a:t> = </a:t>
            </a:r>
            <a:r>
              <a:rPr kumimoji="0" lang="en-US" altLang="en-US" sz="4000" b="0" i="1" u="none" strike="noStrike" kern="0" cap="none" spc="0" normalizeH="0" baseline="0" noProof="0" dirty="0">
                <a:ln>
                  <a:noFill/>
                </a:ln>
                <a:solidFill>
                  <a:srgbClr val="000000"/>
                </a:solidFill>
                <a:effectLst/>
                <a:uLnTx/>
                <a:uFillTx/>
                <a:latin typeface="Arial"/>
                <a:ea typeface="ＭＳ Ｐゴシック"/>
              </a:rPr>
              <a:t>M</a:t>
            </a:r>
            <a:r>
              <a:rPr lang="en-US" altLang="en-US" sz="4000" i="1" kern="0" baseline="0" dirty="0">
                <a:solidFill>
                  <a:srgbClr val="000000"/>
                </a:solidFill>
                <a:latin typeface="Arial"/>
                <a:ea typeface="ＭＳ Ｐゴシック"/>
              </a:rPr>
              <a:t>w</a:t>
            </a:r>
            <a:r>
              <a:rPr kumimoji="0" lang="en-US" altLang="en-US" sz="4000" b="0" i="1" u="none" strike="noStrike" kern="0" cap="none" spc="0" normalizeH="0" baseline="0" noProof="0" dirty="0">
                <a:ln>
                  <a:noFill/>
                </a:ln>
                <a:solidFill>
                  <a:srgbClr val="000000"/>
                </a:solidFill>
                <a:effectLst/>
                <a:uLnTx/>
                <a:uFillTx/>
                <a:latin typeface="Arial"/>
                <a:ea typeface="ＭＳ Ｐゴシック"/>
              </a:rPr>
              <a:t>P</a:t>
            </a:r>
            <a:r>
              <a:rPr kumimoji="0" lang="en-US" altLang="en-US" sz="4000" b="0" i="0" u="none" strike="noStrike" kern="0" cap="none" spc="0" normalizeH="0" baseline="0" noProof="0" dirty="0">
                <a:ln>
                  <a:noFill/>
                </a:ln>
                <a:solidFill>
                  <a:srgbClr val="000000"/>
                </a:solidFill>
                <a:effectLst/>
                <a:uLnTx/>
                <a:uFillTx/>
                <a:latin typeface="Arial"/>
                <a:ea typeface="ＭＳ Ｐゴシック"/>
              </a:rPr>
              <a:t>/</a:t>
            </a:r>
            <a:r>
              <a:rPr kumimoji="0" lang="en-US" altLang="en-US" sz="4000" b="0" i="1" u="none" strike="noStrike" kern="0" cap="none" spc="0" normalizeH="0" baseline="0" noProof="0" dirty="0">
                <a:ln>
                  <a:noFill/>
                </a:ln>
                <a:solidFill>
                  <a:srgbClr val="000000"/>
                </a:solidFill>
                <a:effectLst/>
                <a:uLnTx/>
                <a:uFillTx/>
                <a:latin typeface="Arial"/>
                <a:ea typeface="ＭＳ Ｐゴシック"/>
              </a:rPr>
              <a:t>RT</a:t>
            </a:r>
            <a:endParaRPr kumimoji="0" lang="en-US" altLang="en-US" sz="4000" b="0" i="0" u="none" strike="noStrike" kern="0" cap="none" spc="0" normalizeH="0" baseline="0" noProof="0" dirty="0">
              <a:ln>
                <a:noFill/>
              </a:ln>
              <a:solidFill>
                <a:srgbClr val="000000"/>
              </a:solidFill>
              <a:effectLst/>
              <a:uLnTx/>
              <a:uFillTx/>
              <a:latin typeface="Arial"/>
              <a:ea typeface="ＭＳ Ｐゴシック"/>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altLang="en-US" sz="3200" b="0" i="0" u="none" strike="noStrike" kern="0" cap="none" spc="0" normalizeH="0" baseline="0" noProof="0" dirty="0">
                <a:ln>
                  <a:noFill/>
                </a:ln>
                <a:solidFill>
                  <a:srgbClr val="000000"/>
                </a:solidFill>
                <a:effectLst/>
                <a:uLnTx/>
                <a:uFillTx/>
                <a:latin typeface="Arial"/>
                <a:ea typeface="ＭＳ Ｐゴシック"/>
              </a:rPr>
              <a:t>and </a:t>
            </a:r>
            <a:r>
              <a:rPr kumimoji="0" lang="en-US" altLang="en-US" sz="3200" b="0" i="1" u="none" strike="noStrike" kern="0" cap="none" spc="0" normalizeH="0" baseline="0" noProof="0" dirty="0">
                <a:ln>
                  <a:noFill/>
                </a:ln>
                <a:solidFill>
                  <a:srgbClr val="000000"/>
                </a:solidFill>
                <a:effectLst/>
                <a:uLnTx/>
                <a:uFillTx/>
                <a:latin typeface="Arial"/>
                <a:ea typeface="ＭＳ Ｐゴシック"/>
              </a:rPr>
              <a:t>m</a:t>
            </a:r>
            <a:r>
              <a:rPr kumimoji="0" lang="en-US" altLang="en-US" sz="3200" b="0" i="0" u="none" strike="noStrike" kern="0" cap="none" spc="0" normalizeH="0" baseline="0" noProof="0" dirty="0">
                <a:ln>
                  <a:noFill/>
                </a:ln>
                <a:solidFill>
                  <a:srgbClr val="000000"/>
                </a:solidFill>
                <a:effectLst/>
                <a:uLnTx/>
                <a:uFillTx/>
                <a:latin typeface="Arial"/>
                <a:ea typeface="ＭＳ Ｐゴシック"/>
              </a:rPr>
              <a:t>/</a:t>
            </a:r>
            <a:r>
              <a:rPr kumimoji="0" lang="en-US" altLang="en-US" sz="3200" b="0" i="1" u="none" strike="noStrike" kern="0" cap="none" spc="0" normalizeH="0" baseline="0" noProof="0" dirty="0">
                <a:ln>
                  <a:noFill/>
                </a:ln>
                <a:solidFill>
                  <a:srgbClr val="000000"/>
                </a:solidFill>
                <a:effectLst/>
                <a:uLnTx/>
                <a:uFillTx/>
                <a:latin typeface="Arial"/>
                <a:ea typeface="ＭＳ Ｐゴシック"/>
              </a:rPr>
              <a:t>V</a:t>
            </a:r>
            <a:r>
              <a:rPr kumimoji="0" lang="en-US" altLang="en-US" sz="3200" b="0" i="0" u="none" strike="noStrike" kern="0" cap="none" spc="0" normalizeH="0" baseline="0" noProof="0" dirty="0">
                <a:ln>
                  <a:noFill/>
                </a:ln>
                <a:solidFill>
                  <a:srgbClr val="000000"/>
                </a:solidFill>
                <a:effectLst/>
                <a:uLnTx/>
                <a:uFillTx/>
                <a:latin typeface="Arial"/>
                <a:ea typeface="ＭＳ Ｐゴシック"/>
              </a:rPr>
              <a:t> is density, </a:t>
            </a:r>
            <a:r>
              <a:rPr kumimoji="0" lang="en-US" altLang="en-US" sz="3200" b="0" i="1" u="none" strike="noStrike" kern="0" cap="none" spc="0" normalizeH="0" baseline="0" noProof="0" dirty="0">
                <a:ln>
                  <a:noFill/>
                </a:ln>
                <a:solidFill>
                  <a:srgbClr val="000000"/>
                </a:solidFill>
                <a:effectLst/>
                <a:uLnTx/>
                <a:uFillTx/>
                <a:latin typeface="Arial"/>
                <a:ea typeface="ＭＳ Ｐゴシック"/>
              </a:rPr>
              <a:t>d</a:t>
            </a:r>
            <a:r>
              <a:rPr kumimoji="0" lang="en-US" altLang="en-US" sz="3200" b="0" i="0" u="none" strike="noStrike" kern="0" cap="none" spc="0" normalizeH="0" baseline="0" noProof="0" dirty="0">
                <a:ln>
                  <a:noFill/>
                </a:ln>
                <a:solidFill>
                  <a:srgbClr val="000000"/>
                </a:solidFill>
                <a:effectLst/>
                <a:uLnTx/>
                <a:uFillTx/>
                <a:latin typeface="Arial"/>
                <a:ea typeface="ＭＳ Ｐゴシック"/>
              </a:rPr>
              <a:t>; the result is:</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altLang="en-US" sz="3200" b="0" i="0" u="none" strike="noStrike" kern="0" cap="none" spc="0" normalizeH="0" baseline="0" noProof="0" dirty="0">
                <a:ln>
                  <a:noFill/>
                </a:ln>
                <a:solidFill>
                  <a:srgbClr val="000000"/>
                </a:solidFill>
                <a:effectLst/>
                <a:uLnTx/>
                <a:uFillTx/>
                <a:latin typeface="Arial"/>
                <a:ea typeface="ＭＳ Ｐゴシック"/>
              </a:rPr>
              <a:t>				</a:t>
            </a:r>
            <a:r>
              <a:rPr kumimoji="0" lang="en-US" altLang="en-US" sz="4000" b="0" i="1" u="none" strike="noStrike" kern="0" cap="none" spc="0" normalizeH="0" baseline="0" noProof="0" dirty="0">
                <a:ln>
                  <a:noFill/>
                </a:ln>
                <a:solidFill>
                  <a:srgbClr val="000000"/>
                </a:solidFill>
                <a:effectLst/>
                <a:uLnTx/>
                <a:uFillTx/>
                <a:latin typeface="Arial"/>
                <a:ea typeface="ＭＳ Ｐゴシック"/>
              </a:rPr>
              <a:t>d</a:t>
            </a:r>
            <a:r>
              <a:rPr kumimoji="0" lang="en-US" altLang="en-US" sz="4000" b="0" i="0" u="none" strike="noStrike" kern="0" cap="none" spc="0" normalizeH="0" baseline="0" noProof="0" dirty="0">
                <a:ln>
                  <a:noFill/>
                </a:ln>
                <a:solidFill>
                  <a:srgbClr val="000000"/>
                </a:solidFill>
                <a:effectLst/>
                <a:uLnTx/>
                <a:uFillTx/>
                <a:latin typeface="Arial"/>
                <a:ea typeface="ＭＳ Ｐゴシック"/>
              </a:rPr>
              <a:t> = </a:t>
            </a:r>
            <a:r>
              <a:rPr kumimoji="0" lang="en-US" altLang="en-US" sz="4000" b="0" i="1" u="none" strike="noStrike" kern="0" cap="none" spc="0" normalizeH="0" baseline="0" noProof="0" dirty="0" err="1">
                <a:ln>
                  <a:noFill/>
                </a:ln>
                <a:solidFill>
                  <a:srgbClr val="000000"/>
                </a:solidFill>
                <a:effectLst/>
                <a:uLnTx/>
                <a:uFillTx/>
                <a:latin typeface="Arial"/>
                <a:ea typeface="ＭＳ Ｐゴシック"/>
              </a:rPr>
              <a:t>MwP</a:t>
            </a:r>
            <a:r>
              <a:rPr kumimoji="0" lang="en-US" altLang="en-US" sz="4000" b="0" i="0" u="none" strike="noStrike" kern="0" cap="none" spc="0" normalizeH="0" baseline="0" noProof="0" dirty="0">
                <a:ln>
                  <a:noFill/>
                </a:ln>
                <a:solidFill>
                  <a:srgbClr val="000000"/>
                </a:solidFill>
                <a:effectLst/>
                <a:uLnTx/>
                <a:uFillTx/>
                <a:latin typeface="Arial"/>
                <a:ea typeface="ＭＳ Ｐゴシック"/>
              </a:rPr>
              <a:t>/</a:t>
            </a:r>
            <a:r>
              <a:rPr kumimoji="0" lang="en-US" altLang="en-US" sz="4000" b="0" i="1" u="none" strike="noStrike" kern="0" cap="none" spc="0" normalizeH="0" baseline="0" noProof="0" dirty="0">
                <a:ln>
                  <a:noFill/>
                </a:ln>
                <a:solidFill>
                  <a:srgbClr val="000000"/>
                </a:solidFill>
                <a:effectLst/>
                <a:uLnTx/>
                <a:uFillTx/>
                <a:latin typeface="Arial"/>
                <a:ea typeface="ＭＳ Ｐゴシック"/>
              </a:rPr>
              <a:t>RT</a:t>
            </a:r>
            <a:r>
              <a:rPr kumimoji="0" lang="en-US" altLang="en-US" sz="4000" b="0" i="0" u="none" strike="noStrike" kern="0" cap="none" spc="0" normalizeH="0" baseline="0" noProof="0" dirty="0">
                <a:ln>
                  <a:noFill/>
                </a:ln>
                <a:solidFill>
                  <a:srgbClr val="000000"/>
                </a:solidFill>
                <a:effectLst/>
                <a:uLnTx/>
                <a:uFillTx/>
                <a:latin typeface="Arial"/>
                <a:ea typeface="ＭＳ Ｐゴシック"/>
              </a:rPr>
              <a:t>.</a:t>
            </a:r>
            <a:endParaRPr kumimoji="0" lang="en-US" altLang="en-US" sz="3200" b="0" i="1" u="none" strike="noStrike" kern="0" cap="none" spc="0" normalizeH="0" baseline="0" noProof="0" dirty="0">
              <a:ln>
                <a:noFill/>
              </a:ln>
              <a:solidFill>
                <a:srgbClr val="000000"/>
              </a:solidFill>
              <a:effectLst/>
              <a:uLnTx/>
              <a:uFillTx/>
              <a:latin typeface="Arial"/>
              <a:ea typeface="ＭＳ Ｐゴシック"/>
            </a:endParaRPr>
          </a:p>
          <a:p>
            <a:pPr marL="742950" marR="0" lvl="1" indent="-285750" algn="ctr" defTabSz="914400" rtl="0" eaLnBrk="1" fontAlgn="base" latinLnBrk="0" hangingPunct="1">
              <a:lnSpc>
                <a:spcPct val="100000"/>
              </a:lnSpc>
              <a:spcBef>
                <a:spcPct val="20000"/>
              </a:spcBef>
              <a:spcAft>
                <a:spcPct val="0"/>
              </a:spcAft>
              <a:buClrTx/>
              <a:buSzTx/>
              <a:buFontTx/>
              <a:buChar char="–"/>
              <a:tabLst/>
              <a:defRPr/>
            </a:pPr>
            <a:endParaRPr kumimoji="0" lang="en-US" altLang="en-US" sz="3200" b="0" i="0" u="none" strike="noStrike" kern="0" cap="none" spc="0" normalizeH="0" baseline="0" noProof="0" dirty="0">
              <a:ln>
                <a:noFill/>
              </a:ln>
              <a:solidFill>
                <a:srgbClr val="FF0906"/>
              </a:solidFill>
              <a:effectLst/>
              <a:uLnTx/>
              <a:uFillTx/>
              <a:latin typeface="Arial"/>
              <a:ea typeface="ＭＳ Ｐゴシック"/>
            </a:endParaRPr>
          </a:p>
          <a:p>
            <a:pPr marL="742950" marR="0" lvl="1" indent="-285750" algn="ctr" defTabSz="914400" rtl="0" eaLnBrk="1" fontAlgn="base" latinLnBrk="0" hangingPunct="1">
              <a:lnSpc>
                <a:spcPct val="100000"/>
              </a:lnSpc>
              <a:spcBef>
                <a:spcPct val="20000"/>
              </a:spcBef>
              <a:spcAft>
                <a:spcPct val="0"/>
              </a:spcAft>
              <a:buClrTx/>
              <a:buSzTx/>
              <a:buFontTx/>
              <a:buChar char="–"/>
              <a:tabLst/>
              <a:defRPr/>
            </a:pPr>
            <a:endParaRPr kumimoji="0" lang="en-US" altLang="en-US" sz="2800" b="0" i="0" u="none" strike="noStrike" kern="0" cap="none" spc="0" normalizeH="0" baseline="0" noProof="0" dirty="0">
              <a:ln>
                <a:noFill/>
              </a:ln>
              <a:solidFill>
                <a:srgbClr val="FF0906"/>
              </a:solidFill>
              <a:effectLst/>
              <a:uLnTx/>
              <a:uFillTx/>
              <a:latin typeface="Arial"/>
              <a:ea typeface="ＭＳ Ｐゴシック"/>
            </a:endParaRPr>
          </a:p>
        </p:txBody>
      </p:sp>
    </p:spTree>
    <p:extLst>
      <p:ext uri="{BB962C8B-B14F-4D97-AF65-F5344CB8AC3E}">
        <p14:creationId xmlns:p14="http://schemas.microsoft.com/office/powerpoint/2010/main" val="18368519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כותרת תחתונה 1">
            <a:extLst>
              <a:ext uri="{FF2B5EF4-FFF2-40B4-BE49-F238E27FC236}">
                <a16:creationId xmlns:a16="http://schemas.microsoft.com/office/drawing/2014/main" id="{AEF2E56B-172E-33D0-D942-CE03B75E71EF}"/>
              </a:ext>
            </a:extLst>
          </p:cNvPr>
          <p:cNvSpPr>
            <a:spLocks noGrp="1"/>
          </p:cNvSpPr>
          <p:nvPr>
            <p:ph type="ftr" sz="quarter" idx="11"/>
          </p:nvPr>
        </p:nvSpPr>
        <p:spPr/>
        <p:txBody>
          <a:bodyPr/>
          <a:lstStyle/>
          <a:p>
            <a:r>
              <a:rPr lang="he-IL"/>
              <a:t>גזים</a:t>
            </a:r>
          </a:p>
        </p:txBody>
      </p:sp>
      <p:sp>
        <p:nvSpPr>
          <p:cNvPr id="3" name="מציין מיקום של מספר שקופית 2">
            <a:extLst>
              <a:ext uri="{FF2B5EF4-FFF2-40B4-BE49-F238E27FC236}">
                <a16:creationId xmlns:a16="http://schemas.microsoft.com/office/drawing/2014/main" id="{A9F5B597-82AA-8996-83FE-BE116DE661A8}"/>
              </a:ext>
            </a:extLst>
          </p:cNvPr>
          <p:cNvSpPr>
            <a:spLocks noGrp="1"/>
          </p:cNvSpPr>
          <p:nvPr>
            <p:ph type="sldNum" sz="quarter" idx="12"/>
          </p:nvPr>
        </p:nvSpPr>
        <p:spPr/>
        <p:txBody>
          <a:bodyPr/>
          <a:lstStyle/>
          <a:p>
            <a:fld id="{BEED0BD4-50B7-4D58-AAEE-360038BFFB62}" type="slidenum">
              <a:rPr lang="he-IL" smtClean="0"/>
              <a:t>21</a:t>
            </a:fld>
            <a:endParaRPr lang="he-IL"/>
          </a:p>
        </p:txBody>
      </p:sp>
      <p:sp>
        <p:nvSpPr>
          <p:cNvPr id="4" name="Rectangle 2">
            <a:extLst>
              <a:ext uri="{FF2B5EF4-FFF2-40B4-BE49-F238E27FC236}">
                <a16:creationId xmlns:a16="http://schemas.microsoft.com/office/drawing/2014/main" id="{FD3DD69B-6DBD-E502-B6ED-0EE78B639CF4}"/>
              </a:ext>
            </a:extLst>
          </p:cNvPr>
          <p:cNvSpPr txBox="1">
            <a:spLocks noChangeArrowheads="1"/>
          </p:cNvSpPr>
          <p:nvPr/>
        </p:nvSpPr>
        <p:spPr bwMode="auto">
          <a:xfrm>
            <a:off x="838200" y="227120"/>
            <a:ext cx="91440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chemeClr val="tx1"/>
                </a:solidFill>
                <a:latin typeface="+mj-lt"/>
                <a:ea typeface="+mj-ea"/>
                <a:cs typeface="ＭＳ Ｐゴシック" charset="0"/>
              </a:defRPr>
            </a:lvl1pPr>
            <a:lvl2pPr algn="ctr" rtl="0" eaLnBrk="0" fontAlgn="base" hangingPunct="0">
              <a:spcBef>
                <a:spcPct val="0"/>
              </a:spcBef>
              <a:spcAft>
                <a:spcPct val="0"/>
              </a:spcAft>
              <a:defRPr sz="3600">
                <a:solidFill>
                  <a:schemeClr val="tx1"/>
                </a:solidFill>
                <a:latin typeface="Arial" charset="0"/>
                <a:ea typeface="ＭＳ Ｐゴシック" pitchFamily="48" charset="-128"/>
                <a:cs typeface="ＭＳ Ｐゴシック" charset="0"/>
              </a:defRPr>
            </a:lvl2pPr>
            <a:lvl3pPr algn="ctr" rtl="0" eaLnBrk="0" fontAlgn="base" hangingPunct="0">
              <a:spcBef>
                <a:spcPct val="0"/>
              </a:spcBef>
              <a:spcAft>
                <a:spcPct val="0"/>
              </a:spcAft>
              <a:defRPr sz="3600">
                <a:solidFill>
                  <a:schemeClr val="tx1"/>
                </a:solidFill>
                <a:latin typeface="Arial" charset="0"/>
                <a:ea typeface="ＭＳ Ｐゴシック" pitchFamily="48" charset="-128"/>
                <a:cs typeface="ＭＳ Ｐゴシック" charset="0"/>
              </a:defRPr>
            </a:lvl3pPr>
            <a:lvl4pPr algn="ctr" rtl="0" eaLnBrk="0" fontAlgn="base" hangingPunct="0">
              <a:spcBef>
                <a:spcPct val="0"/>
              </a:spcBef>
              <a:spcAft>
                <a:spcPct val="0"/>
              </a:spcAft>
              <a:defRPr sz="3600">
                <a:solidFill>
                  <a:schemeClr val="tx1"/>
                </a:solidFill>
                <a:latin typeface="Arial" charset="0"/>
                <a:ea typeface="ＭＳ Ｐゴシック" pitchFamily="48" charset="-128"/>
                <a:cs typeface="ＭＳ Ｐゴシック" charset="0"/>
              </a:defRPr>
            </a:lvl4pPr>
            <a:lvl5pPr algn="ctr" rtl="0" eaLnBrk="0" fontAlgn="base" hangingPunct="0">
              <a:spcBef>
                <a:spcPct val="0"/>
              </a:spcBef>
              <a:spcAft>
                <a:spcPct val="0"/>
              </a:spcAft>
              <a:defRPr sz="3600">
                <a:solidFill>
                  <a:schemeClr val="tx1"/>
                </a:solidFill>
                <a:latin typeface="Arial" charset="0"/>
                <a:ea typeface="ＭＳ Ｐゴシック" pitchFamily="48" charset="-128"/>
                <a:cs typeface="ＭＳ Ｐゴシック" charset="0"/>
              </a:defRPr>
            </a:lvl5pPr>
            <a:lvl6pPr marL="457200" algn="ctr" rtl="0" fontAlgn="base">
              <a:spcBef>
                <a:spcPct val="0"/>
              </a:spcBef>
              <a:spcAft>
                <a:spcPct val="0"/>
              </a:spcAft>
              <a:defRPr sz="3600">
                <a:solidFill>
                  <a:schemeClr val="tx1"/>
                </a:solidFill>
                <a:latin typeface="Arial" charset="0"/>
                <a:ea typeface="ＭＳ Ｐゴシック" pitchFamily="48" charset="-128"/>
              </a:defRPr>
            </a:lvl6pPr>
            <a:lvl7pPr marL="914400" algn="ctr" rtl="0" fontAlgn="base">
              <a:spcBef>
                <a:spcPct val="0"/>
              </a:spcBef>
              <a:spcAft>
                <a:spcPct val="0"/>
              </a:spcAft>
              <a:defRPr sz="3600">
                <a:solidFill>
                  <a:schemeClr val="tx1"/>
                </a:solidFill>
                <a:latin typeface="Arial" charset="0"/>
                <a:ea typeface="ＭＳ Ｐゴシック" pitchFamily="48" charset="-128"/>
              </a:defRPr>
            </a:lvl7pPr>
            <a:lvl8pPr marL="1371600" algn="ctr" rtl="0" fontAlgn="base">
              <a:spcBef>
                <a:spcPct val="0"/>
              </a:spcBef>
              <a:spcAft>
                <a:spcPct val="0"/>
              </a:spcAft>
              <a:defRPr sz="3600">
                <a:solidFill>
                  <a:schemeClr val="tx1"/>
                </a:solidFill>
                <a:latin typeface="Arial" charset="0"/>
                <a:ea typeface="ＭＳ Ｐゴシック" pitchFamily="48" charset="-128"/>
              </a:defRPr>
            </a:lvl8pPr>
            <a:lvl9pPr marL="1828800" algn="ctr" rtl="0" fontAlgn="base">
              <a:spcBef>
                <a:spcPct val="0"/>
              </a:spcBef>
              <a:spcAft>
                <a:spcPct val="0"/>
              </a:spcAft>
              <a:defRPr sz="3600">
                <a:solidFill>
                  <a:schemeClr val="tx1"/>
                </a:solidFill>
                <a:latin typeface="Arial" charset="0"/>
                <a:ea typeface="ＭＳ Ｐゴシック" pitchFamily="48"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0" cap="none" spc="0" normalizeH="0" baseline="0" noProof="0">
                <a:ln>
                  <a:noFill/>
                </a:ln>
                <a:solidFill>
                  <a:srgbClr val="000000"/>
                </a:solidFill>
                <a:effectLst/>
                <a:uLnTx/>
                <a:uFillTx/>
                <a:latin typeface="Arial"/>
                <a:ea typeface="ＭＳ Ｐゴシック"/>
              </a:rPr>
              <a:t>Density and Molar Mass of a Gas</a:t>
            </a:r>
            <a:endParaRPr kumimoji="0" lang="en-US" sz="3600" b="0" i="0" u="none" strike="noStrike" kern="0" cap="none" spc="0" normalizeH="0" baseline="0" noProof="0" dirty="0">
              <a:ln>
                <a:noFill/>
              </a:ln>
              <a:solidFill>
                <a:srgbClr val="000000"/>
              </a:solidFill>
              <a:effectLst/>
              <a:uLnTx/>
              <a:uFillTx/>
              <a:latin typeface="Arial"/>
              <a:ea typeface="ＭＳ Ｐゴシック" charset="0"/>
            </a:endParaRPr>
          </a:p>
        </p:txBody>
      </p:sp>
      <p:sp>
        <p:nvSpPr>
          <p:cNvPr id="5" name="Rectangle 3">
            <a:extLst>
              <a:ext uri="{FF2B5EF4-FFF2-40B4-BE49-F238E27FC236}">
                <a16:creationId xmlns:a16="http://schemas.microsoft.com/office/drawing/2014/main" id="{D83F498E-F770-BF3C-086B-D52F4FDB8C18}"/>
              </a:ext>
            </a:extLst>
          </p:cNvPr>
          <p:cNvSpPr txBox="1">
            <a:spLocks noChangeArrowheads="1"/>
          </p:cNvSpPr>
          <p:nvPr/>
        </p:nvSpPr>
        <p:spPr bwMode="auto">
          <a:xfrm>
            <a:off x="1295400" y="1598720"/>
            <a:ext cx="822960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mn-ea"/>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mn-ea"/>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mn-ea"/>
                <a:cs typeface="ＭＳ Ｐゴシック"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altLang="en-US" sz="3200" b="0" i="0" u="none" strike="noStrike" kern="0" cap="none" spc="0" normalizeH="0" baseline="0" noProof="0" dirty="0">
                <a:ln>
                  <a:noFill/>
                </a:ln>
                <a:solidFill>
                  <a:srgbClr val="000000"/>
                </a:solidFill>
                <a:effectLst/>
                <a:uLnTx/>
                <a:uFillTx/>
                <a:latin typeface="Arial"/>
                <a:ea typeface="ＭＳ Ｐゴシック"/>
              </a:rPr>
              <a:t>To recap:</a:t>
            </a:r>
          </a:p>
          <a:p>
            <a:pPr marL="740664" marR="0" lvl="0" indent="-283464" algn="l" defTabSz="914400" rtl="0" eaLnBrk="1" fontAlgn="base" latinLnBrk="0" hangingPunct="1">
              <a:lnSpc>
                <a:spcPct val="90000"/>
              </a:lnSpc>
              <a:spcBef>
                <a:spcPct val="20000"/>
              </a:spcBef>
              <a:spcAft>
                <a:spcPct val="0"/>
              </a:spcAft>
              <a:buClr>
                <a:srgbClr val="000000"/>
              </a:buClr>
              <a:buSzTx/>
              <a:buFont typeface="Arial" pitchFamily="34" charset="0"/>
              <a:buChar char="–"/>
              <a:tabLst/>
              <a:defRPr/>
            </a:pPr>
            <a:r>
              <a:rPr kumimoji="0" lang="en-US" altLang="en-US" sz="2800" b="0" i="0" u="none" strike="noStrike" kern="0" cap="none" spc="0" normalizeH="0" baseline="0" noProof="0" dirty="0">
                <a:ln>
                  <a:noFill/>
                </a:ln>
                <a:solidFill>
                  <a:srgbClr val="000000"/>
                </a:solidFill>
                <a:effectLst/>
                <a:uLnTx/>
                <a:uFillTx/>
                <a:latin typeface="Arial"/>
                <a:ea typeface="ＭＳ Ｐゴシック"/>
              </a:rPr>
              <a:t>One needs to know only the molecular mass, the pressure, and the temperature to calculate the density of a gas.</a:t>
            </a:r>
          </a:p>
          <a:p>
            <a:pPr marL="1143000" marR="0" lvl="0" indent="-228600" algn="l" defTabSz="914400" rtl="0" eaLnBrk="1" fontAlgn="base" latinLnBrk="0" hangingPunct="1">
              <a:lnSpc>
                <a:spcPct val="90000"/>
              </a:lnSpc>
              <a:spcBef>
                <a:spcPct val="20000"/>
              </a:spcBef>
              <a:spcAft>
                <a:spcPct val="0"/>
              </a:spcAft>
              <a:buClr>
                <a:srgbClr val="000000"/>
              </a:buClr>
              <a:buSzTx/>
              <a:buFont typeface="Arial" pitchFamily="34" charset="0"/>
              <a:buChar char="•"/>
              <a:tabLst/>
              <a:defRPr/>
            </a:pPr>
            <a:r>
              <a:rPr kumimoji="0" lang="en-US" altLang="en-US" sz="2800" b="0" i="1" u="none" strike="noStrike" kern="0" cap="none" spc="0" normalizeH="0" baseline="0" noProof="0" dirty="0">
                <a:ln>
                  <a:noFill/>
                </a:ln>
                <a:solidFill>
                  <a:srgbClr val="000000"/>
                </a:solidFill>
                <a:effectLst/>
                <a:uLnTx/>
                <a:uFillTx/>
                <a:latin typeface="Arial"/>
                <a:ea typeface="ＭＳ Ｐゴシック"/>
              </a:rPr>
              <a:t>d</a:t>
            </a:r>
            <a:r>
              <a:rPr kumimoji="0" lang="en-US" altLang="en-US" sz="2800" b="0" i="0" u="none" strike="noStrike" kern="0" cap="none" spc="0" normalizeH="0" baseline="0" noProof="0" dirty="0">
                <a:ln>
                  <a:noFill/>
                </a:ln>
                <a:solidFill>
                  <a:srgbClr val="000000"/>
                </a:solidFill>
                <a:effectLst/>
                <a:uLnTx/>
                <a:uFillTx/>
                <a:latin typeface="Arial"/>
                <a:ea typeface="ＭＳ Ｐゴシック"/>
              </a:rPr>
              <a:t> = </a:t>
            </a:r>
            <a:r>
              <a:rPr kumimoji="0" lang="en-US" altLang="en-US" sz="2800" b="0" i="1" u="none" strike="noStrike" kern="0" cap="none" spc="0" normalizeH="0" baseline="0" noProof="0" dirty="0" err="1">
                <a:ln>
                  <a:noFill/>
                </a:ln>
                <a:solidFill>
                  <a:srgbClr val="000000"/>
                </a:solidFill>
                <a:effectLst/>
                <a:uLnTx/>
                <a:uFillTx/>
                <a:latin typeface="Arial"/>
                <a:ea typeface="ＭＳ Ｐゴシック"/>
              </a:rPr>
              <a:t>MwP</a:t>
            </a:r>
            <a:r>
              <a:rPr kumimoji="0" lang="en-US" altLang="en-US" sz="2800" b="0" i="0" u="none" strike="noStrike" kern="0" cap="none" spc="0" normalizeH="0" baseline="0" noProof="0" dirty="0">
                <a:ln>
                  <a:noFill/>
                </a:ln>
                <a:solidFill>
                  <a:srgbClr val="000000"/>
                </a:solidFill>
                <a:effectLst/>
                <a:uLnTx/>
                <a:uFillTx/>
                <a:latin typeface="Arial"/>
                <a:ea typeface="ＭＳ Ｐゴシック"/>
              </a:rPr>
              <a:t>/</a:t>
            </a:r>
            <a:r>
              <a:rPr kumimoji="0" lang="en-US" altLang="en-US" sz="2800" b="0" i="1" u="none" strike="noStrike" kern="0" cap="none" spc="0" normalizeH="0" baseline="0" noProof="0" dirty="0">
                <a:ln>
                  <a:noFill/>
                </a:ln>
                <a:solidFill>
                  <a:srgbClr val="000000"/>
                </a:solidFill>
                <a:effectLst/>
                <a:uLnTx/>
                <a:uFillTx/>
                <a:latin typeface="Arial"/>
                <a:ea typeface="ＭＳ Ｐゴシック"/>
              </a:rPr>
              <a:t>RT</a:t>
            </a:r>
          </a:p>
          <a:p>
            <a:pPr marL="740664" marR="0" lvl="0" indent="-283464" algn="l" defTabSz="914400" rtl="0" eaLnBrk="1" fontAlgn="base" latinLnBrk="0" hangingPunct="1">
              <a:lnSpc>
                <a:spcPct val="90000"/>
              </a:lnSpc>
              <a:spcBef>
                <a:spcPct val="20000"/>
              </a:spcBef>
              <a:spcAft>
                <a:spcPct val="0"/>
              </a:spcAft>
              <a:buClr>
                <a:srgbClr val="000000"/>
              </a:buClr>
              <a:buSzTx/>
              <a:buFont typeface="Arial" pitchFamily="34" charset="0"/>
              <a:buChar char="–"/>
              <a:tabLst/>
              <a:defRPr/>
            </a:pPr>
            <a:r>
              <a:rPr kumimoji="0" lang="en-US" altLang="en-US" sz="2800" b="0" i="0" u="none" strike="noStrike" kern="0" cap="none" spc="0" normalizeH="0" baseline="0" noProof="0" dirty="0">
                <a:ln>
                  <a:noFill/>
                </a:ln>
                <a:solidFill>
                  <a:srgbClr val="000000"/>
                </a:solidFill>
                <a:effectLst/>
                <a:uLnTx/>
                <a:uFillTx/>
                <a:latin typeface="Arial"/>
                <a:ea typeface="ＭＳ Ｐゴシック"/>
              </a:rPr>
              <a:t>Also, if we know the mass, volume, and temperature of a gas, we can find its </a:t>
            </a:r>
            <a:br>
              <a:rPr kumimoji="0" lang="en-US" altLang="en-US" sz="2800" b="0" i="0" u="none" strike="noStrike" kern="0" cap="none" spc="0" normalizeH="0" baseline="0" noProof="0" dirty="0">
                <a:ln>
                  <a:noFill/>
                </a:ln>
                <a:solidFill>
                  <a:srgbClr val="000000"/>
                </a:solidFill>
                <a:effectLst/>
                <a:uLnTx/>
                <a:uFillTx/>
                <a:latin typeface="Arial"/>
                <a:ea typeface="ＭＳ Ｐゴシック"/>
              </a:rPr>
            </a:br>
            <a:r>
              <a:rPr kumimoji="0" lang="en-US" altLang="en-US" sz="2800" b="0" i="0" u="none" strike="noStrike" kern="0" cap="none" spc="0" normalizeH="0" baseline="0" noProof="0" dirty="0">
                <a:ln>
                  <a:noFill/>
                </a:ln>
                <a:solidFill>
                  <a:srgbClr val="000000"/>
                </a:solidFill>
                <a:effectLst/>
                <a:uLnTx/>
                <a:uFillTx/>
                <a:latin typeface="Arial"/>
                <a:ea typeface="ＭＳ Ｐゴシック"/>
              </a:rPr>
              <a:t>molar mass.</a:t>
            </a:r>
          </a:p>
          <a:p>
            <a:pPr marL="1143000" marR="0" lvl="0" indent="-228600" algn="l" defTabSz="914400" rtl="0" eaLnBrk="1" fontAlgn="base" latinLnBrk="0" hangingPunct="1">
              <a:lnSpc>
                <a:spcPct val="90000"/>
              </a:lnSpc>
              <a:spcBef>
                <a:spcPct val="20000"/>
              </a:spcBef>
              <a:spcAft>
                <a:spcPct val="0"/>
              </a:spcAft>
              <a:buClr>
                <a:srgbClr val="000000"/>
              </a:buClr>
              <a:buSzTx/>
              <a:buFont typeface="Arial" pitchFamily="34" charset="0"/>
              <a:buChar char="•"/>
              <a:tabLst/>
              <a:defRPr/>
            </a:pPr>
            <a:r>
              <a:rPr kumimoji="0" lang="en-US" altLang="en-US" sz="2800" b="0" i="1" u="none" strike="noStrike" kern="0" cap="none" spc="0" normalizeH="0" baseline="0" noProof="0" dirty="0">
                <a:ln>
                  <a:noFill/>
                </a:ln>
                <a:solidFill>
                  <a:srgbClr val="000000"/>
                </a:solidFill>
                <a:effectLst/>
                <a:uLnTx/>
                <a:uFillTx/>
                <a:latin typeface="Arial"/>
                <a:ea typeface="ＭＳ Ｐゴシック"/>
              </a:rPr>
              <a:t>Mw</a:t>
            </a:r>
            <a:r>
              <a:rPr kumimoji="0" lang="en-US" altLang="en-US" sz="2800" b="0" i="0" u="none" strike="noStrike" kern="0" cap="none" spc="0" normalizeH="0" baseline="0" noProof="0" dirty="0">
                <a:ln>
                  <a:noFill/>
                </a:ln>
                <a:solidFill>
                  <a:srgbClr val="000000"/>
                </a:solidFill>
                <a:effectLst/>
                <a:uLnTx/>
                <a:uFillTx/>
                <a:latin typeface="Arial"/>
                <a:ea typeface="ＭＳ Ｐゴシック"/>
              </a:rPr>
              <a:t> = </a:t>
            </a:r>
            <a:r>
              <a:rPr kumimoji="0" lang="en-US" altLang="en-US" sz="2800" b="0" i="1" u="none" strike="noStrike" kern="0" cap="none" spc="0" normalizeH="0" baseline="0" noProof="0" dirty="0" err="1">
                <a:ln>
                  <a:noFill/>
                </a:ln>
                <a:solidFill>
                  <a:srgbClr val="000000"/>
                </a:solidFill>
                <a:effectLst/>
                <a:uLnTx/>
                <a:uFillTx/>
                <a:latin typeface="Arial"/>
                <a:ea typeface="ＭＳ Ｐゴシック"/>
              </a:rPr>
              <a:t>mRT</a:t>
            </a:r>
            <a:r>
              <a:rPr kumimoji="0" lang="en-US" altLang="en-US" sz="2800" b="0" i="0" u="none" strike="noStrike" kern="0" cap="none" spc="0" normalizeH="0" baseline="0" noProof="0" dirty="0">
                <a:ln>
                  <a:noFill/>
                </a:ln>
                <a:solidFill>
                  <a:srgbClr val="000000"/>
                </a:solidFill>
                <a:effectLst/>
                <a:uLnTx/>
                <a:uFillTx/>
                <a:latin typeface="Arial"/>
                <a:ea typeface="ＭＳ Ｐゴシック"/>
              </a:rPr>
              <a:t>/</a:t>
            </a:r>
            <a:r>
              <a:rPr kumimoji="0" lang="en-US" altLang="en-US" sz="2800" b="0" i="1" u="none" strike="noStrike" kern="0" cap="none" spc="0" normalizeH="0" baseline="0" noProof="0" dirty="0">
                <a:ln>
                  <a:noFill/>
                </a:ln>
                <a:solidFill>
                  <a:srgbClr val="000000"/>
                </a:solidFill>
                <a:effectLst/>
                <a:uLnTx/>
                <a:uFillTx/>
                <a:latin typeface="Arial"/>
                <a:ea typeface="ＭＳ Ｐゴシック"/>
              </a:rPr>
              <a:t>PV</a:t>
            </a:r>
          </a:p>
        </p:txBody>
      </p:sp>
    </p:spTree>
    <p:extLst>
      <p:ext uri="{BB962C8B-B14F-4D97-AF65-F5344CB8AC3E}">
        <p14:creationId xmlns:p14="http://schemas.microsoft.com/office/powerpoint/2010/main" val="34699284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6053328" y="6356349"/>
            <a:ext cx="4114800" cy="365125"/>
          </a:xfrm>
          <a:prstGeom prst="rect">
            <a:avLst/>
          </a:prstGeom>
        </p:spPr>
        <p:txBody>
          <a:bodyPr/>
          <a:lstStyle/>
          <a:p>
            <a:r>
              <a:rPr lang="he-IL" b="1">
                <a:solidFill>
                  <a:prstClr val="black">
                    <a:tint val="75000"/>
                  </a:prstClr>
                </a:solidFill>
              </a:rPr>
              <a:t>גזים</a:t>
            </a:r>
            <a:endParaRPr lang="he-IL" b="1" dirty="0">
              <a:solidFill>
                <a:prstClr val="black">
                  <a:tint val="75000"/>
                </a:prstClr>
              </a:solidFill>
            </a:endParaRPr>
          </a:p>
        </p:txBody>
      </p:sp>
      <p:sp>
        <p:nvSpPr>
          <p:cNvPr id="3" name="Slide Number Placeholder 2"/>
          <p:cNvSpPr>
            <a:spLocks noGrp="1"/>
          </p:cNvSpPr>
          <p:nvPr>
            <p:ph type="sldNum" sz="quarter" idx="4294967295"/>
          </p:nvPr>
        </p:nvSpPr>
        <p:spPr>
          <a:xfrm>
            <a:off x="0" y="6356350"/>
            <a:ext cx="2743200" cy="365125"/>
          </a:xfrm>
          <a:prstGeom prst="rect">
            <a:avLst/>
          </a:prstGeom>
        </p:spPr>
        <p:txBody>
          <a:bodyPr/>
          <a:lstStyle/>
          <a:p>
            <a:fld id="{BEED0BD4-50B7-4D58-AAEE-360038BFFB62}" type="slidenum">
              <a:rPr lang="he-IL" b="1">
                <a:solidFill>
                  <a:prstClr val="black">
                    <a:tint val="75000"/>
                  </a:prstClr>
                </a:solidFill>
              </a:rPr>
              <a:pPr/>
              <a:t>22</a:t>
            </a:fld>
            <a:endParaRPr lang="he-IL" b="1" dirty="0">
              <a:solidFill>
                <a:prstClr val="black">
                  <a:tint val="75000"/>
                </a:prstClr>
              </a:solidFill>
            </a:endParaRPr>
          </a:p>
        </p:txBody>
      </p:sp>
      <p:pic>
        <p:nvPicPr>
          <p:cNvPr id="6" name="Picture 5" descr="79373_05_F0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8395" y="1222121"/>
            <a:ext cx="5869049" cy="5152516"/>
          </a:xfrm>
          <a:prstGeom prst="rect">
            <a:avLst/>
          </a:prstGeom>
        </p:spPr>
      </p:pic>
      <p:sp>
        <p:nvSpPr>
          <p:cNvPr id="4" name="Rectangle 3"/>
          <p:cNvSpPr/>
          <p:nvPr/>
        </p:nvSpPr>
        <p:spPr>
          <a:xfrm>
            <a:off x="4064642" y="84969"/>
            <a:ext cx="3977371" cy="707886"/>
          </a:xfrm>
          <a:prstGeom prst="rect">
            <a:avLst/>
          </a:prstGeom>
        </p:spPr>
        <p:txBody>
          <a:bodyPr wrap="none">
            <a:spAutoFit/>
          </a:bodyPr>
          <a:lstStyle/>
          <a:p>
            <a:r>
              <a:rPr lang="en-IN" altLang="en-US" sz="4000" kern="0" dirty="0">
                <a:solidFill>
                  <a:srgbClr val="000000"/>
                </a:solidFill>
                <a:cs typeface="+mj-cs"/>
              </a:rPr>
              <a:t>Density of a Gas</a:t>
            </a:r>
            <a:endParaRPr lang="he-IL" dirty="0"/>
          </a:p>
        </p:txBody>
      </p:sp>
    </p:spTree>
    <p:extLst>
      <p:ext uri="{BB962C8B-B14F-4D97-AF65-F5344CB8AC3E}">
        <p14:creationId xmlns:p14="http://schemas.microsoft.com/office/powerpoint/2010/main" val="6118442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0" y="6356350"/>
            <a:ext cx="4114800" cy="365125"/>
          </a:xfrm>
          <a:prstGeom prst="rect">
            <a:avLst/>
          </a:prstGeom>
        </p:spPr>
        <p:txBody>
          <a:bodyPr/>
          <a:lstStyle/>
          <a:p>
            <a:r>
              <a:rPr lang="he-IL">
                <a:solidFill>
                  <a:srgbClr val="000000"/>
                </a:solidFill>
              </a:rPr>
              <a:t>גזים</a:t>
            </a:r>
          </a:p>
        </p:txBody>
      </p:sp>
      <p:sp>
        <p:nvSpPr>
          <p:cNvPr id="3" name="Slide Number Placeholder 2"/>
          <p:cNvSpPr>
            <a:spLocks noGrp="1"/>
          </p:cNvSpPr>
          <p:nvPr>
            <p:ph type="sldNum" sz="quarter" idx="4294967295"/>
          </p:nvPr>
        </p:nvSpPr>
        <p:spPr>
          <a:xfrm>
            <a:off x="0" y="6356350"/>
            <a:ext cx="2743200" cy="365125"/>
          </a:xfrm>
          <a:prstGeom prst="rect">
            <a:avLst/>
          </a:prstGeom>
        </p:spPr>
        <p:txBody>
          <a:bodyPr/>
          <a:lstStyle/>
          <a:p>
            <a:fld id="{BEED0BD4-50B7-4D58-AAEE-360038BFFB62}" type="slidenum">
              <a:rPr lang="he-IL">
                <a:solidFill>
                  <a:srgbClr val="000000"/>
                </a:solidFill>
              </a:rPr>
              <a:pPr/>
              <a:t>23</a:t>
            </a:fld>
            <a:endParaRPr lang="he-IL">
              <a:solidFill>
                <a:srgbClr val="000000"/>
              </a:solidFill>
            </a:endParaRPr>
          </a:p>
        </p:txBody>
      </p:sp>
      <p:sp>
        <p:nvSpPr>
          <p:cNvPr id="29" name="Rectangle 2"/>
          <p:cNvSpPr txBox="1">
            <a:spLocks noChangeArrowheads="1"/>
          </p:cNvSpPr>
          <p:nvPr/>
        </p:nvSpPr>
        <p:spPr>
          <a:xfrm>
            <a:off x="715648" y="856456"/>
            <a:ext cx="10727285" cy="1014412"/>
          </a:xfrm>
          <a:prstGeom prst="rect">
            <a:avLst/>
          </a:prstGeom>
        </p:spPr>
        <p:txBody>
          <a:bodyPr/>
          <a:lstStyle>
            <a:lvl1pPr marL="228600" indent="-228600" algn="l" rtl="0" eaLnBrk="0" fontAlgn="base" hangingPunct="0">
              <a:spcBef>
                <a:spcPct val="20000"/>
              </a:spcBef>
              <a:spcAft>
                <a:spcPct val="0"/>
              </a:spcAft>
              <a:buClr>
                <a:srgbClr val="194E9D"/>
              </a:buClr>
              <a:buSzPct val="85000"/>
              <a:buFont typeface="Arial" charset="0"/>
              <a:defRPr sz="2800">
                <a:solidFill>
                  <a:schemeClr val="tx1"/>
                </a:solidFill>
                <a:latin typeface="+mn-lt"/>
                <a:ea typeface="+mn-ea"/>
                <a:cs typeface="+mn-cs"/>
              </a:defRPr>
            </a:lvl1pPr>
            <a:lvl2pPr marL="685800" indent="-228600" algn="l" rtl="0" eaLnBrk="0" fontAlgn="base" hangingPunct="0">
              <a:spcBef>
                <a:spcPct val="20000"/>
              </a:spcBef>
              <a:spcAft>
                <a:spcPct val="0"/>
              </a:spcAft>
              <a:buClr>
                <a:srgbClr val="194E9D"/>
              </a:buClr>
              <a:buSzPct val="100000"/>
              <a:buFont typeface="Arial" charset="0"/>
              <a:buChar char="•"/>
              <a:defRPr sz="2400">
                <a:solidFill>
                  <a:schemeClr val="tx1"/>
                </a:solidFill>
                <a:latin typeface="+mn-lt"/>
              </a:defRPr>
            </a:lvl2pPr>
            <a:lvl3pPr marL="11430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4pPr>
            <a:lvl5pPr marL="20574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5pPr>
            <a:lvl6pPr marL="25146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6pPr>
            <a:lvl7pPr marL="29718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7pPr>
            <a:lvl8pPr marL="34290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8pPr>
            <a:lvl9pPr marL="38862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9pPr>
          </a:lstStyle>
          <a:p>
            <a:pPr marL="0" indent="0">
              <a:buFont typeface="Times" pitchFamily="28" charset="0"/>
              <a:buNone/>
            </a:pPr>
            <a:r>
              <a:rPr lang="en-US" altLang="en-US" kern="0" dirty="0"/>
              <a:t>A 1.00 L flask contains 1.13g of an unknown gas at 0.850 </a:t>
            </a:r>
            <a:r>
              <a:rPr lang="en-US" altLang="en-US" kern="0" dirty="0" err="1"/>
              <a:t>atm</a:t>
            </a:r>
            <a:r>
              <a:rPr lang="en-US" altLang="en-US" kern="0" dirty="0"/>
              <a:t> and 20°C.  Determine its molar mass.</a:t>
            </a:r>
          </a:p>
        </p:txBody>
      </p:sp>
      <p:sp>
        <p:nvSpPr>
          <p:cNvPr id="30" name="Line 8"/>
          <p:cNvSpPr>
            <a:spLocks noChangeShapeType="1"/>
          </p:cNvSpPr>
          <p:nvPr/>
        </p:nvSpPr>
        <p:spPr bwMode="auto">
          <a:xfrm>
            <a:off x="457985" y="1870868"/>
            <a:ext cx="103915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a:spAutoFit/>
          </a:bodyPr>
          <a:lstStyle/>
          <a:p>
            <a:pPr algn="l"/>
            <a:endParaRPr lang="en-US" sz="2000" b="0" i="0">
              <a:solidFill>
                <a:srgbClr val="000000"/>
              </a:solidFill>
            </a:endParaRPr>
          </a:p>
        </p:txBody>
      </p:sp>
      <p:sp>
        <p:nvSpPr>
          <p:cNvPr id="31" name="Rectangle 13"/>
          <p:cNvSpPr txBox="1">
            <a:spLocks noChangeArrowheads="1"/>
          </p:cNvSpPr>
          <p:nvPr/>
        </p:nvSpPr>
        <p:spPr>
          <a:xfrm>
            <a:off x="2015277" y="65087"/>
            <a:ext cx="10484253" cy="819150"/>
          </a:xfrm>
          <a:prstGeom prst="rect">
            <a:avLst/>
          </a:prstGeom>
        </p:spPr>
        <p:txBody>
          <a:bodyPr/>
          <a:lstStyle>
            <a:lvl1pPr algn="l" rtl="0" eaLnBrk="0" fontAlgn="base" hangingPunct="0">
              <a:spcBef>
                <a:spcPct val="0"/>
              </a:spcBef>
              <a:spcAft>
                <a:spcPct val="0"/>
              </a:spcAft>
              <a:defRPr sz="3600" b="0">
                <a:solidFill>
                  <a:schemeClr val="bg1"/>
                </a:solidFill>
                <a:latin typeface="Cambria" pitchFamily="18" charset="0"/>
                <a:ea typeface="+mj-ea"/>
                <a:cs typeface="+mj-cs"/>
              </a:defRPr>
            </a:lvl1pPr>
            <a:lvl2pPr algn="l" rtl="0" eaLnBrk="0" fontAlgn="base" hangingPunct="0">
              <a:spcBef>
                <a:spcPct val="0"/>
              </a:spcBef>
              <a:spcAft>
                <a:spcPct val="0"/>
              </a:spcAft>
              <a:defRPr sz="4400" b="1">
                <a:solidFill>
                  <a:schemeClr val="bg1"/>
                </a:solidFill>
                <a:latin typeface="Helvetica" pitchFamily="28" charset="0"/>
              </a:defRPr>
            </a:lvl2pPr>
            <a:lvl3pPr algn="l" rtl="0" eaLnBrk="0" fontAlgn="base" hangingPunct="0">
              <a:spcBef>
                <a:spcPct val="0"/>
              </a:spcBef>
              <a:spcAft>
                <a:spcPct val="0"/>
              </a:spcAft>
              <a:defRPr sz="4400" b="1">
                <a:solidFill>
                  <a:schemeClr val="bg1"/>
                </a:solidFill>
                <a:latin typeface="Helvetica" pitchFamily="28" charset="0"/>
              </a:defRPr>
            </a:lvl3pPr>
            <a:lvl4pPr algn="l" rtl="0" eaLnBrk="0" fontAlgn="base" hangingPunct="0">
              <a:spcBef>
                <a:spcPct val="0"/>
              </a:spcBef>
              <a:spcAft>
                <a:spcPct val="0"/>
              </a:spcAft>
              <a:defRPr sz="4400" b="1">
                <a:solidFill>
                  <a:schemeClr val="bg1"/>
                </a:solidFill>
                <a:latin typeface="Helvetica" pitchFamily="28" charset="0"/>
              </a:defRPr>
            </a:lvl4pPr>
            <a:lvl5pPr algn="l" rtl="0" eaLnBrk="0" fontAlgn="base" hangingPunct="0">
              <a:spcBef>
                <a:spcPct val="0"/>
              </a:spcBef>
              <a:spcAft>
                <a:spcPct val="0"/>
              </a:spcAft>
              <a:defRPr sz="4400" b="1">
                <a:solidFill>
                  <a:schemeClr val="bg1"/>
                </a:solidFill>
                <a:latin typeface="Helvetica" pitchFamily="28" charset="0"/>
              </a:defRPr>
            </a:lvl5pPr>
            <a:lvl6pPr marL="457200" algn="l" rtl="0" eaLnBrk="0" fontAlgn="base" hangingPunct="0">
              <a:spcBef>
                <a:spcPct val="0"/>
              </a:spcBef>
              <a:spcAft>
                <a:spcPct val="0"/>
              </a:spcAft>
              <a:defRPr sz="4400" b="1">
                <a:solidFill>
                  <a:schemeClr val="bg1"/>
                </a:solidFill>
                <a:latin typeface="Helvetica" pitchFamily="28" charset="0"/>
              </a:defRPr>
            </a:lvl6pPr>
            <a:lvl7pPr marL="914400" algn="l" rtl="0" eaLnBrk="0" fontAlgn="base" hangingPunct="0">
              <a:spcBef>
                <a:spcPct val="0"/>
              </a:spcBef>
              <a:spcAft>
                <a:spcPct val="0"/>
              </a:spcAft>
              <a:defRPr sz="4400" b="1">
                <a:solidFill>
                  <a:schemeClr val="bg1"/>
                </a:solidFill>
                <a:latin typeface="Helvetica" pitchFamily="28" charset="0"/>
              </a:defRPr>
            </a:lvl7pPr>
            <a:lvl8pPr marL="1371600" algn="l" rtl="0" eaLnBrk="0" fontAlgn="base" hangingPunct="0">
              <a:spcBef>
                <a:spcPct val="0"/>
              </a:spcBef>
              <a:spcAft>
                <a:spcPct val="0"/>
              </a:spcAft>
              <a:defRPr sz="4400" b="1">
                <a:solidFill>
                  <a:schemeClr val="bg1"/>
                </a:solidFill>
                <a:latin typeface="Helvetica" pitchFamily="28" charset="0"/>
              </a:defRPr>
            </a:lvl8pPr>
            <a:lvl9pPr marL="1828800" algn="l" rtl="0" eaLnBrk="0" fontAlgn="base" hangingPunct="0">
              <a:spcBef>
                <a:spcPct val="0"/>
              </a:spcBef>
              <a:spcAft>
                <a:spcPct val="0"/>
              </a:spcAft>
              <a:defRPr sz="4400" b="1">
                <a:solidFill>
                  <a:schemeClr val="bg1"/>
                </a:solidFill>
                <a:latin typeface="Helvetica" pitchFamily="28" charset="0"/>
              </a:defRPr>
            </a:lvl9pPr>
          </a:lstStyle>
          <a:p>
            <a:r>
              <a:rPr lang="en-US" altLang="en-US" kern="0"/>
              <a:t>Gas Density and Molar Mass</a:t>
            </a:r>
            <a:endParaRPr lang="en-US" altLang="en-US" kern="0" dirty="0"/>
          </a:p>
        </p:txBody>
      </p:sp>
      <p:sp>
        <p:nvSpPr>
          <p:cNvPr id="32" name="Rectangle 3"/>
          <p:cNvSpPr>
            <a:spLocks noChangeArrowheads="1"/>
          </p:cNvSpPr>
          <p:nvPr/>
        </p:nvSpPr>
        <p:spPr bwMode="auto">
          <a:xfrm>
            <a:off x="2973053" y="2035307"/>
            <a:ext cx="8253401"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eaLnBrk="1" hangingPunct="1">
              <a:spcBef>
                <a:spcPct val="20000"/>
              </a:spcBef>
              <a:buFont typeface="Arial" charset="0"/>
              <a:buNone/>
            </a:pPr>
            <a:r>
              <a:rPr lang="en-US" sz="2800" b="0" i="0" dirty="0">
                <a:solidFill>
                  <a:srgbClr val="2F2B20"/>
                </a:solidFill>
              </a:rPr>
              <a:t>molar mass = number of grams per mole.</a:t>
            </a:r>
          </a:p>
        </p:txBody>
      </p:sp>
      <p:grpSp>
        <p:nvGrpSpPr>
          <p:cNvPr id="45" name="Group 16"/>
          <p:cNvGrpSpPr>
            <a:grpSpLocks/>
          </p:cNvGrpSpPr>
          <p:nvPr/>
        </p:nvGrpSpPr>
        <p:grpSpPr bwMode="auto">
          <a:xfrm>
            <a:off x="932604" y="2905526"/>
            <a:ext cx="12330661" cy="1247777"/>
            <a:chOff x="202" y="2002"/>
            <a:chExt cx="5222" cy="786"/>
          </a:xfrm>
        </p:grpSpPr>
        <p:sp>
          <p:nvSpPr>
            <p:cNvPr id="47" name="Line 6"/>
            <p:cNvSpPr>
              <a:spLocks noChangeShapeType="1"/>
            </p:cNvSpPr>
            <p:nvPr/>
          </p:nvSpPr>
          <p:spPr bwMode="auto">
            <a:xfrm>
              <a:off x="1305" y="2356"/>
              <a:ext cx="340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p>
              <a:pPr algn="l" rtl="0"/>
              <a:endParaRPr lang="en-US" sz="2000" b="0" i="0">
                <a:solidFill>
                  <a:srgbClr val="2F2B20"/>
                </a:solidFill>
              </a:endParaRPr>
            </a:p>
          </p:txBody>
        </p:sp>
        <p:sp>
          <p:nvSpPr>
            <p:cNvPr id="48" name="Rectangle 7"/>
            <p:cNvSpPr>
              <a:spLocks noChangeArrowheads="1"/>
            </p:cNvSpPr>
            <p:nvPr/>
          </p:nvSpPr>
          <p:spPr bwMode="auto">
            <a:xfrm>
              <a:off x="1012" y="2002"/>
              <a:ext cx="4412" cy="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rtl="0"/>
              <a:r>
                <a:rPr lang="en-US" sz="2800" b="0" i="0" dirty="0">
                  <a:solidFill>
                    <a:srgbClr val="2F2B20"/>
                  </a:solidFill>
                </a:rPr>
                <a:t>         (</a:t>
              </a:r>
              <a:r>
                <a:rPr lang="en-US" sz="2800" dirty="0">
                  <a:solidFill>
                    <a:srgbClr val="2F2B20"/>
                  </a:solidFill>
                </a:rPr>
                <a:t>1.13 g) </a:t>
              </a:r>
              <a:r>
                <a:rPr lang="en-US" sz="2800" b="0" i="0" dirty="0">
                  <a:solidFill>
                    <a:srgbClr val="2F2B20"/>
                  </a:solidFill>
                </a:rPr>
                <a:t> (0.08206 L </a:t>
              </a:r>
              <a:r>
                <a:rPr lang="en-US" sz="2800" b="0" i="0" dirty="0" err="1">
                  <a:solidFill>
                    <a:srgbClr val="2F2B20"/>
                  </a:solidFill>
                </a:rPr>
                <a:t>atm</a:t>
              </a:r>
              <a:r>
                <a:rPr lang="en-US" sz="2800" b="0" i="0" dirty="0">
                  <a:solidFill>
                    <a:srgbClr val="2F2B20"/>
                  </a:solidFill>
                </a:rPr>
                <a:t> mol</a:t>
              </a:r>
              <a:r>
                <a:rPr lang="en-US" sz="2800" b="0" i="0" baseline="30000" dirty="0">
                  <a:solidFill>
                    <a:srgbClr val="2F2B20"/>
                  </a:solidFill>
                </a:rPr>
                <a:t>-1</a:t>
              </a:r>
              <a:r>
                <a:rPr lang="en-US" sz="2800" b="0" i="0" dirty="0">
                  <a:solidFill>
                    <a:srgbClr val="2F2B20"/>
                  </a:solidFill>
                </a:rPr>
                <a:t> K</a:t>
              </a:r>
              <a:r>
                <a:rPr lang="en-US" sz="2800" b="0" i="0" baseline="30000" dirty="0">
                  <a:solidFill>
                    <a:srgbClr val="2F2B20"/>
                  </a:solidFill>
                </a:rPr>
                <a:t>-1</a:t>
              </a:r>
              <a:r>
                <a:rPr lang="en-US" sz="2800" b="0" i="0" dirty="0">
                  <a:solidFill>
                    <a:srgbClr val="2F2B20"/>
                  </a:solidFill>
                </a:rPr>
                <a:t> )(293.2 K)</a:t>
              </a:r>
            </a:p>
            <a:p>
              <a:pPr marL="342900" indent="-342900" algn="l" rtl="0" eaLnBrk="1" hangingPunct="1">
                <a:buFont typeface="Arial" charset="0"/>
                <a:buNone/>
              </a:pPr>
              <a:r>
                <a:rPr lang="en-US" sz="2800" b="0" i="0" dirty="0">
                  <a:solidFill>
                    <a:srgbClr val="2F2B20"/>
                  </a:solidFill>
                </a:rPr>
                <a:t>	</a:t>
              </a:r>
            </a:p>
            <a:p>
              <a:pPr marL="342900" indent="-342900" algn="l" rtl="0"/>
              <a:r>
                <a:rPr lang="en-US" sz="2800" b="0" i="0" dirty="0">
                  <a:solidFill>
                    <a:srgbClr val="2F2B20"/>
                  </a:solidFill>
                </a:rPr>
                <a:t>	</a:t>
              </a:r>
            </a:p>
          </p:txBody>
        </p:sp>
        <p:sp>
          <p:nvSpPr>
            <p:cNvPr id="49" name="Text Box 15"/>
            <p:cNvSpPr txBox="1">
              <a:spLocks noChangeArrowheads="1"/>
            </p:cNvSpPr>
            <p:nvPr/>
          </p:nvSpPr>
          <p:spPr bwMode="auto">
            <a:xfrm>
              <a:off x="202" y="2187"/>
              <a:ext cx="1236" cy="60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C0C0C0"/>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pPr algn="l" rtl="0"/>
              <a:r>
                <a:rPr lang="en-US" altLang="en-US" sz="2800" i="1" kern="0" dirty="0"/>
                <a:t>Mw</a:t>
              </a:r>
              <a:r>
                <a:rPr lang="en-US" altLang="en-US" sz="2800" kern="0" dirty="0"/>
                <a:t> = </a:t>
              </a:r>
              <a:r>
                <a:rPr lang="en-US" altLang="en-US" sz="2800" i="1" kern="0" dirty="0" err="1"/>
                <a:t>mRT</a:t>
              </a:r>
              <a:r>
                <a:rPr lang="en-US" altLang="en-US" sz="2800" kern="0" dirty="0"/>
                <a:t>/</a:t>
              </a:r>
              <a:r>
                <a:rPr lang="en-US" altLang="en-US" sz="2800" i="1" kern="0" dirty="0"/>
                <a:t>PV= </a:t>
              </a:r>
            </a:p>
            <a:p>
              <a:pPr algn="l" rtl="0"/>
              <a:r>
                <a:rPr lang="en-US" sz="2800" b="0" i="0" dirty="0">
                  <a:solidFill>
                    <a:srgbClr val="2F2B20"/>
                  </a:solidFill>
                </a:rPr>
                <a:t> </a:t>
              </a:r>
            </a:p>
          </p:txBody>
        </p:sp>
      </p:grpSp>
      <p:grpSp>
        <p:nvGrpSpPr>
          <p:cNvPr id="6" name="Group 5"/>
          <p:cNvGrpSpPr/>
          <p:nvPr/>
        </p:nvGrpSpPr>
        <p:grpSpPr>
          <a:xfrm>
            <a:off x="2811812" y="4641645"/>
            <a:ext cx="5683917" cy="1028905"/>
            <a:chOff x="1573486" y="5619725"/>
            <a:chExt cx="5683917" cy="1028905"/>
          </a:xfrm>
        </p:grpSpPr>
        <p:grpSp>
          <p:nvGrpSpPr>
            <p:cNvPr id="50" name="Group 19"/>
            <p:cNvGrpSpPr>
              <a:grpSpLocks/>
            </p:cNvGrpSpPr>
            <p:nvPr/>
          </p:nvGrpSpPr>
          <p:grpSpPr bwMode="auto">
            <a:xfrm>
              <a:off x="1573486" y="5637392"/>
              <a:ext cx="5683917" cy="1011238"/>
              <a:chOff x="192" y="3532"/>
              <a:chExt cx="3017" cy="637"/>
            </a:xfrm>
          </p:grpSpPr>
          <p:sp>
            <p:nvSpPr>
              <p:cNvPr id="51" name="Rectangle 10"/>
              <p:cNvSpPr>
                <a:spLocks noChangeArrowheads="1"/>
              </p:cNvSpPr>
              <p:nvPr/>
            </p:nvSpPr>
            <p:spPr bwMode="auto">
              <a:xfrm>
                <a:off x="192" y="3532"/>
                <a:ext cx="3017" cy="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eaLnBrk="1" hangingPunct="1">
                  <a:buFont typeface="Arial" charset="0"/>
                  <a:buNone/>
                </a:pPr>
                <a:r>
                  <a:rPr lang="en-US" sz="2800" b="0" i="0" dirty="0">
                    <a:solidFill>
                      <a:srgbClr val="2F2B20"/>
                    </a:solidFill>
                  </a:rPr>
                  <a:t>Molar mass   </a:t>
                </a:r>
              </a:p>
            </p:txBody>
          </p:sp>
          <p:sp>
            <p:nvSpPr>
              <p:cNvPr id="52" name="Rectangle 12"/>
              <p:cNvSpPr>
                <a:spLocks noChangeArrowheads="1"/>
              </p:cNvSpPr>
              <p:nvPr/>
            </p:nvSpPr>
            <p:spPr bwMode="auto">
              <a:xfrm>
                <a:off x="1210" y="3556"/>
                <a:ext cx="1599" cy="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eaLnBrk="1" hangingPunct="1">
                  <a:buFont typeface="Arial" charset="0"/>
                  <a:buNone/>
                </a:pPr>
                <a:r>
                  <a:rPr lang="en-US" sz="2800" b="0" i="0" dirty="0">
                    <a:solidFill>
                      <a:srgbClr val="2F2B20"/>
                    </a:solidFill>
                  </a:rPr>
                  <a:t>= 32.0 g/</a:t>
                </a:r>
                <a:r>
                  <a:rPr lang="en-US" sz="2800" b="0" i="0" dirty="0" err="1">
                    <a:solidFill>
                      <a:srgbClr val="2F2B20"/>
                    </a:solidFill>
                  </a:rPr>
                  <a:t>mol</a:t>
                </a:r>
                <a:endParaRPr lang="en-US" sz="2800" b="0" i="0" dirty="0">
                  <a:solidFill>
                    <a:srgbClr val="2F2B20"/>
                  </a:solidFill>
                </a:endParaRPr>
              </a:p>
            </p:txBody>
          </p:sp>
        </p:grpSp>
        <p:sp>
          <p:nvSpPr>
            <p:cNvPr id="56" name="Rounded Rectangle 55"/>
            <p:cNvSpPr/>
            <p:nvPr/>
          </p:nvSpPr>
          <p:spPr bwMode="auto">
            <a:xfrm>
              <a:off x="3812007" y="5619725"/>
              <a:ext cx="2129515" cy="601727"/>
            </a:xfrm>
            <a:prstGeom prst="roundRect">
              <a:avLst/>
            </a:prstGeom>
            <a:noFill/>
            <a:ln w="22225" cap="flat" cmpd="sng" algn="ctr">
              <a:solidFill>
                <a:srgbClr val="194E9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eaLnBrk="1" hangingPunct="1"/>
              <a:endParaRPr lang="en-US" sz="1800" b="0" i="0">
                <a:solidFill>
                  <a:srgbClr val="2F2B20"/>
                </a:solidFill>
              </a:endParaRPr>
            </a:p>
          </p:txBody>
        </p:sp>
      </p:grpSp>
      <p:sp>
        <p:nvSpPr>
          <p:cNvPr id="5" name="Rectangle 4"/>
          <p:cNvSpPr/>
          <p:nvPr/>
        </p:nvSpPr>
        <p:spPr>
          <a:xfrm>
            <a:off x="5125951" y="3470895"/>
            <a:ext cx="3365024" cy="523220"/>
          </a:xfrm>
          <a:prstGeom prst="rect">
            <a:avLst/>
          </a:prstGeom>
        </p:spPr>
        <p:txBody>
          <a:bodyPr wrap="none">
            <a:spAutoFit/>
          </a:bodyPr>
          <a:lstStyle/>
          <a:p>
            <a:r>
              <a:rPr lang="en-US" sz="2800" dirty="0">
                <a:solidFill>
                  <a:srgbClr val="2F2B20"/>
                </a:solidFill>
              </a:rPr>
              <a:t>(0.850 </a:t>
            </a:r>
            <a:r>
              <a:rPr lang="en-US" sz="2800" dirty="0" err="1">
                <a:solidFill>
                  <a:srgbClr val="2F2B20"/>
                </a:solidFill>
              </a:rPr>
              <a:t>atm</a:t>
            </a:r>
            <a:r>
              <a:rPr lang="en-US" sz="2800" dirty="0">
                <a:solidFill>
                  <a:srgbClr val="2F2B20"/>
                </a:solidFill>
              </a:rPr>
              <a:t>)(1.00 L) </a:t>
            </a:r>
            <a:endParaRPr lang="he-IL" sz="2800" dirty="0">
              <a:solidFill>
                <a:srgbClr val="2F2B20"/>
              </a:solidFill>
            </a:endParaRPr>
          </a:p>
        </p:txBody>
      </p:sp>
    </p:spTree>
    <p:extLst>
      <p:ext uri="{BB962C8B-B14F-4D97-AF65-F5344CB8AC3E}">
        <p14:creationId xmlns:p14="http://schemas.microsoft.com/office/powerpoint/2010/main" val="3947774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he-IL">
                <a:solidFill>
                  <a:prstClr val="black">
                    <a:tint val="75000"/>
                  </a:prstClr>
                </a:solidFill>
              </a:rPr>
              <a:t>גזים</a:t>
            </a:r>
          </a:p>
        </p:txBody>
      </p:sp>
      <p:sp>
        <p:nvSpPr>
          <p:cNvPr id="3" name="Slide Number Placeholder 2"/>
          <p:cNvSpPr>
            <a:spLocks noGrp="1"/>
          </p:cNvSpPr>
          <p:nvPr>
            <p:ph type="sldNum" sz="quarter" idx="12"/>
          </p:nvPr>
        </p:nvSpPr>
        <p:spPr/>
        <p:txBody>
          <a:bodyPr/>
          <a:lstStyle/>
          <a:p>
            <a:fld id="{BEED0BD4-50B7-4D58-AAEE-360038BFFB62}" type="slidenum">
              <a:rPr lang="he-IL">
                <a:solidFill>
                  <a:prstClr val="black">
                    <a:tint val="75000"/>
                  </a:prstClr>
                </a:solidFill>
              </a:rPr>
              <a:pPr/>
              <a:t>24</a:t>
            </a:fld>
            <a:endParaRPr lang="he-IL">
              <a:solidFill>
                <a:prstClr val="black">
                  <a:tint val="75000"/>
                </a:prstClr>
              </a:solidFill>
            </a:endParaRPr>
          </a:p>
        </p:txBody>
      </p:sp>
      <p:sp>
        <p:nvSpPr>
          <p:cNvPr id="5" name="Title 1"/>
          <p:cNvSpPr txBox="1">
            <a:spLocks/>
          </p:cNvSpPr>
          <p:nvPr/>
        </p:nvSpPr>
        <p:spPr bwMode="auto">
          <a:xfrm>
            <a:off x="1344168" y="246888"/>
            <a:ext cx="91440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91440" bIns="45720" numCol="1" anchor="t" anchorCtr="0" compatLnSpc="1">
            <a:prstTxWarp prst="textNoShape">
              <a:avLst/>
            </a:prstTxWarp>
            <a:spAutoFit/>
          </a:bodyPr>
          <a:lstStyle>
            <a:lvl1pPr algn="l" rtl="0" eaLnBrk="0" fontAlgn="base" hangingPunct="0">
              <a:spcBef>
                <a:spcPct val="50000"/>
              </a:spcBef>
              <a:spcAft>
                <a:spcPct val="0"/>
              </a:spcAft>
              <a:defRPr sz="3200" b="1">
                <a:ln>
                  <a:noFill/>
                </a:ln>
                <a:solidFill>
                  <a:srgbClr val="ED6B06"/>
                </a:solidFill>
                <a:latin typeface="+mj-lt"/>
                <a:ea typeface="MS PGothic" pitchFamily="34" charset="-128"/>
                <a:cs typeface="+mj-cs"/>
              </a:defRPr>
            </a:lvl1pPr>
            <a:lvl2pPr algn="l" rtl="0" eaLnBrk="0" fontAlgn="base" hangingPunct="0">
              <a:spcBef>
                <a:spcPct val="50000"/>
              </a:spcBef>
              <a:spcAft>
                <a:spcPct val="0"/>
              </a:spcAft>
              <a:defRPr sz="3200" b="1">
                <a:solidFill>
                  <a:schemeClr val="tx1"/>
                </a:solidFill>
                <a:latin typeface="Arial" charset="0"/>
                <a:ea typeface="MS PGothic" pitchFamily="34" charset="-128"/>
                <a:cs typeface="Times New Roman" charset="0"/>
              </a:defRPr>
            </a:lvl2pPr>
            <a:lvl3pPr algn="l" rtl="0" eaLnBrk="0" fontAlgn="base" hangingPunct="0">
              <a:spcBef>
                <a:spcPct val="50000"/>
              </a:spcBef>
              <a:spcAft>
                <a:spcPct val="0"/>
              </a:spcAft>
              <a:defRPr sz="3200" b="1">
                <a:solidFill>
                  <a:schemeClr val="tx1"/>
                </a:solidFill>
                <a:latin typeface="Arial" charset="0"/>
                <a:ea typeface="MS PGothic" pitchFamily="34" charset="-128"/>
                <a:cs typeface="Times New Roman" charset="0"/>
              </a:defRPr>
            </a:lvl3pPr>
            <a:lvl4pPr algn="l" rtl="0" eaLnBrk="0" fontAlgn="base" hangingPunct="0">
              <a:spcBef>
                <a:spcPct val="50000"/>
              </a:spcBef>
              <a:spcAft>
                <a:spcPct val="0"/>
              </a:spcAft>
              <a:defRPr sz="3200" b="1">
                <a:solidFill>
                  <a:schemeClr val="tx1"/>
                </a:solidFill>
                <a:latin typeface="Arial" charset="0"/>
                <a:ea typeface="MS PGothic" pitchFamily="34" charset="-128"/>
                <a:cs typeface="Times New Roman" charset="0"/>
              </a:defRPr>
            </a:lvl4pPr>
            <a:lvl5pPr algn="l" rtl="0" eaLnBrk="0" fontAlgn="base" hangingPunct="0">
              <a:spcBef>
                <a:spcPct val="50000"/>
              </a:spcBef>
              <a:spcAft>
                <a:spcPct val="0"/>
              </a:spcAft>
              <a:defRPr sz="3200" b="1">
                <a:solidFill>
                  <a:schemeClr val="tx1"/>
                </a:solidFill>
                <a:latin typeface="Arial" charset="0"/>
                <a:ea typeface="MS PGothic" pitchFamily="34" charset="-128"/>
                <a:cs typeface="Times New Roman" charset="0"/>
              </a:defRPr>
            </a:lvl5pPr>
            <a:lvl6pPr marL="457200" algn="l" rtl="0" fontAlgn="base">
              <a:spcBef>
                <a:spcPct val="50000"/>
              </a:spcBef>
              <a:spcAft>
                <a:spcPct val="0"/>
              </a:spcAft>
              <a:defRPr sz="3200" b="1">
                <a:solidFill>
                  <a:schemeClr val="bg1"/>
                </a:solidFill>
                <a:latin typeface="Arial" charset="0"/>
                <a:cs typeface="Times New Roman" charset="0"/>
              </a:defRPr>
            </a:lvl6pPr>
            <a:lvl7pPr marL="914400" algn="l" rtl="0" fontAlgn="base">
              <a:spcBef>
                <a:spcPct val="50000"/>
              </a:spcBef>
              <a:spcAft>
                <a:spcPct val="0"/>
              </a:spcAft>
              <a:defRPr sz="3200" b="1">
                <a:solidFill>
                  <a:schemeClr val="bg1"/>
                </a:solidFill>
                <a:latin typeface="Arial" charset="0"/>
                <a:cs typeface="Times New Roman" charset="0"/>
              </a:defRPr>
            </a:lvl7pPr>
            <a:lvl8pPr marL="1371600" algn="l" rtl="0" fontAlgn="base">
              <a:spcBef>
                <a:spcPct val="50000"/>
              </a:spcBef>
              <a:spcAft>
                <a:spcPct val="0"/>
              </a:spcAft>
              <a:defRPr sz="3200" b="1">
                <a:solidFill>
                  <a:schemeClr val="bg1"/>
                </a:solidFill>
                <a:latin typeface="Arial" charset="0"/>
                <a:cs typeface="Times New Roman" charset="0"/>
              </a:defRPr>
            </a:lvl8pPr>
            <a:lvl9pPr marL="1828800" algn="l" rtl="0" fontAlgn="base">
              <a:spcBef>
                <a:spcPct val="50000"/>
              </a:spcBef>
              <a:spcAft>
                <a:spcPct val="0"/>
              </a:spcAft>
              <a:defRPr sz="3200" b="1">
                <a:solidFill>
                  <a:schemeClr val="bg1"/>
                </a:solidFill>
                <a:latin typeface="Arial" charset="0"/>
                <a:cs typeface="Times New Roman"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1" i="0" u="none" strike="noStrike" kern="0" cap="none" spc="0" normalizeH="0" baseline="0" noProof="0">
                <a:ln>
                  <a:noFill/>
                </a:ln>
                <a:solidFill>
                  <a:srgbClr val="ED6B06"/>
                </a:solidFill>
                <a:effectLst/>
                <a:uLnTx/>
                <a:uFillTx/>
                <a:latin typeface="Arial" charset="0"/>
                <a:ea typeface="ＭＳ Ｐゴシック" charset="0"/>
                <a:cs typeface="Times New Roman"/>
              </a:rPr>
              <a:t>Stoichiometric Relationships with Gases</a:t>
            </a:r>
            <a:endParaRPr kumimoji="0" lang="en-US" sz="3200" b="1" i="0" u="none" strike="noStrike" kern="0" cap="none" spc="0" normalizeH="0" baseline="0" noProof="0" dirty="0">
              <a:ln>
                <a:noFill/>
              </a:ln>
              <a:solidFill>
                <a:srgbClr val="ED6B06"/>
              </a:solidFill>
              <a:effectLst/>
              <a:uLnTx/>
              <a:uFillTx/>
              <a:latin typeface="Arial"/>
              <a:ea typeface="MS PGothic" pitchFamily="34" charset="-128"/>
              <a:cs typeface="Times New Roman"/>
            </a:endParaRPr>
          </a:p>
        </p:txBody>
      </p:sp>
      <p:sp>
        <p:nvSpPr>
          <p:cNvPr id="6" name="Text Box 3"/>
          <p:cNvSpPr txBox="1">
            <a:spLocks noChangeArrowheads="1"/>
          </p:cNvSpPr>
          <p:nvPr/>
        </p:nvSpPr>
        <p:spPr bwMode="auto">
          <a:xfrm>
            <a:off x="1801368" y="1161312"/>
            <a:ext cx="868680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600">
                <a:solidFill>
                  <a:schemeClr val="tx1"/>
                </a:solidFill>
                <a:latin typeface="Arial" charset="0"/>
                <a:ea typeface="MS PGothic" pitchFamily="34" charset="-128"/>
              </a:defRPr>
            </a:lvl1pPr>
            <a:lvl2pPr marL="742950" indent="-285750">
              <a:defRPr sz="2600">
                <a:solidFill>
                  <a:schemeClr val="tx1"/>
                </a:solidFill>
                <a:latin typeface="Arial" charset="0"/>
                <a:ea typeface="MS PGothic" pitchFamily="34" charset="-128"/>
              </a:defRPr>
            </a:lvl2pPr>
            <a:lvl3pPr marL="1143000" indent="-228600">
              <a:defRPr sz="2600">
                <a:solidFill>
                  <a:schemeClr val="tx1"/>
                </a:solidFill>
                <a:latin typeface="Arial" charset="0"/>
                <a:ea typeface="MS PGothic" pitchFamily="34" charset="-128"/>
              </a:defRPr>
            </a:lvl3pPr>
            <a:lvl4pPr marL="1600200" indent="-228600">
              <a:defRPr sz="2600">
                <a:solidFill>
                  <a:schemeClr val="tx1"/>
                </a:solidFill>
                <a:latin typeface="Arial" charset="0"/>
                <a:ea typeface="MS PGothic" pitchFamily="34" charset="-128"/>
              </a:defRPr>
            </a:lvl4pPr>
            <a:lvl5pPr marL="2057400" indent="-228600">
              <a:defRPr sz="2600">
                <a:solidFill>
                  <a:schemeClr val="tx1"/>
                </a:solidFill>
                <a:latin typeface="Arial" charset="0"/>
                <a:ea typeface="MS PGothic" pitchFamily="34" charset="-128"/>
              </a:defRPr>
            </a:lvl5pPr>
            <a:lvl6pPr marL="2514600" indent="-228600" eaLnBrk="0" fontAlgn="base" hangingPunct="0">
              <a:spcBef>
                <a:spcPct val="0"/>
              </a:spcBef>
              <a:spcAft>
                <a:spcPct val="0"/>
              </a:spcAft>
              <a:defRPr sz="2600">
                <a:solidFill>
                  <a:schemeClr val="tx1"/>
                </a:solidFill>
                <a:latin typeface="Arial" charset="0"/>
                <a:ea typeface="MS PGothic" pitchFamily="34" charset="-128"/>
              </a:defRPr>
            </a:lvl6pPr>
            <a:lvl7pPr marL="2971800" indent="-228600" eaLnBrk="0" fontAlgn="base" hangingPunct="0">
              <a:spcBef>
                <a:spcPct val="0"/>
              </a:spcBef>
              <a:spcAft>
                <a:spcPct val="0"/>
              </a:spcAft>
              <a:defRPr sz="2600">
                <a:solidFill>
                  <a:schemeClr val="tx1"/>
                </a:solidFill>
                <a:latin typeface="Arial" charset="0"/>
                <a:ea typeface="MS PGothic" pitchFamily="34" charset="-128"/>
              </a:defRPr>
            </a:lvl7pPr>
            <a:lvl8pPr marL="3429000" indent="-228600" eaLnBrk="0" fontAlgn="base" hangingPunct="0">
              <a:spcBef>
                <a:spcPct val="0"/>
              </a:spcBef>
              <a:spcAft>
                <a:spcPct val="0"/>
              </a:spcAft>
              <a:defRPr sz="2600">
                <a:solidFill>
                  <a:schemeClr val="tx1"/>
                </a:solidFill>
                <a:latin typeface="Arial" charset="0"/>
                <a:ea typeface="MS PGothic" pitchFamily="34" charset="-128"/>
              </a:defRPr>
            </a:lvl8pPr>
            <a:lvl9pPr marL="3886200" indent="-228600" eaLnBrk="0" fontAlgn="base" hangingPunct="0">
              <a:spcBef>
                <a:spcPct val="0"/>
              </a:spcBef>
              <a:spcAft>
                <a:spcPct val="0"/>
              </a:spcAft>
              <a:defRPr sz="2600">
                <a:solidFill>
                  <a:schemeClr val="tx1"/>
                </a:solidFill>
                <a:latin typeface="Arial"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00" b="0" i="0" u="none" strike="noStrike" kern="0" cap="none" spc="0" normalizeH="0" baseline="0" noProof="0" dirty="0">
                <a:ln>
                  <a:noFill/>
                </a:ln>
                <a:solidFill>
                  <a:srgbClr val="000000"/>
                </a:solidFill>
                <a:effectLst/>
                <a:uLnTx/>
                <a:uFillTx/>
                <a:latin typeface="Arial" charset="0"/>
                <a:ea typeface="MS PGothic" pitchFamily="34" charset="-128"/>
              </a:rPr>
              <a:t>The reaction used in the deployment of automobile airbags is the high-temperature decomposition of sodium </a:t>
            </a:r>
            <a:r>
              <a:rPr kumimoji="0" lang="en-US" sz="2600" b="0" i="0" u="none" strike="noStrike" kern="0" cap="none" spc="0" normalizeH="0" baseline="0" noProof="0" dirty="0" err="1">
                <a:ln>
                  <a:noFill/>
                </a:ln>
                <a:solidFill>
                  <a:srgbClr val="000000"/>
                </a:solidFill>
                <a:effectLst/>
                <a:uLnTx/>
                <a:uFillTx/>
                <a:latin typeface="Arial" charset="0"/>
                <a:ea typeface="MS PGothic" pitchFamily="34" charset="-128"/>
              </a:rPr>
              <a:t>azide</a:t>
            </a:r>
            <a:r>
              <a:rPr kumimoji="0" lang="en-US" sz="2600" b="0" i="0" u="none" strike="noStrike" kern="0" cap="none" spc="0" normalizeH="0" baseline="0" noProof="0" dirty="0">
                <a:ln>
                  <a:noFill/>
                </a:ln>
                <a:solidFill>
                  <a:srgbClr val="000000"/>
                </a:solidFill>
                <a:effectLst/>
                <a:uLnTx/>
                <a:uFillTx/>
                <a:latin typeface="Arial" charset="0"/>
                <a:ea typeface="MS PGothic" pitchFamily="34" charset="-128"/>
              </a:rPr>
              <a:t>, NaN</a:t>
            </a:r>
            <a:r>
              <a:rPr kumimoji="0" lang="en-US" sz="2600" b="0" i="0" u="none" strike="noStrike" kern="0" cap="none" spc="0" normalizeH="0" baseline="-25000" noProof="0" dirty="0">
                <a:ln>
                  <a:noFill/>
                </a:ln>
                <a:solidFill>
                  <a:srgbClr val="000000"/>
                </a:solidFill>
                <a:effectLst/>
                <a:uLnTx/>
                <a:uFillTx/>
                <a:latin typeface="Arial" charset="0"/>
                <a:ea typeface="MS PGothic" pitchFamily="34" charset="-128"/>
              </a:rPr>
              <a:t>3</a:t>
            </a:r>
            <a:r>
              <a:rPr kumimoji="0" lang="en-US" sz="2600" b="0" i="0" u="none" strike="noStrike" kern="0" cap="none" spc="0" normalizeH="0" baseline="0" noProof="0" dirty="0">
                <a:ln>
                  <a:noFill/>
                </a:ln>
                <a:solidFill>
                  <a:srgbClr val="000000"/>
                </a:solidFill>
                <a:effectLst/>
                <a:uLnTx/>
                <a:uFillTx/>
                <a:latin typeface="Arial" charset="0"/>
                <a:ea typeface="MS PGothic" pitchFamily="34" charset="-128"/>
              </a:rPr>
              <a:t>, to produce N</a:t>
            </a:r>
            <a:r>
              <a:rPr kumimoji="0" lang="en-US" sz="2600" b="0" i="0" u="none" strike="noStrike" kern="0" cap="none" spc="0" normalizeH="0" baseline="-25000" noProof="0" dirty="0">
                <a:ln>
                  <a:noFill/>
                </a:ln>
                <a:solidFill>
                  <a:srgbClr val="000000"/>
                </a:solidFill>
                <a:effectLst/>
                <a:uLnTx/>
                <a:uFillTx/>
                <a:latin typeface="Arial" charset="0"/>
                <a:ea typeface="MS PGothic" pitchFamily="34" charset="-128"/>
              </a:rPr>
              <a:t>2</a:t>
            </a:r>
            <a:r>
              <a:rPr kumimoji="0" lang="en-US" sz="2600" b="0" i="0" u="none" strike="noStrike" kern="0" cap="none" spc="0" normalizeH="0" baseline="0" noProof="0" dirty="0">
                <a:ln>
                  <a:noFill/>
                </a:ln>
                <a:solidFill>
                  <a:srgbClr val="000000"/>
                </a:solidFill>
                <a:effectLst/>
                <a:uLnTx/>
                <a:uFillTx/>
                <a:latin typeface="Arial" charset="0"/>
                <a:ea typeface="MS PGothic" pitchFamily="34" charset="-128"/>
              </a:rPr>
              <a:t> gas. How many liters of N</a:t>
            </a:r>
            <a:r>
              <a:rPr kumimoji="0" lang="en-US" sz="2600" b="0" i="0" u="none" strike="noStrike" kern="0" cap="none" spc="0" normalizeH="0" baseline="-25000" noProof="0" dirty="0">
                <a:ln>
                  <a:noFill/>
                </a:ln>
                <a:solidFill>
                  <a:srgbClr val="000000"/>
                </a:solidFill>
                <a:effectLst/>
                <a:uLnTx/>
                <a:uFillTx/>
                <a:latin typeface="Arial" charset="0"/>
                <a:ea typeface="MS PGothic" pitchFamily="34" charset="-128"/>
              </a:rPr>
              <a:t>2</a:t>
            </a:r>
            <a:r>
              <a:rPr kumimoji="0" lang="en-US" sz="2600" b="0" i="0" u="none" strike="noStrike" kern="0" cap="none" spc="0" normalizeH="0" baseline="0" noProof="0" dirty="0">
                <a:ln>
                  <a:noFill/>
                </a:ln>
                <a:solidFill>
                  <a:srgbClr val="000000"/>
                </a:solidFill>
                <a:effectLst/>
                <a:uLnTx/>
                <a:uFillTx/>
                <a:latin typeface="Arial" charset="0"/>
                <a:ea typeface="MS PGothic" pitchFamily="34" charset="-128"/>
              </a:rPr>
              <a:t> at 1.15 </a:t>
            </a:r>
            <a:r>
              <a:rPr kumimoji="0" lang="en-US" sz="2600" b="0" i="0" u="none" strike="noStrike" kern="0" cap="none" spc="0" normalizeH="0" baseline="0" noProof="0" dirty="0" err="1">
                <a:ln>
                  <a:noFill/>
                </a:ln>
                <a:solidFill>
                  <a:srgbClr val="000000"/>
                </a:solidFill>
                <a:effectLst/>
                <a:uLnTx/>
                <a:uFillTx/>
                <a:latin typeface="Arial" charset="0"/>
                <a:ea typeface="MS PGothic" pitchFamily="34" charset="-128"/>
              </a:rPr>
              <a:t>atm</a:t>
            </a:r>
            <a:r>
              <a:rPr kumimoji="0" lang="en-US" sz="2600" b="0" i="0" u="none" strike="noStrike" kern="0" cap="none" spc="0" normalizeH="0" baseline="0" noProof="0" dirty="0">
                <a:ln>
                  <a:noFill/>
                </a:ln>
                <a:solidFill>
                  <a:srgbClr val="000000"/>
                </a:solidFill>
                <a:effectLst/>
                <a:uLnTx/>
                <a:uFillTx/>
                <a:latin typeface="Arial" charset="0"/>
                <a:ea typeface="MS PGothic" pitchFamily="34" charset="-128"/>
              </a:rPr>
              <a:t> and 30.0 </a:t>
            </a:r>
            <a:r>
              <a:rPr kumimoji="0" lang="en-US" sz="2600" b="0" i="0" u="none" strike="noStrike" kern="0" cap="none" spc="0" normalizeH="0" baseline="0" noProof="0" dirty="0">
                <a:ln>
                  <a:noFill/>
                </a:ln>
                <a:solidFill>
                  <a:srgbClr val="000000"/>
                </a:solidFill>
                <a:effectLst/>
                <a:uLnTx/>
                <a:uFillTx/>
                <a:latin typeface="Calibri"/>
                <a:ea typeface="Calibri"/>
              </a:rPr>
              <a:t>°</a:t>
            </a:r>
            <a:r>
              <a:rPr kumimoji="0" lang="en-US" sz="2600" b="0" i="0" u="none" strike="noStrike" kern="0" cap="none" spc="0" normalizeH="0" baseline="0" noProof="0" dirty="0">
                <a:ln>
                  <a:noFill/>
                </a:ln>
                <a:solidFill>
                  <a:srgbClr val="000000"/>
                </a:solidFill>
                <a:effectLst/>
                <a:uLnTx/>
                <a:uFillTx/>
                <a:latin typeface="Arial" charset="0"/>
                <a:ea typeface="MS PGothic" pitchFamily="34" charset="-128"/>
              </a:rPr>
              <a:t>C are produced by decomposition of 45.0 g NaN</a:t>
            </a:r>
            <a:r>
              <a:rPr kumimoji="0" lang="en-US" sz="2600" b="0" i="0" u="none" strike="noStrike" kern="0" cap="none" spc="0" normalizeH="0" baseline="-25000" noProof="0" dirty="0">
                <a:ln>
                  <a:noFill/>
                </a:ln>
                <a:solidFill>
                  <a:srgbClr val="000000"/>
                </a:solidFill>
                <a:effectLst/>
                <a:uLnTx/>
                <a:uFillTx/>
                <a:latin typeface="Arial" charset="0"/>
                <a:ea typeface="MS PGothic" pitchFamily="34" charset="-128"/>
              </a:rPr>
              <a:t>3</a:t>
            </a:r>
            <a:r>
              <a:rPr kumimoji="0" lang="en-US" sz="2600" b="0" i="0" u="none" strike="noStrike" kern="0" cap="none" spc="0" normalizeH="0" baseline="0" noProof="0" dirty="0">
                <a:ln>
                  <a:noFill/>
                </a:ln>
                <a:solidFill>
                  <a:srgbClr val="000000"/>
                </a:solidFill>
                <a:effectLst/>
                <a:uLnTx/>
                <a:uFillTx/>
                <a:latin typeface="Arial" charset="0"/>
                <a:ea typeface="MS PGothic" pitchFamily="34" charset="-128"/>
              </a:rPr>
              <a:t>?</a:t>
            </a:r>
          </a:p>
        </p:txBody>
      </p:sp>
      <p:grpSp>
        <p:nvGrpSpPr>
          <p:cNvPr id="7" name="Group 8"/>
          <p:cNvGrpSpPr>
            <a:grpSpLocks/>
          </p:cNvGrpSpPr>
          <p:nvPr/>
        </p:nvGrpSpPr>
        <p:grpSpPr bwMode="auto">
          <a:xfrm>
            <a:off x="5633594" y="4336320"/>
            <a:ext cx="4789489" cy="492126"/>
            <a:chOff x="1400" y="2332"/>
            <a:chExt cx="3017" cy="310"/>
          </a:xfrm>
        </p:grpSpPr>
        <p:sp>
          <p:nvSpPr>
            <p:cNvPr id="8" name="Rectangle 4"/>
            <p:cNvSpPr>
              <a:spLocks noChangeArrowheads="1"/>
            </p:cNvSpPr>
            <p:nvPr/>
          </p:nvSpPr>
          <p:spPr bwMode="auto">
            <a:xfrm>
              <a:off x="2709" y="2332"/>
              <a:ext cx="1708"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rtl="0" eaLnBrk="0" fontAlgn="base" hangingPunct="0">
                <a:spcBef>
                  <a:spcPct val="0"/>
                </a:spcBef>
                <a:spcAft>
                  <a:spcPct val="0"/>
                </a:spcAft>
              </a:pPr>
              <a:r>
                <a:rPr lang="en-US" sz="2600" dirty="0">
                  <a:solidFill>
                    <a:srgbClr val="000000"/>
                  </a:solidFill>
                  <a:latin typeface="Arial"/>
                  <a:ea typeface="MS PGothic" pitchFamily="34" charset="-128"/>
                </a:rPr>
                <a:t>2Na(s) + 3N</a:t>
              </a:r>
              <a:r>
                <a:rPr lang="en-US" sz="2600" baseline="-25000" dirty="0">
                  <a:solidFill>
                    <a:srgbClr val="000000"/>
                  </a:solidFill>
                  <a:latin typeface="Arial"/>
                  <a:ea typeface="MS PGothic" pitchFamily="34" charset="-128"/>
                </a:rPr>
                <a:t>2</a:t>
              </a:r>
              <a:r>
                <a:rPr lang="en-US" sz="2600" dirty="0">
                  <a:solidFill>
                    <a:srgbClr val="000000"/>
                  </a:solidFill>
                  <a:latin typeface="Arial"/>
                  <a:ea typeface="MS PGothic" pitchFamily="34" charset="-128"/>
                </a:rPr>
                <a:t>(g)</a:t>
              </a:r>
            </a:p>
          </p:txBody>
        </p:sp>
        <p:sp>
          <p:nvSpPr>
            <p:cNvPr id="9" name="Rectangle 5"/>
            <p:cNvSpPr>
              <a:spLocks noChangeArrowheads="1"/>
            </p:cNvSpPr>
            <p:nvPr/>
          </p:nvSpPr>
          <p:spPr bwMode="auto">
            <a:xfrm>
              <a:off x="1400" y="2332"/>
              <a:ext cx="1008"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rtl="0" eaLnBrk="0" fontAlgn="base" hangingPunct="0">
                <a:spcBef>
                  <a:spcPct val="0"/>
                </a:spcBef>
                <a:spcAft>
                  <a:spcPct val="0"/>
                </a:spcAft>
              </a:pPr>
              <a:r>
                <a:rPr lang="en-US" sz="2600">
                  <a:solidFill>
                    <a:srgbClr val="000000"/>
                  </a:solidFill>
                  <a:latin typeface="Arial"/>
                  <a:ea typeface="MS PGothic" pitchFamily="34" charset="-128"/>
                </a:rPr>
                <a:t>2NaN</a:t>
              </a:r>
              <a:r>
                <a:rPr lang="en-US" sz="2600" baseline="-25000">
                  <a:solidFill>
                    <a:srgbClr val="000000"/>
                  </a:solidFill>
                  <a:latin typeface="Arial"/>
                  <a:ea typeface="MS PGothic" pitchFamily="34" charset="-128"/>
                </a:rPr>
                <a:t>3</a:t>
              </a:r>
              <a:r>
                <a:rPr lang="en-US" sz="2600">
                  <a:solidFill>
                    <a:srgbClr val="000000"/>
                  </a:solidFill>
                  <a:latin typeface="Arial"/>
                  <a:ea typeface="MS PGothic" pitchFamily="34" charset="-128"/>
                </a:rPr>
                <a:t>(s)</a:t>
              </a:r>
            </a:p>
          </p:txBody>
        </p:sp>
        <p:sp>
          <p:nvSpPr>
            <p:cNvPr id="10" name="Line 6"/>
            <p:cNvSpPr>
              <a:spLocks noChangeShapeType="1"/>
            </p:cNvSpPr>
            <p:nvPr/>
          </p:nvSpPr>
          <p:spPr bwMode="auto">
            <a:xfrm>
              <a:off x="2421" y="2501"/>
              <a:ext cx="288"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rtl="0" eaLnBrk="0" fontAlgn="base" hangingPunct="0">
                <a:spcBef>
                  <a:spcPct val="0"/>
                </a:spcBef>
                <a:spcAft>
                  <a:spcPct val="0"/>
                </a:spcAft>
              </a:pPr>
              <a:endParaRPr lang="en-US" sz="2400">
                <a:solidFill>
                  <a:srgbClr val="000000"/>
                </a:solidFill>
                <a:latin typeface="Times" pitchFamily="18" charset="0"/>
                <a:ea typeface="MS PGothic" pitchFamily="34" charset="-128"/>
              </a:endParaRPr>
            </a:p>
          </p:txBody>
        </p:sp>
      </p:grpSp>
      <p:pic>
        <p:nvPicPr>
          <p:cNvPr id="11" name="Picture 10" descr="10_Pg372_UnFigur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8265" y="3409212"/>
            <a:ext cx="3793821" cy="2552700"/>
          </a:xfrm>
          <a:prstGeom prst="rect">
            <a:avLst/>
          </a:prstGeom>
        </p:spPr>
      </p:pic>
    </p:spTree>
    <p:extLst>
      <p:ext uri="{BB962C8B-B14F-4D97-AF65-F5344CB8AC3E}">
        <p14:creationId xmlns:p14="http://schemas.microsoft.com/office/powerpoint/2010/main" val="29715695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he-IL"/>
              <a:t>גזים</a:t>
            </a:r>
          </a:p>
        </p:txBody>
      </p:sp>
      <p:sp>
        <p:nvSpPr>
          <p:cNvPr id="3" name="Slide Number Placeholder 2"/>
          <p:cNvSpPr>
            <a:spLocks noGrp="1"/>
          </p:cNvSpPr>
          <p:nvPr>
            <p:ph type="sldNum" sz="quarter" idx="12"/>
          </p:nvPr>
        </p:nvSpPr>
        <p:spPr/>
        <p:txBody>
          <a:bodyPr/>
          <a:lstStyle/>
          <a:p>
            <a:fld id="{BEED0BD4-50B7-4D58-AAEE-360038BFFB62}" type="slidenum">
              <a:rPr lang="he-IL" smtClean="0"/>
              <a:t>25</a:t>
            </a:fld>
            <a:endParaRPr lang="he-IL"/>
          </a:p>
        </p:txBody>
      </p:sp>
      <p:sp>
        <p:nvSpPr>
          <p:cNvPr id="4" name="Title 1"/>
          <p:cNvSpPr txBox="1">
            <a:spLocks/>
          </p:cNvSpPr>
          <p:nvPr/>
        </p:nvSpPr>
        <p:spPr bwMode="auto">
          <a:xfrm>
            <a:off x="1060704" y="163735"/>
            <a:ext cx="91440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91440" bIns="45720" numCol="1" anchor="t" anchorCtr="0" compatLnSpc="1">
            <a:prstTxWarp prst="textNoShape">
              <a:avLst/>
            </a:prstTxWarp>
            <a:spAutoFit/>
          </a:bodyPr>
          <a:lstStyle>
            <a:lvl1pPr algn="l" rtl="0" eaLnBrk="0" fontAlgn="base" hangingPunct="0">
              <a:spcBef>
                <a:spcPct val="50000"/>
              </a:spcBef>
              <a:spcAft>
                <a:spcPct val="0"/>
              </a:spcAft>
              <a:defRPr sz="3200" b="1">
                <a:ln>
                  <a:noFill/>
                </a:ln>
                <a:solidFill>
                  <a:srgbClr val="ED6B06"/>
                </a:solidFill>
                <a:latin typeface="+mj-lt"/>
                <a:ea typeface="MS PGothic" pitchFamily="34" charset="-128"/>
                <a:cs typeface="+mj-cs"/>
              </a:defRPr>
            </a:lvl1pPr>
            <a:lvl2pPr algn="l" rtl="0" eaLnBrk="0" fontAlgn="base" hangingPunct="0">
              <a:spcBef>
                <a:spcPct val="50000"/>
              </a:spcBef>
              <a:spcAft>
                <a:spcPct val="0"/>
              </a:spcAft>
              <a:defRPr sz="3200" b="1">
                <a:solidFill>
                  <a:schemeClr val="tx1"/>
                </a:solidFill>
                <a:latin typeface="Arial" charset="0"/>
                <a:ea typeface="MS PGothic" pitchFamily="34" charset="-128"/>
                <a:cs typeface="Times New Roman" charset="0"/>
              </a:defRPr>
            </a:lvl2pPr>
            <a:lvl3pPr algn="l" rtl="0" eaLnBrk="0" fontAlgn="base" hangingPunct="0">
              <a:spcBef>
                <a:spcPct val="50000"/>
              </a:spcBef>
              <a:spcAft>
                <a:spcPct val="0"/>
              </a:spcAft>
              <a:defRPr sz="3200" b="1">
                <a:solidFill>
                  <a:schemeClr val="tx1"/>
                </a:solidFill>
                <a:latin typeface="Arial" charset="0"/>
                <a:ea typeface="MS PGothic" pitchFamily="34" charset="-128"/>
                <a:cs typeface="Times New Roman" charset="0"/>
              </a:defRPr>
            </a:lvl3pPr>
            <a:lvl4pPr algn="l" rtl="0" eaLnBrk="0" fontAlgn="base" hangingPunct="0">
              <a:spcBef>
                <a:spcPct val="50000"/>
              </a:spcBef>
              <a:spcAft>
                <a:spcPct val="0"/>
              </a:spcAft>
              <a:defRPr sz="3200" b="1">
                <a:solidFill>
                  <a:schemeClr val="tx1"/>
                </a:solidFill>
                <a:latin typeface="Arial" charset="0"/>
                <a:ea typeface="MS PGothic" pitchFamily="34" charset="-128"/>
                <a:cs typeface="Times New Roman" charset="0"/>
              </a:defRPr>
            </a:lvl4pPr>
            <a:lvl5pPr algn="l" rtl="0" eaLnBrk="0" fontAlgn="base" hangingPunct="0">
              <a:spcBef>
                <a:spcPct val="50000"/>
              </a:spcBef>
              <a:spcAft>
                <a:spcPct val="0"/>
              </a:spcAft>
              <a:defRPr sz="3200" b="1">
                <a:solidFill>
                  <a:schemeClr val="tx1"/>
                </a:solidFill>
                <a:latin typeface="Arial" charset="0"/>
                <a:ea typeface="MS PGothic" pitchFamily="34" charset="-128"/>
                <a:cs typeface="Times New Roman" charset="0"/>
              </a:defRPr>
            </a:lvl5pPr>
            <a:lvl6pPr marL="457200" algn="l" rtl="0" fontAlgn="base">
              <a:spcBef>
                <a:spcPct val="50000"/>
              </a:spcBef>
              <a:spcAft>
                <a:spcPct val="0"/>
              </a:spcAft>
              <a:defRPr sz="3200" b="1">
                <a:solidFill>
                  <a:schemeClr val="bg1"/>
                </a:solidFill>
                <a:latin typeface="Arial" charset="0"/>
                <a:cs typeface="Times New Roman" charset="0"/>
              </a:defRPr>
            </a:lvl6pPr>
            <a:lvl7pPr marL="914400" algn="l" rtl="0" fontAlgn="base">
              <a:spcBef>
                <a:spcPct val="50000"/>
              </a:spcBef>
              <a:spcAft>
                <a:spcPct val="0"/>
              </a:spcAft>
              <a:defRPr sz="3200" b="1">
                <a:solidFill>
                  <a:schemeClr val="bg1"/>
                </a:solidFill>
                <a:latin typeface="Arial" charset="0"/>
                <a:cs typeface="Times New Roman" charset="0"/>
              </a:defRPr>
            </a:lvl7pPr>
            <a:lvl8pPr marL="1371600" algn="l" rtl="0" fontAlgn="base">
              <a:spcBef>
                <a:spcPct val="50000"/>
              </a:spcBef>
              <a:spcAft>
                <a:spcPct val="0"/>
              </a:spcAft>
              <a:defRPr sz="3200" b="1">
                <a:solidFill>
                  <a:schemeClr val="bg1"/>
                </a:solidFill>
                <a:latin typeface="Arial" charset="0"/>
                <a:cs typeface="Times New Roman" charset="0"/>
              </a:defRPr>
            </a:lvl8pPr>
            <a:lvl9pPr marL="1828800" algn="l" rtl="0" fontAlgn="base">
              <a:spcBef>
                <a:spcPct val="50000"/>
              </a:spcBef>
              <a:spcAft>
                <a:spcPct val="0"/>
              </a:spcAft>
              <a:defRPr sz="3200" b="1">
                <a:solidFill>
                  <a:schemeClr val="bg1"/>
                </a:solidFill>
                <a:latin typeface="Arial" charset="0"/>
                <a:cs typeface="Times New Roman"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1" i="0" u="none" strike="noStrike" kern="0" cap="none" spc="0" normalizeH="0" baseline="0" noProof="0">
                <a:ln>
                  <a:noFill/>
                </a:ln>
                <a:solidFill>
                  <a:srgbClr val="ED6B06"/>
                </a:solidFill>
                <a:effectLst/>
                <a:uLnTx/>
                <a:uFillTx/>
                <a:latin typeface="Arial" charset="0"/>
                <a:ea typeface="ＭＳ Ｐゴシック" charset="0"/>
                <a:cs typeface="Times New Roman"/>
              </a:rPr>
              <a:t>Stoichiometric Relationships with Gases</a:t>
            </a:r>
            <a:endParaRPr kumimoji="0" lang="en-US" sz="3200" b="1" i="0" u="none" strike="noStrike" kern="0" cap="none" spc="0" normalizeH="0" baseline="0" noProof="0" dirty="0">
              <a:ln>
                <a:noFill/>
              </a:ln>
              <a:solidFill>
                <a:srgbClr val="ED6B06"/>
              </a:solidFill>
              <a:effectLst/>
              <a:uLnTx/>
              <a:uFillTx/>
              <a:latin typeface="Arial"/>
              <a:ea typeface="MS PGothic" pitchFamily="34" charset="-128"/>
              <a:cs typeface="Times New Roman"/>
            </a:endParaRPr>
          </a:p>
        </p:txBody>
      </p:sp>
      <p:grpSp>
        <p:nvGrpSpPr>
          <p:cNvPr id="5" name="Group 3"/>
          <p:cNvGrpSpPr>
            <a:grpSpLocks/>
          </p:cNvGrpSpPr>
          <p:nvPr/>
        </p:nvGrpSpPr>
        <p:grpSpPr bwMode="auto">
          <a:xfrm>
            <a:off x="3116517" y="1402986"/>
            <a:ext cx="4791076" cy="492126"/>
            <a:chOff x="1522" y="2316"/>
            <a:chExt cx="3018" cy="310"/>
          </a:xfrm>
        </p:grpSpPr>
        <p:sp>
          <p:nvSpPr>
            <p:cNvPr id="6" name="Rectangle 4"/>
            <p:cNvSpPr>
              <a:spLocks noChangeArrowheads="1"/>
            </p:cNvSpPr>
            <p:nvPr/>
          </p:nvSpPr>
          <p:spPr bwMode="auto">
            <a:xfrm>
              <a:off x="2832" y="2316"/>
              <a:ext cx="1708"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rtl="0" eaLnBrk="0" fontAlgn="base" hangingPunct="0">
                <a:spcBef>
                  <a:spcPct val="0"/>
                </a:spcBef>
                <a:spcAft>
                  <a:spcPct val="0"/>
                </a:spcAft>
              </a:pPr>
              <a:r>
                <a:rPr lang="en-US" sz="2600" dirty="0">
                  <a:solidFill>
                    <a:srgbClr val="000000"/>
                  </a:solidFill>
                  <a:latin typeface="Arial"/>
                  <a:ea typeface="MS PGothic" pitchFamily="34" charset="-128"/>
                </a:rPr>
                <a:t>2Na(s) + 3N</a:t>
              </a:r>
              <a:r>
                <a:rPr lang="en-US" sz="2600" baseline="-25000" dirty="0">
                  <a:solidFill>
                    <a:srgbClr val="000000"/>
                  </a:solidFill>
                  <a:latin typeface="Arial"/>
                  <a:ea typeface="MS PGothic" pitchFamily="34" charset="-128"/>
                </a:rPr>
                <a:t>2</a:t>
              </a:r>
              <a:r>
                <a:rPr lang="en-US" sz="2600" dirty="0">
                  <a:solidFill>
                    <a:srgbClr val="000000"/>
                  </a:solidFill>
                  <a:latin typeface="Arial"/>
                  <a:ea typeface="MS PGothic" pitchFamily="34" charset="-128"/>
                </a:rPr>
                <a:t>(g)</a:t>
              </a:r>
            </a:p>
          </p:txBody>
        </p:sp>
        <p:sp>
          <p:nvSpPr>
            <p:cNvPr id="7" name="Rectangle 5"/>
            <p:cNvSpPr>
              <a:spLocks noChangeArrowheads="1"/>
            </p:cNvSpPr>
            <p:nvPr/>
          </p:nvSpPr>
          <p:spPr bwMode="auto">
            <a:xfrm>
              <a:off x="1522" y="2316"/>
              <a:ext cx="1008"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rtl="0" eaLnBrk="0" fontAlgn="base" hangingPunct="0">
                <a:spcBef>
                  <a:spcPct val="0"/>
                </a:spcBef>
                <a:spcAft>
                  <a:spcPct val="0"/>
                </a:spcAft>
              </a:pPr>
              <a:r>
                <a:rPr lang="en-US" sz="2600">
                  <a:solidFill>
                    <a:srgbClr val="000000"/>
                  </a:solidFill>
                  <a:latin typeface="Arial"/>
                  <a:ea typeface="MS PGothic" pitchFamily="34" charset="-128"/>
                </a:rPr>
                <a:t>2NaN</a:t>
              </a:r>
              <a:r>
                <a:rPr lang="en-US" sz="2600" baseline="-25000">
                  <a:solidFill>
                    <a:srgbClr val="000000"/>
                  </a:solidFill>
                  <a:latin typeface="Arial"/>
                  <a:ea typeface="MS PGothic" pitchFamily="34" charset="-128"/>
                </a:rPr>
                <a:t>3</a:t>
              </a:r>
              <a:r>
                <a:rPr lang="en-US" sz="2600">
                  <a:solidFill>
                    <a:srgbClr val="000000"/>
                  </a:solidFill>
                  <a:latin typeface="Arial"/>
                  <a:ea typeface="MS PGothic" pitchFamily="34" charset="-128"/>
                </a:rPr>
                <a:t>(s)</a:t>
              </a:r>
            </a:p>
          </p:txBody>
        </p:sp>
        <p:sp>
          <p:nvSpPr>
            <p:cNvPr id="8" name="Line 6"/>
            <p:cNvSpPr>
              <a:spLocks noChangeShapeType="1"/>
            </p:cNvSpPr>
            <p:nvPr/>
          </p:nvSpPr>
          <p:spPr bwMode="auto">
            <a:xfrm>
              <a:off x="2544" y="2461"/>
              <a:ext cx="288"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rtl="0" eaLnBrk="0" fontAlgn="base" hangingPunct="0">
                <a:spcBef>
                  <a:spcPct val="0"/>
                </a:spcBef>
                <a:spcAft>
                  <a:spcPct val="0"/>
                </a:spcAft>
              </a:pPr>
              <a:endParaRPr lang="en-US" sz="2600">
                <a:solidFill>
                  <a:srgbClr val="000000"/>
                </a:solidFill>
                <a:latin typeface="Arial"/>
                <a:ea typeface="MS PGothic" pitchFamily="34" charset="-128"/>
              </a:endParaRPr>
            </a:p>
          </p:txBody>
        </p:sp>
      </p:grpSp>
      <p:sp>
        <p:nvSpPr>
          <p:cNvPr id="9" name="Rectangle 7"/>
          <p:cNvSpPr>
            <a:spLocks noChangeArrowheads="1"/>
          </p:cNvSpPr>
          <p:nvPr/>
        </p:nvSpPr>
        <p:spPr bwMode="auto">
          <a:xfrm>
            <a:off x="1342418" y="3031338"/>
            <a:ext cx="2158893"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rtl="0" eaLnBrk="0" fontAlgn="base" hangingPunct="0">
              <a:spcBef>
                <a:spcPct val="0"/>
              </a:spcBef>
              <a:spcAft>
                <a:spcPct val="0"/>
              </a:spcAft>
            </a:pPr>
            <a:r>
              <a:rPr lang="en-US" sz="2600">
                <a:solidFill>
                  <a:srgbClr val="000000"/>
                </a:solidFill>
                <a:latin typeface="Arial"/>
                <a:ea typeface="MS PGothic" pitchFamily="34" charset="-128"/>
              </a:rPr>
              <a:t>45.0 g NaN</a:t>
            </a:r>
            <a:r>
              <a:rPr lang="en-US" sz="2600" baseline="-25000">
                <a:solidFill>
                  <a:srgbClr val="000000"/>
                </a:solidFill>
                <a:latin typeface="Arial"/>
                <a:ea typeface="MS PGothic" pitchFamily="34" charset="-128"/>
              </a:rPr>
              <a:t>3</a:t>
            </a:r>
            <a:endParaRPr lang="en-US" sz="2600">
              <a:solidFill>
                <a:srgbClr val="000000"/>
              </a:solidFill>
              <a:latin typeface="Arial"/>
              <a:ea typeface="MS PGothic" pitchFamily="34" charset="-128"/>
            </a:endParaRPr>
          </a:p>
        </p:txBody>
      </p:sp>
      <p:sp>
        <p:nvSpPr>
          <p:cNvPr id="10" name="Rectangle 9"/>
          <p:cNvSpPr>
            <a:spLocks noChangeArrowheads="1"/>
          </p:cNvSpPr>
          <p:nvPr/>
        </p:nvSpPr>
        <p:spPr bwMode="auto">
          <a:xfrm>
            <a:off x="3665846" y="3346513"/>
            <a:ext cx="2158893"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rtl="0" eaLnBrk="0" fontAlgn="base" hangingPunct="0">
              <a:spcBef>
                <a:spcPct val="0"/>
              </a:spcBef>
              <a:spcAft>
                <a:spcPct val="0"/>
              </a:spcAft>
            </a:pPr>
            <a:r>
              <a:rPr lang="en-US" sz="2600">
                <a:solidFill>
                  <a:srgbClr val="000000"/>
                </a:solidFill>
                <a:latin typeface="Arial"/>
                <a:ea typeface="MS PGothic" pitchFamily="34" charset="-128"/>
              </a:rPr>
              <a:t>65.0 g NaN</a:t>
            </a:r>
            <a:r>
              <a:rPr lang="en-US" sz="2600" baseline="-25000">
                <a:solidFill>
                  <a:srgbClr val="000000"/>
                </a:solidFill>
                <a:latin typeface="Arial"/>
                <a:ea typeface="MS PGothic" pitchFamily="34" charset="-128"/>
              </a:rPr>
              <a:t>3</a:t>
            </a:r>
            <a:endParaRPr lang="en-US" sz="2600">
              <a:solidFill>
                <a:srgbClr val="000000"/>
              </a:solidFill>
              <a:latin typeface="Arial"/>
              <a:ea typeface="MS PGothic" pitchFamily="34" charset="-128"/>
            </a:endParaRPr>
          </a:p>
        </p:txBody>
      </p:sp>
      <p:sp>
        <p:nvSpPr>
          <p:cNvPr id="11" name="Rectangle 10"/>
          <p:cNvSpPr>
            <a:spLocks noChangeArrowheads="1"/>
          </p:cNvSpPr>
          <p:nvPr/>
        </p:nvSpPr>
        <p:spPr bwMode="auto">
          <a:xfrm>
            <a:off x="3727142" y="2813113"/>
            <a:ext cx="2036301"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rtl="0" eaLnBrk="0" fontAlgn="base" hangingPunct="0">
              <a:spcBef>
                <a:spcPct val="0"/>
              </a:spcBef>
              <a:spcAft>
                <a:spcPct val="0"/>
              </a:spcAft>
            </a:pPr>
            <a:r>
              <a:rPr lang="en-US" sz="2600">
                <a:solidFill>
                  <a:srgbClr val="000000"/>
                </a:solidFill>
                <a:latin typeface="Arial"/>
                <a:ea typeface="MS PGothic" pitchFamily="34" charset="-128"/>
              </a:rPr>
              <a:t>1 mol NaN</a:t>
            </a:r>
            <a:r>
              <a:rPr lang="en-US" sz="2600" baseline="-25000">
                <a:solidFill>
                  <a:srgbClr val="000000"/>
                </a:solidFill>
                <a:latin typeface="Arial"/>
                <a:ea typeface="MS PGothic" pitchFamily="34" charset="-128"/>
              </a:rPr>
              <a:t>3</a:t>
            </a:r>
            <a:endParaRPr lang="en-US" sz="2600">
              <a:solidFill>
                <a:srgbClr val="000000"/>
              </a:solidFill>
              <a:latin typeface="Arial"/>
              <a:ea typeface="MS PGothic" pitchFamily="34" charset="-128"/>
            </a:endParaRPr>
          </a:p>
        </p:txBody>
      </p:sp>
      <p:sp>
        <p:nvSpPr>
          <p:cNvPr id="12" name="Line 11"/>
          <p:cNvSpPr>
            <a:spLocks noChangeShapeType="1"/>
          </p:cNvSpPr>
          <p:nvPr/>
        </p:nvSpPr>
        <p:spPr bwMode="auto">
          <a:xfrm>
            <a:off x="3905504" y="3364135"/>
            <a:ext cx="1736725"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600" b="0" i="0" u="none" strike="noStrike" kern="0" cap="none" spc="0" normalizeH="0" baseline="0" noProof="0">
              <a:ln>
                <a:noFill/>
              </a:ln>
              <a:solidFill>
                <a:srgbClr val="000000"/>
              </a:solidFill>
              <a:effectLst/>
              <a:uLnTx/>
              <a:uFillTx/>
              <a:latin typeface="Arial"/>
              <a:ea typeface="MS PGothic" pitchFamily="34" charset="-128"/>
            </a:endParaRPr>
          </a:p>
        </p:txBody>
      </p:sp>
      <p:sp>
        <p:nvSpPr>
          <p:cNvPr id="13" name="Rectangle 13"/>
          <p:cNvSpPr>
            <a:spLocks noChangeArrowheads="1"/>
          </p:cNvSpPr>
          <p:nvPr/>
        </p:nvSpPr>
        <p:spPr bwMode="auto">
          <a:xfrm>
            <a:off x="5929005" y="3346513"/>
            <a:ext cx="2036301"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rtl="0" eaLnBrk="0" fontAlgn="base" hangingPunct="0">
              <a:spcBef>
                <a:spcPct val="0"/>
              </a:spcBef>
              <a:spcAft>
                <a:spcPct val="0"/>
              </a:spcAft>
            </a:pPr>
            <a:r>
              <a:rPr lang="en-US" sz="2600">
                <a:solidFill>
                  <a:srgbClr val="000000"/>
                </a:solidFill>
                <a:latin typeface="Arial"/>
                <a:ea typeface="MS PGothic" pitchFamily="34" charset="-128"/>
              </a:rPr>
              <a:t>2 mol NaN</a:t>
            </a:r>
            <a:r>
              <a:rPr lang="en-US" sz="2600" baseline="-25000">
                <a:solidFill>
                  <a:srgbClr val="000000"/>
                </a:solidFill>
                <a:latin typeface="Arial"/>
                <a:ea typeface="MS PGothic" pitchFamily="34" charset="-128"/>
              </a:rPr>
              <a:t>3</a:t>
            </a:r>
            <a:endParaRPr lang="en-US" sz="2600">
              <a:solidFill>
                <a:srgbClr val="000000"/>
              </a:solidFill>
              <a:latin typeface="Arial"/>
              <a:ea typeface="MS PGothic" pitchFamily="34" charset="-128"/>
            </a:endParaRPr>
          </a:p>
        </p:txBody>
      </p:sp>
      <p:sp>
        <p:nvSpPr>
          <p:cNvPr id="14" name="Rectangle 14"/>
          <p:cNvSpPr>
            <a:spLocks noChangeArrowheads="1"/>
          </p:cNvSpPr>
          <p:nvPr/>
        </p:nvSpPr>
        <p:spPr bwMode="auto">
          <a:xfrm>
            <a:off x="6144232" y="2813113"/>
            <a:ext cx="1605845"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rtl="0" eaLnBrk="0" fontAlgn="base" hangingPunct="0">
              <a:spcBef>
                <a:spcPct val="0"/>
              </a:spcBef>
              <a:spcAft>
                <a:spcPct val="0"/>
              </a:spcAft>
            </a:pPr>
            <a:r>
              <a:rPr lang="en-US" sz="2600">
                <a:solidFill>
                  <a:srgbClr val="000000"/>
                </a:solidFill>
                <a:latin typeface="Arial"/>
                <a:ea typeface="MS PGothic" pitchFamily="34" charset="-128"/>
              </a:rPr>
              <a:t>3 mol N</a:t>
            </a:r>
            <a:r>
              <a:rPr lang="en-US" sz="2600" baseline="-25000">
                <a:solidFill>
                  <a:srgbClr val="000000"/>
                </a:solidFill>
                <a:latin typeface="Arial"/>
                <a:ea typeface="MS PGothic" pitchFamily="34" charset="-128"/>
              </a:rPr>
              <a:t>2</a:t>
            </a:r>
            <a:endParaRPr lang="en-US" sz="2600">
              <a:solidFill>
                <a:srgbClr val="000000"/>
              </a:solidFill>
              <a:latin typeface="Arial"/>
              <a:ea typeface="MS PGothic" pitchFamily="34" charset="-128"/>
            </a:endParaRPr>
          </a:p>
        </p:txBody>
      </p:sp>
      <p:sp>
        <p:nvSpPr>
          <p:cNvPr id="15" name="Line 15"/>
          <p:cNvSpPr>
            <a:spLocks noChangeShapeType="1"/>
          </p:cNvSpPr>
          <p:nvPr/>
        </p:nvSpPr>
        <p:spPr bwMode="auto">
          <a:xfrm>
            <a:off x="6115304" y="3364135"/>
            <a:ext cx="164465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600" b="0" i="0" u="none" strike="noStrike" kern="0" cap="none" spc="0" normalizeH="0" baseline="0" noProof="0">
              <a:ln>
                <a:noFill/>
              </a:ln>
              <a:solidFill>
                <a:srgbClr val="000000"/>
              </a:solidFill>
              <a:effectLst/>
              <a:uLnTx/>
              <a:uFillTx/>
              <a:latin typeface="Arial"/>
              <a:ea typeface="MS PGothic" pitchFamily="34" charset="-128"/>
            </a:endParaRPr>
          </a:p>
        </p:txBody>
      </p:sp>
      <p:sp>
        <p:nvSpPr>
          <p:cNvPr id="16" name="Rectangle 16"/>
          <p:cNvSpPr>
            <a:spLocks noChangeArrowheads="1"/>
          </p:cNvSpPr>
          <p:nvPr/>
        </p:nvSpPr>
        <p:spPr bwMode="auto">
          <a:xfrm>
            <a:off x="3398073" y="3041714"/>
            <a:ext cx="449712"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rtl="0" eaLnBrk="0" fontAlgn="base" hangingPunct="0">
              <a:spcBef>
                <a:spcPct val="0"/>
              </a:spcBef>
              <a:spcAft>
                <a:spcPct val="0"/>
              </a:spcAft>
            </a:pPr>
            <a:r>
              <a:rPr lang="en-US" sz="2600">
                <a:solidFill>
                  <a:srgbClr val="000000"/>
                </a:solidFill>
                <a:latin typeface="Arial"/>
                <a:ea typeface="MS PGothic" pitchFamily="34" charset="-128"/>
                <a:cs typeface="Arial" charset="0"/>
              </a:rPr>
              <a:t>×</a:t>
            </a:r>
            <a:endParaRPr lang="en-US" sz="2600">
              <a:solidFill>
                <a:srgbClr val="000000"/>
              </a:solidFill>
              <a:latin typeface="Arial"/>
              <a:ea typeface="MS PGothic" pitchFamily="34" charset="-128"/>
            </a:endParaRPr>
          </a:p>
        </p:txBody>
      </p:sp>
      <p:sp>
        <p:nvSpPr>
          <p:cNvPr id="17" name="Rectangle 17"/>
          <p:cNvSpPr>
            <a:spLocks noChangeArrowheads="1"/>
          </p:cNvSpPr>
          <p:nvPr/>
        </p:nvSpPr>
        <p:spPr bwMode="auto">
          <a:xfrm>
            <a:off x="5645973" y="3041714"/>
            <a:ext cx="449712"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rtl="0" eaLnBrk="0" fontAlgn="base" hangingPunct="0">
              <a:spcBef>
                <a:spcPct val="0"/>
              </a:spcBef>
              <a:spcAft>
                <a:spcPct val="0"/>
              </a:spcAft>
            </a:pPr>
            <a:r>
              <a:rPr lang="en-US" sz="2600">
                <a:solidFill>
                  <a:srgbClr val="000000"/>
                </a:solidFill>
                <a:latin typeface="Arial"/>
                <a:ea typeface="MS PGothic" pitchFamily="34" charset="-128"/>
                <a:cs typeface="Arial" charset="0"/>
              </a:rPr>
              <a:t>×</a:t>
            </a:r>
            <a:endParaRPr lang="en-US" sz="2600">
              <a:solidFill>
                <a:srgbClr val="000000"/>
              </a:solidFill>
              <a:latin typeface="Arial"/>
              <a:ea typeface="MS PGothic" pitchFamily="34" charset="-128"/>
            </a:endParaRPr>
          </a:p>
        </p:txBody>
      </p:sp>
      <p:sp>
        <p:nvSpPr>
          <p:cNvPr id="18" name="Rectangle 18"/>
          <p:cNvSpPr>
            <a:spLocks noChangeArrowheads="1"/>
          </p:cNvSpPr>
          <p:nvPr/>
        </p:nvSpPr>
        <p:spPr bwMode="auto">
          <a:xfrm>
            <a:off x="1467104" y="4202335"/>
            <a:ext cx="42619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rtl="0" eaLnBrk="0" fontAlgn="base" hangingPunct="0">
              <a:spcBef>
                <a:spcPct val="0"/>
              </a:spcBef>
              <a:spcAft>
                <a:spcPct val="0"/>
              </a:spcAft>
            </a:pPr>
            <a:r>
              <a:rPr lang="en-US" sz="2600" b="1" dirty="0">
                <a:solidFill>
                  <a:srgbClr val="000000"/>
                </a:solidFill>
                <a:latin typeface="Arial"/>
                <a:ea typeface="MS PGothic" pitchFamily="34" charset="-128"/>
              </a:rPr>
              <a:t>Volume of N</a:t>
            </a:r>
            <a:r>
              <a:rPr lang="en-US" sz="2600" b="1" baseline="-25000" dirty="0">
                <a:solidFill>
                  <a:srgbClr val="000000"/>
                </a:solidFill>
                <a:latin typeface="Arial"/>
                <a:ea typeface="MS PGothic" pitchFamily="34" charset="-128"/>
              </a:rPr>
              <a:t>2</a:t>
            </a:r>
            <a:r>
              <a:rPr lang="en-US" sz="2600" b="1" dirty="0">
                <a:solidFill>
                  <a:srgbClr val="000000"/>
                </a:solidFill>
                <a:latin typeface="Arial"/>
                <a:ea typeface="MS PGothic" pitchFamily="34" charset="-128"/>
              </a:rPr>
              <a:t> produced:</a:t>
            </a:r>
          </a:p>
        </p:txBody>
      </p:sp>
      <p:sp>
        <p:nvSpPr>
          <p:cNvPr id="19" name="Rectangle 19"/>
          <p:cNvSpPr>
            <a:spLocks noChangeArrowheads="1"/>
          </p:cNvSpPr>
          <p:nvPr/>
        </p:nvSpPr>
        <p:spPr bwMode="auto">
          <a:xfrm>
            <a:off x="7802817" y="3146648"/>
            <a:ext cx="2503552"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rtl="0" eaLnBrk="0" fontAlgn="base" hangingPunct="0">
              <a:spcBef>
                <a:spcPct val="0"/>
              </a:spcBef>
              <a:spcAft>
                <a:spcPct val="0"/>
              </a:spcAft>
            </a:pPr>
            <a:r>
              <a:rPr lang="en-US" sz="2600" dirty="0">
                <a:solidFill>
                  <a:srgbClr val="000000"/>
                </a:solidFill>
                <a:latin typeface="Arial"/>
                <a:ea typeface="MS PGothic" pitchFamily="34" charset="-128"/>
              </a:rPr>
              <a:t>= 1.04 </a:t>
            </a:r>
            <a:r>
              <a:rPr lang="en-US" sz="2600" dirty="0" err="1">
                <a:solidFill>
                  <a:srgbClr val="000000"/>
                </a:solidFill>
                <a:latin typeface="Arial"/>
                <a:ea typeface="MS PGothic" pitchFamily="34" charset="-128"/>
              </a:rPr>
              <a:t>mol</a:t>
            </a:r>
            <a:r>
              <a:rPr lang="en-US" sz="2600" dirty="0">
                <a:solidFill>
                  <a:srgbClr val="000000"/>
                </a:solidFill>
                <a:latin typeface="Arial"/>
                <a:ea typeface="MS PGothic" pitchFamily="34" charset="-128"/>
              </a:rPr>
              <a:t> N</a:t>
            </a:r>
            <a:r>
              <a:rPr lang="en-US" sz="2600" baseline="-25000" dirty="0">
                <a:solidFill>
                  <a:srgbClr val="000000"/>
                </a:solidFill>
                <a:latin typeface="Arial"/>
                <a:ea typeface="MS PGothic" pitchFamily="34" charset="-128"/>
              </a:rPr>
              <a:t>2</a:t>
            </a:r>
            <a:endParaRPr lang="en-US" sz="2600" dirty="0">
              <a:solidFill>
                <a:srgbClr val="000000"/>
              </a:solidFill>
              <a:latin typeface="Arial"/>
              <a:ea typeface="MS PGothic" pitchFamily="34" charset="-128"/>
            </a:endParaRPr>
          </a:p>
        </p:txBody>
      </p:sp>
      <p:sp>
        <p:nvSpPr>
          <p:cNvPr id="20" name="Rectangle 20"/>
          <p:cNvSpPr>
            <a:spLocks noChangeArrowheads="1"/>
          </p:cNvSpPr>
          <p:nvPr/>
        </p:nvSpPr>
        <p:spPr bwMode="auto">
          <a:xfrm>
            <a:off x="1467104" y="2297335"/>
            <a:ext cx="3977805"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rtl="0" eaLnBrk="0" fontAlgn="base" hangingPunct="0">
              <a:spcBef>
                <a:spcPct val="0"/>
              </a:spcBef>
              <a:spcAft>
                <a:spcPct val="0"/>
              </a:spcAft>
            </a:pPr>
            <a:r>
              <a:rPr lang="en-US" sz="2600" b="1" dirty="0">
                <a:solidFill>
                  <a:srgbClr val="000000"/>
                </a:solidFill>
                <a:latin typeface="Arial"/>
                <a:ea typeface="MS PGothic" pitchFamily="34" charset="-128"/>
              </a:rPr>
              <a:t>Moles of N</a:t>
            </a:r>
            <a:r>
              <a:rPr lang="en-US" sz="2600" b="1" baseline="-25000" dirty="0">
                <a:solidFill>
                  <a:srgbClr val="000000"/>
                </a:solidFill>
                <a:latin typeface="Arial"/>
                <a:ea typeface="MS PGothic" pitchFamily="34" charset="-128"/>
              </a:rPr>
              <a:t>2</a:t>
            </a:r>
            <a:r>
              <a:rPr lang="en-US" sz="2600" b="1" dirty="0">
                <a:solidFill>
                  <a:srgbClr val="000000"/>
                </a:solidFill>
                <a:latin typeface="Arial"/>
                <a:ea typeface="MS PGothic" pitchFamily="34" charset="-128"/>
              </a:rPr>
              <a:t> produced:</a:t>
            </a:r>
          </a:p>
        </p:txBody>
      </p:sp>
      <p:sp>
        <p:nvSpPr>
          <p:cNvPr id="21" name="Rectangle 21"/>
          <p:cNvSpPr>
            <a:spLocks noChangeArrowheads="1"/>
          </p:cNvSpPr>
          <p:nvPr/>
        </p:nvSpPr>
        <p:spPr bwMode="auto">
          <a:xfrm>
            <a:off x="8587042" y="5650135"/>
            <a:ext cx="15764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rtl="0" eaLnBrk="0" fontAlgn="base" hangingPunct="0">
              <a:spcBef>
                <a:spcPct val="0"/>
              </a:spcBef>
              <a:spcAft>
                <a:spcPct val="0"/>
              </a:spcAft>
            </a:pPr>
            <a:r>
              <a:rPr lang="en-US" sz="2600">
                <a:solidFill>
                  <a:srgbClr val="000000"/>
                </a:solidFill>
                <a:latin typeface="Arial"/>
                <a:ea typeface="MS PGothic" pitchFamily="34" charset="-128"/>
              </a:rPr>
              <a:t>= 22.5 L</a:t>
            </a:r>
          </a:p>
        </p:txBody>
      </p:sp>
      <p:sp>
        <p:nvSpPr>
          <p:cNvPr id="22" name="Rectangle 22"/>
          <p:cNvSpPr>
            <a:spLocks noChangeArrowheads="1"/>
          </p:cNvSpPr>
          <p:nvPr/>
        </p:nvSpPr>
        <p:spPr bwMode="auto">
          <a:xfrm>
            <a:off x="1360493" y="5650135"/>
            <a:ext cx="78923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rtl="0" eaLnBrk="0" fontAlgn="base" hangingPunct="0">
              <a:spcBef>
                <a:spcPct val="0"/>
              </a:spcBef>
              <a:spcAft>
                <a:spcPct val="0"/>
              </a:spcAft>
            </a:pPr>
            <a:r>
              <a:rPr lang="en-US" sz="2600" i="1" dirty="0">
                <a:solidFill>
                  <a:srgbClr val="000000"/>
                </a:solidFill>
                <a:latin typeface="Arial"/>
                <a:ea typeface="MS PGothic" pitchFamily="34" charset="-128"/>
              </a:rPr>
              <a:t>V</a:t>
            </a:r>
            <a:r>
              <a:rPr lang="en-US" sz="2600" dirty="0">
                <a:solidFill>
                  <a:srgbClr val="000000"/>
                </a:solidFill>
                <a:latin typeface="Arial"/>
                <a:ea typeface="MS PGothic" pitchFamily="34" charset="-128"/>
              </a:rPr>
              <a:t> =</a:t>
            </a:r>
          </a:p>
        </p:txBody>
      </p:sp>
      <p:grpSp>
        <p:nvGrpSpPr>
          <p:cNvPr id="23" name="Group 23"/>
          <p:cNvGrpSpPr>
            <a:grpSpLocks/>
          </p:cNvGrpSpPr>
          <p:nvPr/>
        </p:nvGrpSpPr>
        <p:grpSpPr bwMode="auto">
          <a:xfrm>
            <a:off x="2002090" y="5394553"/>
            <a:ext cx="909636" cy="952501"/>
            <a:chOff x="1634" y="3301"/>
            <a:chExt cx="573" cy="600"/>
          </a:xfrm>
        </p:grpSpPr>
        <p:sp>
          <p:nvSpPr>
            <p:cNvPr id="24" name="Rectangle 24"/>
            <p:cNvSpPr>
              <a:spLocks noChangeArrowheads="1"/>
            </p:cNvSpPr>
            <p:nvPr/>
          </p:nvSpPr>
          <p:spPr bwMode="auto">
            <a:xfrm>
              <a:off x="1772" y="3591"/>
              <a:ext cx="293"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600" b="0" i="1" u="none" strike="noStrike" kern="0" cap="none" spc="0" normalizeH="0" baseline="0" noProof="0" dirty="0">
                  <a:ln>
                    <a:noFill/>
                  </a:ln>
                  <a:solidFill>
                    <a:srgbClr val="000000"/>
                  </a:solidFill>
                  <a:effectLst/>
                  <a:uLnTx/>
                  <a:uFillTx/>
                  <a:latin typeface="Arial"/>
                  <a:ea typeface="MS PGothic" pitchFamily="34" charset="-128"/>
                </a:rPr>
                <a:t>P</a:t>
              </a:r>
            </a:p>
          </p:txBody>
        </p:sp>
        <p:sp>
          <p:nvSpPr>
            <p:cNvPr id="25" name="Rectangle 25"/>
            <p:cNvSpPr>
              <a:spLocks noChangeArrowheads="1"/>
            </p:cNvSpPr>
            <p:nvPr/>
          </p:nvSpPr>
          <p:spPr bwMode="auto">
            <a:xfrm>
              <a:off x="1634" y="3301"/>
              <a:ext cx="573"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600" b="0" i="1" u="none" strike="noStrike" kern="0" cap="none" spc="0" normalizeH="0" baseline="0" noProof="0" dirty="0" err="1">
                  <a:ln>
                    <a:noFill/>
                  </a:ln>
                  <a:solidFill>
                    <a:srgbClr val="000000"/>
                  </a:solidFill>
                  <a:effectLst/>
                  <a:uLnTx/>
                  <a:uFillTx/>
                  <a:latin typeface="Arial"/>
                  <a:ea typeface="MS PGothic" pitchFamily="34" charset="-128"/>
                </a:rPr>
                <a:t>nRT</a:t>
              </a:r>
              <a:endParaRPr kumimoji="0" lang="en-US" sz="2600" b="0" i="1" u="none" strike="noStrike" kern="0" cap="none" spc="0" normalizeH="0" baseline="0" noProof="0" dirty="0">
                <a:ln>
                  <a:noFill/>
                </a:ln>
                <a:solidFill>
                  <a:srgbClr val="000000"/>
                </a:solidFill>
                <a:effectLst/>
                <a:uLnTx/>
                <a:uFillTx/>
                <a:latin typeface="Arial"/>
                <a:ea typeface="MS PGothic" pitchFamily="34" charset="-128"/>
              </a:endParaRPr>
            </a:p>
          </p:txBody>
        </p:sp>
        <p:sp>
          <p:nvSpPr>
            <p:cNvPr id="26" name="Line 26"/>
            <p:cNvSpPr>
              <a:spLocks noChangeShapeType="1"/>
            </p:cNvSpPr>
            <p:nvPr/>
          </p:nvSpPr>
          <p:spPr bwMode="auto">
            <a:xfrm>
              <a:off x="1719" y="3602"/>
              <a:ext cx="403"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600" b="0" i="0" u="none" strike="noStrike" kern="0" cap="none" spc="0" normalizeH="0" baseline="0" noProof="0">
                <a:ln>
                  <a:noFill/>
                </a:ln>
                <a:solidFill>
                  <a:srgbClr val="000000"/>
                </a:solidFill>
                <a:effectLst/>
                <a:uLnTx/>
                <a:uFillTx/>
                <a:latin typeface="Arial"/>
                <a:ea typeface="MS PGothic" pitchFamily="34" charset="-128"/>
              </a:endParaRPr>
            </a:p>
          </p:txBody>
        </p:sp>
      </p:grpSp>
      <p:sp>
        <p:nvSpPr>
          <p:cNvPr id="27" name="Rectangle 27"/>
          <p:cNvSpPr>
            <a:spLocks noChangeArrowheads="1"/>
          </p:cNvSpPr>
          <p:nvPr/>
        </p:nvSpPr>
        <p:spPr bwMode="auto">
          <a:xfrm>
            <a:off x="2748217" y="5650135"/>
            <a:ext cx="449712"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rtl="0" eaLnBrk="0" fontAlgn="base" hangingPunct="0">
              <a:spcBef>
                <a:spcPct val="0"/>
              </a:spcBef>
              <a:spcAft>
                <a:spcPct val="0"/>
              </a:spcAft>
            </a:pPr>
            <a:r>
              <a:rPr lang="en-US" sz="2600" dirty="0">
                <a:solidFill>
                  <a:srgbClr val="000000"/>
                </a:solidFill>
                <a:latin typeface="Arial"/>
                <a:ea typeface="MS PGothic" pitchFamily="34" charset="-128"/>
              </a:rPr>
              <a:t>=</a:t>
            </a:r>
          </a:p>
        </p:txBody>
      </p:sp>
      <p:sp>
        <p:nvSpPr>
          <p:cNvPr id="28" name="Rectangle 29"/>
          <p:cNvSpPr>
            <a:spLocks noChangeArrowheads="1"/>
          </p:cNvSpPr>
          <p:nvPr/>
        </p:nvSpPr>
        <p:spPr bwMode="auto">
          <a:xfrm>
            <a:off x="4873173" y="5854763"/>
            <a:ext cx="1865139"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rtl="0" eaLnBrk="0" fontAlgn="base" hangingPunct="0">
              <a:spcBef>
                <a:spcPct val="0"/>
              </a:spcBef>
              <a:spcAft>
                <a:spcPct val="0"/>
              </a:spcAft>
            </a:pPr>
            <a:r>
              <a:rPr lang="en-US" sz="2600">
                <a:solidFill>
                  <a:srgbClr val="000000"/>
                </a:solidFill>
                <a:latin typeface="Arial"/>
                <a:ea typeface="MS PGothic" pitchFamily="34" charset="-128"/>
              </a:rPr>
              <a:t>(1.15 atm)</a:t>
            </a:r>
          </a:p>
        </p:txBody>
      </p:sp>
      <p:sp>
        <p:nvSpPr>
          <p:cNvPr id="29" name="Line 30"/>
          <p:cNvSpPr>
            <a:spLocks noChangeShapeType="1"/>
          </p:cNvSpPr>
          <p:nvPr/>
        </p:nvSpPr>
        <p:spPr bwMode="auto">
          <a:xfrm>
            <a:off x="3116517" y="5872385"/>
            <a:ext cx="5484812"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600" b="0" i="0" u="none" strike="noStrike" kern="0" cap="none" spc="0" normalizeH="0" baseline="0" noProof="0">
              <a:ln>
                <a:noFill/>
              </a:ln>
              <a:solidFill>
                <a:srgbClr val="000000"/>
              </a:solidFill>
              <a:effectLst/>
              <a:uLnTx/>
              <a:uFillTx/>
              <a:latin typeface="Arial"/>
              <a:ea typeface="MS PGothic" pitchFamily="34" charset="-128"/>
            </a:endParaRPr>
          </a:p>
        </p:txBody>
      </p:sp>
      <p:sp>
        <p:nvSpPr>
          <p:cNvPr id="30" name="Rectangle 32"/>
          <p:cNvSpPr>
            <a:spLocks noChangeArrowheads="1"/>
          </p:cNvSpPr>
          <p:nvPr/>
        </p:nvSpPr>
        <p:spPr bwMode="auto">
          <a:xfrm>
            <a:off x="2892567" y="5031010"/>
            <a:ext cx="1857487"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rtl="0" eaLnBrk="0" fontAlgn="base" hangingPunct="0">
              <a:spcBef>
                <a:spcPct val="0"/>
              </a:spcBef>
              <a:spcAft>
                <a:spcPct val="0"/>
              </a:spcAft>
            </a:pPr>
            <a:r>
              <a:rPr lang="en-US" sz="2600">
                <a:solidFill>
                  <a:srgbClr val="000000"/>
                </a:solidFill>
                <a:latin typeface="Arial"/>
                <a:ea typeface="MS PGothic" pitchFamily="34" charset="-128"/>
              </a:rPr>
              <a:t>(1.04 mol)</a:t>
            </a:r>
          </a:p>
        </p:txBody>
      </p:sp>
      <p:grpSp>
        <p:nvGrpSpPr>
          <p:cNvPr id="31" name="Group 33"/>
          <p:cNvGrpSpPr>
            <a:grpSpLocks/>
          </p:cNvGrpSpPr>
          <p:nvPr/>
        </p:nvGrpSpPr>
        <p:grpSpPr bwMode="auto">
          <a:xfrm>
            <a:off x="4646868" y="4784950"/>
            <a:ext cx="2447926" cy="949326"/>
            <a:chOff x="1946" y="1573"/>
            <a:chExt cx="1542" cy="598"/>
          </a:xfrm>
        </p:grpSpPr>
        <p:sp>
          <p:nvSpPr>
            <p:cNvPr id="32" name="Rectangle 34"/>
            <p:cNvSpPr>
              <a:spLocks noChangeArrowheads="1"/>
            </p:cNvSpPr>
            <p:nvPr/>
          </p:nvSpPr>
          <p:spPr bwMode="auto">
            <a:xfrm>
              <a:off x="1946" y="1728"/>
              <a:ext cx="980"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2600" b="0" i="0" u="none" strike="noStrike" kern="0" cap="none" spc="0" normalizeH="0" baseline="0" noProof="0">
                  <a:ln>
                    <a:noFill/>
                  </a:ln>
                  <a:solidFill>
                    <a:srgbClr val="000000"/>
                  </a:solidFill>
                  <a:effectLst/>
                  <a:uLnTx/>
                  <a:uFillTx/>
                  <a:latin typeface="Arial"/>
                  <a:ea typeface="MS PGothic" pitchFamily="34" charset="-128"/>
                </a:rPr>
                <a:t>0.08206</a:t>
              </a:r>
            </a:p>
          </p:txBody>
        </p:sp>
        <p:grpSp>
          <p:nvGrpSpPr>
            <p:cNvPr id="33" name="Group 35"/>
            <p:cNvGrpSpPr>
              <a:grpSpLocks/>
            </p:cNvGrpSpPr>
            <p:nvPr/>
          </p:nvGrpSpPr>
          <p:grpSpPr bwMode="auto">
            <a:xfrm>
              <a:off x="2782" y="1573"/>
              <a:ext cx="706" cy="598"/>
              <a:chOff x="4182" y="1621"/>
              <a:chExt cx="706" cy="598"/>
            </a:xfrm>
          </p:grpSpPr>
          <p:sp>
            <p:nvSpPr>
              <p:cNvPr id="34" name="Rectangle 36"/>
              <p:cNvSpPr>
                <a:spLocks noChangeArrowheads="1"/>
              </p:cNvSpPr>
              <p:nvPr/>
            </p:nvSpPr>
            <p:spPr bwMode="auto">
              <a:xfrm>
                <a:off x="4182" y="1909"/>
                <a:ext cx="706"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600" b="0" i="0" u="none" strike="noStrike" kern="0" cap="none" spc="0" normalizeH="0" baseline="0" noProof="0">
                    <a:ln>
                      <a:noFill/>
                    </a:ln>
                    <a:solidFill>
                      <a:srgbClr val="000000"/>
                    </a:solidFill>
                    <a:effectLst/>
                    <a:uLnTx/>
                    <a:uFillTx/>
                    <a:latin typeface="Arial"/>
                    <a:ea typeface="MS PGothic" pitchFamily="34" charset="-128"/>
                  </a:rPr>
                  <a:t>K mol</a:t>
                </a:r>
              </a:p>
            </p:txBody>
          </p:sp>
          <p:sp>
            <p:nvSpPr>
              <p:cNvPr id="35" name="Rectangle 37"/>
              <p:cNvSpPr>
                <a:spLocks noChangeArrowheads="1"/>
              </p:cNvSpPr>
              <p:nvPr/>
            </p:nvSpPr>
            <p:spPr bwMode="auto">
              <a:xfrm>
                <a:off x="4193" y="1621"/>
                <a:ext cx="685"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600" b="0" i="0" u="none" strike="noStrike" kern="0" cap="none" spc="0" normalizeH="0" baseline="0" noProof="0" dirty="0">
                    <a:ln>
                      <a:noFill/>
                    </a:ln>
                    <a:solidFill>
                      <a:srgbClr val="000000"/>
                    </a:solidFill>
                    <a:effectLst/>
                    <a:uLnTx/>
                    <a:uFillTx/>
                    <a:latin typeface="Arial"/>
                    <a:ea typeface="MS PGothic" pitchFamily="34" charset="-128"/>
                  </a:rPr>
                  <a:t>L </a:t>
                </a:r>
                <a:r>
                  <a:rPr kumimoji="0" lang="en-US" sz="2600" b="0" i="0" u="none" strike="noStrike" kern="0" cap="none" spc="0" normalizeH="0" baseline="0" noProof="0" dirty="0" err="1">
                    <a:ln>
                      <a:noFill/>
                    </a:ln>
                    <a:solidFill>
                      <a:srgbClr val="000000"/>
                    </a:solidFill>
                    <a:effectLst/>
                    <a:uLnTx/>
                    <a:uFillTx/>
                    <a:latin typeface="Arial"/>
                    <a:ea typeface="MS PGothic" pitchFamily="34" charset="-128"/>
                  </a:rPr>
                  <a:t>atm</a:t>
                </a:r>
                <a:endParaRPr kumimoji="0" lang="en-US" sz="2600" b="0" i="0" u="none" strike="noStrike" kern="0" cap="none" spc="0" normalizeH="0" baseline="0" noProof="0" dirty="0">
                  <a:ln>
                    <a:noFill/>
                  </a:ln>
                  <a:solidFill>
                    <a:srgbClr val="000000"/>
                  </a:solidFill>
                  <a:effectLst/>
                  <a:uLnTx/>
                  <a:uFillTx/>
                  <a:latin typeface="Arial"/>
                  <a:ea typeface="MS PGothic" pitchFamily="34" charset="-128"/>
                </a:endParaRPr>
              </a:p>
            </p:txBody>
          </p:sp>
          <p:sp>
            <p:nvSpPr>
              <p:cNvPr id="36" name="Line 38"/>
              <p:cNvSpPr>
                <a:spLocks noChangeShapeType="1"/>
              </p:cNvSpPr>
              <p:nvPr/>
            </p:nvSpPr>
            <p:spPr bwMode="auto">
              <a:xfrm>
                <a:off x="4272" y="1920"/>
                <a:ext cx="528"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600" b="0" i="0" u="none" strike="noStrike" kern="0" cap="none" spc="0" normalizeH="0" baseline="0" noProof="0">
                  <a:ln>
                    <a:noFill/>
                  </a:ln>
                  <a:solidFill>
                    <a:srgbClr val="000000"/>
                  </a:solidFill>
                  <a:effectLst/>
                  <a:uLnTx/>
                  <a:uFillTx/>
                  <a:latin typeface="Arial"/>
                  <a:ea typeface="MS PGothic" pitchFamily="34" charset="-128"/>
                </a:endParaRPr>
              </a:p>
            </p:txBody>
          </p:sp>
        </p:grpSp>
      </p:grpSp>
      <p:sp>
        <p:nvSpPr>
          <p:cNvPr id="37" name="Rectangle 39"/>
          <p:cNvSpPr>
            <a:spLocks noChangeArrowheads="1"/>
          </p:cNvSpPr>
          <p:nvPr/>
        </p:nvSpPr>
        <p:spPr bwMode="auto">
          <a:xfrm>
            <a:off x="7099261" y="5026088"/>
            <a:ext cx="1673518"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rtl="0" eaLnBrk="0" fontAlgn="base" hangingPunct="0">
              <a:spcBef>
                <a:spcPct val="0"/>
              </a:spcBef>
              <a:spcAft>
                <a:spcPct val="0"/>
              </a:spcAft>
            </a:pPr>
            <a:r>
              <a:rPr lang="en-US" sz="2600" dirty="0">
                <a:solidFill>
                  <a:srgbClr val="000000"/>
                </a:solidFill>
                <a:latin typeface="Arial"/>
                <a:ea typeface="MS PGothic" pitchFamily="34" charset="-128"/>
              </a:rPr>
              <a:t>(303.2 K)</a:t>
            </a:r>
          </a:p>
        </p:txBody>
      </p:sp>
      <p:sp>
        <p:nvSpPr>
          <p:cNvPr id="38" name="AutoShape 40"/>
          <p:cNvSpPr>
            <a:spLocks noChangeArrowheads="1"/>
          </p:cNvSpPr>
          <p:nvPr/>
        </p:nvSpPr>
        <p:spPr bwMode="auto">
          <a:xfrm>
            <a:off x="4716717" y="4802410"/>
            <a:ext cx="2362200" cy="990600"/>
          </a:xfrm>
          <a:prstGeom prst="bracketPair">
            <a:avLst>
              <a:gd name="adj" fmla="val 16667"/>
            </a:avLst>
          </a:prstGeom>
          <a:noFill/>
          <a:ln w="2540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pitchFamily="18" charset="0"/>
              <a:ea typeface="MS PGothic" pitchFamily="34" charset="-128"/>
            </a:endParaRPr>
          </a:p>
        </p:txBody>
      </p:sp>
    </p:spTree>
    <p:extLst>
      <p:ext uri="{BB962C8B-B14F-4D97-AF65-F5344CB8AC3E}">
        <p14:creationId xmlns:p14="http://schemas.microsoft.com/office/powerpoint/2010/main" val="14591748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1757500" y="6348475"/>
            <a:ext cx="4114800" cy="365125"/>
          </a:xfrm>
          <a:prstGeom prst="rect">
            <a:avLst/>
          </a:prstGeom>
        </p:spPr>
        <p:txBody>
          <a:bodyPr/>
          <a:lstStyle/>
          <a:p>
            <a:r>
              <a:rPr lang="he-IL">
                <a:solidFill>
                  <a:srgbClr val="000000"/>
                </a:solidFill>
              </a:rPr>
              <a:t>גזים</a:t>
            </a:r>
            <a:endParaRPr lang="he-IL" dirty="0">
              <a:solidFill>
                <a:srgbClr val="000000"/>
              </a:solidFill>
            </a:endParaRPr>
          </a:p>
        </p:txBody>
      </p:sp>
      <p:sp>
        <p:nvSpPr>
          <p:cNvPr id="3" name="Slide Number Placeholder 2"/>
          <p:cNvSpPr>
            <a:spLocks noGrp="1"/>
          </p:cNvSpPr>
          <p:nvPr>
            <p:ph type="sldNum" sz="quarter" idx="4294967295"/>
          </p:nvPr>
        </p:nvSpPr>
        <p:spPr>
          <a:xfrm>
            <a:off x="-1481328" y="6348476"/>
            <a:ext cx="2743200" cy="365125"/>
          </a:xfrm>
          <a:prstGeom prst="rect">
            <a:avLst/>
          </a:prstGeom>
        </p:spPr>
        <p:txBody>
          <a:bodyPr/>
          <a:lstStyle/>
          <a:p>
            <a:fld id="{BEED0BD4-50B7-4D58-AAEE-360038BFFB62}" type="slidenum">
              <a:rPr lang="he-IL">
                <a:solidFill>
                  <a:srgbClr val="000000"/>
                </a:solidFill>
              </a:rPr>
              <a:pPr/>
              <a:t>26</a:t>
            </a:fld>
            <a:endParaRPr lang="he-IL" dirty="0">
              <a:solidFill>
                <a:srgbClr val="000000"/>
              </a:solidFill>
            </a:endParaRPr>
          </a:p>
        </p:txBody>
      </p:sp>
      <p:sp>
        <p:nvSpPr>
          <p:cNvPr id="29" name="Rectangle 2"/>
          <p:cNvSpPr txBox="1">
            <a:spLocks noChangeArrowheads="1"/>
          </p:cNvSpPr>
          <p:nvPr/>
        </p:nvSpPr>
        <p:spPr>
          <a:xfrm>
            <a:off x="1598348" y="2577571"/>
            <a:ext cx="8983662" cy="2484437"/>
          </a:xfrm>
          <a:prstGeom prst="rect">
            <a:avLst/>
          </a:prstGeom>
          <a:noFill/>
          <a:ln/>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a:lstStyle>
            <a:lvl1pPr marL="228600" indent="-228600" algn="l" rtl="0" eaLnBrk="0" fontAlgn="base" hangingPunct="0">
              <a:spcBef>
                <a:spcPct val="20000"/>
              </a:spcBef>
              <a:spcAft>
                <a:spcPct val="0"/>
              </a:spcAft>
              <a:buClr>
                <a:srgbClr val="194E9D"/>
              </a:buClr>
              <a:buSzPct val="85000"/>
              <a:buFont typeface="Arial" charset="0"/>
              <a:defRPr sz="2800">
                <a:solidFill>
                  <a:schemeClr val="tx1"/>
                </a:solidFill>
                <a:latin typeface="+mn-lt"/>
                <a:ea typeface="+mn-ea"/>
                <a:cs typeface="+mn-cs"/>
              </a:defRPr>
            </a:lvl1pPr>
            <a:lvl2pPr marL="685800" indent="-228600" algn="l" rtl="0" eaLnBrk="0" fontAlgn="base" hangingPunct="0">
              <a:spcBef>
                <a:spcPct val="20000"/>
              </a:spcBef>
              <a:spcAft>
                <a:spcPct val="0"/>
              </a:spcAft>
              <a:buClr>
                <a:srgbClr val="194E9D"/>
              </a:buClr>
              <a:buSzPct val="100000"/>
              <a:buFont typeface="Arial" charset="0"/>
              <a:buChar char="•"/>
              <a:defRPr sz="2400">
                <a:solidFill>
                  <a:schemeClr val="tx1"/>
                </a:solidFill>
                <a:latin typeface="+mn-lt"/>
              </a:defRPr>
            </a:lvl2pPr>
            <a:lvl3pPr marL="11430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4pPr>
            <a:lvl5pPr marL="20574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5pPr>
            <a:lvl6pPr marL="25146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6pPr>
            <a:lvl7pPr marL="29718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7pPr>
            <a:lvl8pPr marL="34290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8pPr>
            <a:lvl9pPr marL="38862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9pPr>
          </a:lstStyle>
          <a:p>
            <a:pPr marL="0" indent="0">
              <a:buFont typeface="Times" pitchFamily="28" charset="0"/>
              <a:buNone/>
            </a:pPr>
            <a:r>
              <a:rPr lang="en-US" altLang="en-US" kern="0">
                <a:solidFill>
                  <a:srgbClr val="194E9D"/>
                </a:solidFill>
              </a:rPr>
              <a:t>Dalton’s law of partial pressures</a:t>
            </a:r>
          </a:p>
          <a:p>
            <a:pPr marL="0" indent="0">
              <a:buFont typeface="Times" pitchFamily="28" charset="0"/>
              <a:buNone/>
            </a:pPr>
            <a:r>
              <a:rPr lang="en-US" altLang="en-US" kern="0"/>
              <a:t>“The total pressure of mixture of gases is the sum of the partial pressure of the individual gases in the mixture.”	</a:t>
            </a:r>
            <a:endParaRPr lang="en-US" altLang="en-US" kern="0" dirty="0"/>
          </a:p>
        </p:txBody>
      </p:sp>
      <p:sp>
        <p:nvSpPr>
          <p:cNvPr id="30" name="Text Box 3"/>
          <p:cNvSpPr txBox="1">
            <a:spLocks noChangeArrowheads="1"/>
          </p:cNvSpPr>
          <p:nvPr/>
        </p:nvSpPr>
        <p:spPr bwMode="auto">
          <a:xfrm>
            <a:off x="3249763" y="4536226"/>
            <a:ext cx="60229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p>
            <a:pPr algn="l"/>
            <a:r>
              <a:rPr lang="en-US" altLang="en-US" sz="2800" b="0" dirty="0">
                <a:solidFill>
                  <a:srgbClr val="000000"/>
                </a:solidFill>
              </a:rPr>
              <a:t>	</a:t>
            </a:r>
            <a:r>
              <a:rPr lang="en-US" altLang="en-US" sz="2800" b="0" dirty="0" err="1">
                <a:solidFill>
                  <a:srgbClr val="000000"/>
                </a:solidFill>
              </a:rPr>
              <a:t>P</a:t>
            </a:r>
            <a:r>
              <a:rPr lang="en-US" altLang="en-US" sz="2800" b="0" baseline="-25000" dirty="0" err="1">
                <a:solidFill>
                  <a:srgbClr val="000000"/>
                </a:solidFill>
              </a:rPr>
              <a:t>total</a:t>
            </a:r>
            <a:r>
              <a:rPr lang="en-US" altLang="en-US" sz="2800" b="0" dirty="0">
                <a:solidFill>
                  <a:srgbClr val="000000"/>
                </a:solidFill>
              </a:rPr>
              <a:t> = P</a:t>
            </a:r>
            <a:r>
              <a:rPr lang="en-US" altLang="en-US" sz="2800" b="0" baseline="-25000" dirty="0">
                <a:solidFill>
                  <a:srgbClr val="000000"/>
                </a:solidFill>
              </a:rPr>
              <a:t>A</a:t>
            </a:r>
            <a:r>
              <a:rPr lang="en-US" altLang="en-US" sz="2800" b="0" dirty="0">
                <a:solidFill>
                  <a:srgbClr val="000000"/>
                </a:solidFill>
              </a:rPr>
              <a:t> + P</a:t>
            </a:r>
            <a:r>
              <a:rPr lang="en-US" altLang="en-US" sz="2800" b="0" baseline="-25000" dirty="0">
                <a:solidFill>
                  <a:srgbClr val="000000"/>
                </a:solidFill>
              </a:rPr>
              <a:t>B</a:t>
            </a:r>
            <a:r>
              <a:rPr lang="en-US" altLang="en-US" sz="2800" b="0" dirty="0">
                <a:solidFill>
                  <a:srgbClr val="000000"/>
                </a:solidFill>
              </a:rPr>
              <a:t> + P</a:t>
            </a:r>
            <a:r>
              <a:rPr lang="en-US" altLang="en-US" sz="2800" b="0" baseline="-25000" dirty="0">
                <a:solidFill>
                  <a:srgbClr val="000000"/>
                </a:solidFill>
              </a:rPr>
              <a:t>C</a:t>
            </a:r>
            <a:r>
              <a:rPr lang="en-US" altLang="en-US" sz="2800" b="0" dirty="0">
                <a:solidFill>
                  <a:srgbClr val="000000"/>
                </a:solidFill>
              </a:rPr>
              <a:t> + …</a:t>
            </a:r>
          </a:p>
        </p:txBody>
      </p:sp>
      <p:sp>
        <p:nvSpPr>
          <p:cNvPr id="31" name="Rectangle 4"/>
          <p:cNvSpPr txBox="1">
            <a:spLocks noChangeArrowheads="1"/>
          </p:cNvSpPr>
          <p:nvPr/>
        </p:nvSpPr>
        <p:spPr>
          <a:xfrm>
            <a:off x="1562291" y="0"/>
            <a:ext cx="8834437" cy="819150"/>
          </a:xfrm>
          <a:prstGeom prst="rect">
            <a:avLst/>
          </a:prstGeom>
        </p:spPr>
        <p:txBody>
          <a:bodyPr/>
          <a:lstStyle>
            <a:lvl1pPr algn="l" rtl="0" eaLnBrk="0" fontAlgn="base" hangingPunct="0">
              <a:spcBef>
                <a:spcPct val="0"/>
              </a:spcBef>
              <a:spcAft>
                <a:spcPct val="0"/>
              </a:spcAft>
              <a:defRPr sz="3600" b="0">
                <a:solidFill>
                  <a:schemeClr val="bg1"/>
                </a:solidFill>
                <a:latin typeface="Cambria" pitchFamily="18" charset="0"/>
                <a:ea typeface="+mj-ea"/>
                <a:cs typeface="+mj-cs"/>
              </a:defRPr>
            </a:lvl1pPr>
            <a:lvl2pPr algn="l" rtl="0" eaLnBrk="0" fontAlgn="base" hangingPunct="0">
              <a:spcBef>
                <a:spcPct val="0"/>
              </a:spcBef>
              <a:spcAft>
                <a:spcPct val="0"/>
              </a:spcAft>
              <a:defRPr sz="4400" b="1">
                <a:solidFill>
                  <a:schemeClr val="bg1"/>
                </a:solidFill>
                <a:latin typeface="Helvetica" pitchFamily="28" charset="0"/>
              </a:defRPr>
            </a:lvl2pPr>
            <a:lvl3pPr algn="l" rtl="0" eaLnBrk="0" fontAlgn="base" hangingPunct="0">
              <a:spcBef>
                <a:spcPct val="0"/>
              </a:spcBef>
              <a:spcAft>
                <a:spcPct val="0"/>
              </a:spcAft>
              <a:defRPr sz="4400" b="1">
                <a:solidFill>
                  <a:schemeClr val="bg1"/>
                </a:solidFill>
                <a:latin typeface="Helvetica" pitchFamily="28" charset="0"/>
              </a:defRPr>
            </a:lvl3pPr>
            <a:lvl4pPr algn="l" rtl="0" eaLnBrk="0" fontAlgn="base" hangingPunct="0">
              <a:spcBef>
                <a:spcPct val="0"/>
              </a:spcBef>
              <a:spcAft>
                <a:spcPct val="0"/>
              </a:spcAft>
              <a:defRPr sz="4400" b="1">
                <a:solidFill>
                  <a:schemeClr val="bg1"/>
                </a:solidFill>
                <a:latin typeface="Helvetica" pitchFamily="28" charset="0"/>
              </a:defRPr>
            </a:lvl4pPr>
            <a:lvl5pPr algn="l" rtl="0" eaLnBrk="0" fontAlgn="base" hangingPunct="0">
              <a:spcBef>
                <a:spcPct val="0"/>
              </a:spcBef>
              <a:spcAft>
                <a:spcPct val="0"/>
              </a:spcAft>
              <a:defRPr sz="4400" b="1">
                <a:solidFill>
                  <a:schemeClr val="bg1"/>
                </a:solidFill>
                <a:latin typeface="Helvetica" pitchFamily="28" charset="0"/>
              </a:defRPr>
            </a:lvl5pPr>
            <a:lvl6pPr marL="457200" algn="l" rtl="0" eaLnBrk="0" fontAlgn="base" hangingPunct="0">
              <a:spcBef>
                <a:spcPct val="0"/>
              </a:spcBef>
              <a:spcAft>
                <a:spcPct val="0"/>
              </a:spcAft>
              <a:defRPr sz="4400" b="1">
                <a:solidFill>
                  <a:schemeClr val="bg1"/>
                </a:solidFill>
                <a:latin typeface="Helvetica" pitchFamily="28" charset="0"/>
              </a:defRPr>
            </a:lvl6pPr>
            <a:lvl7pPr marL="914400" algn="l" rtl="0" eaLnBrk="0" fontAlgn="base" hangingPunct="0">
              <a:spcBef>
                <a:spcPct val="0"/>
              </a:spcBef>
              <a:spcAft>
                <a:spcPct val="0"/>
              </a:spcAft>
              <a:defRPr sz="4400" b="1">
                <a:solidFill>
                  <a:schemeClr val="bg1"/>
                </a:solidFill>
                <a:latin typeface="Helvetica" pitchFamily="28" charset="0"/>
              </a:defRPr>
            </a:lvl7pPr>
            <a:lvl8pPr marL="1371600" algn="l" rtl="0" eaLnBrk="0" fontAlgn="base" hangingPunct="0">
              <a:spcBef>
                <a:spcPct val="0"/>
              </a:spcBef>
              <a:spcAft>
                <a:spcPct val="0"/>
              </a:spcAft>
              <a:defRPr sz="4400" b="1">
                <a:solidFill>
                  <a:schemeClr val="bg1"/>
                </a:solidFill>
                <a:latin typeface="Helvetica" pitchFamily="28" charset="0"/>
              </a:defRPr>
            </a:lvl8pPr>
            <a:lvl9pPr marL="1828800" algn="l" rtl="0" eaLnBrk="0" fontAlgn="base" hangingPunct="0">
              <a:spcBef>
                <a:spcPct val="0"/>
              </a:spcBef>
              <a:spcAft>
                <a:spcPct val="0"/>
              </a:spcAft>
              <a:defRPr sz="4400" b="1">
                <a:solidFill>
                  <a:schemeClr val="bg1"/>
                </a:solidFill>
                <a:latin typeface="Helvetica" pitchFamily="28" charset="0"/>
              </a:defRPr>
            </a:lvl9pPr>
          </a:lstStyle>
          <a:p>
            <a:r>
              <a:rPr lang="en-US" altLang="en-US" sz="4000" kern="0"/>
              <a:t>Gas Mixtures &amp; Partial Pressures</a:t>
            </a:r>
            <a:endParaRPr lang="en-US" altLang="en-US" sz="4000" kern="0" dirty="0"/>
          </a:p>
        </p:txBody>
      </p:sp>
      <p:sp>
        <p:nvSpPr>
          <p:cNvPr id="32" name="Rounded Rectangular Callout 31"/>
          <p:cNvSpPr/>
          <p:nvPr/>
        </p:nvSpPr>
        <p:spPr bwMode="auto">
          <a:xfrm>
            <a:off x="4114800" y="5600601"/>
            <a:ext cx="1728225" cy="1120874"/>
          </a:xfrm>
          <a:prstGeom prst="wedgeRoundRectCallout">
            <a:avLst>
              <a:gd name="adj1" fmla="val -18782"/>
              <a:gd name="adj2" fmla="val -97840"/>
              <a:gd name="adj3" fmla="val 16667"/>
            </a:avLst>
          </a:prstGeom>
          <a:solidFill>
            <a:srgbClr val="E5F5FF"/>
          </a:solidFill>
          <a:ln>
            <a:solidFill>
              <a:schemeClr val="bg1">
                <a:lumMod val="65000"/>
              </a:schemeClr>
            </a:solidFill>
          </a:ln>
          <a:effectLst/>
        </p:spPr>
        <p:txBody>
          <a:bodyPr lIns="90487" tIns="44450" rIns="90487" bIns="44450" rtlCol="0" anchor="ctr">
            <a:spAutoFit/>
          </a:bodyPr>
          <a:lstStyle/>
          <a:p>
            <a:pPr algn="l" rtl="0" eaLnBrk="1" hangingPunct="1">
              <a:spcBef>
                <a:spcPct val="20000"/>
              </a:spcBef>
              <a:buFont typeface="Arial" charset="0"/>
              <a:buNone/>
            </a:pPr>
            <a:r>
              <a:rPr lang="en-US" sz="2000" b="0" dirty="0">
                <a:solidFill>
                  <a:srgbClr val="000000"/>
                </a:solidFill>
              </a:rPr>
              <a:t>partial pressure</a:t>
            </a:r>
            <a:r>
              <a:rPr lang="en-US" sz="2000" b="0" i="0" dirty="0">
                <a:solidFill>
                  <a:srgbClr val="000000"/>
                </a:solidFill>
              </a:rPr>
              <a:t> of gas </a:t>
            </a:r>
            <a:r>
              <a:rPr lang="en-US" sz="2000" b="0" dirty="0">
                <a:solidFill>
                  <a:srgbClr val="000000"/>
                </a:solidFill>
              </a:rPr>
              <a:t>A</a:t>
            </a:r>
          </a:p>
        </p:txBody>
      </p:sp>
      <p:sp>
        <p:nvSpPr>
          <p:cNvPr id="44" name="Rectangle 43"/>
          <p:cNvSpPr/>
          <p:nvPr/>
        </p:nvSpPr>
        <p:spPr>
          <a:xfrm>
            <a:off x="1636753" y="856475"/>
            <a:ext cx="8602720" cy="1384995"/>
          </a:xfrm>
          <a:prstGeom prst="rect">
            <a:avLst/>
          </a:prstGeom>
        </p:spPr>
        <p:txBody>
          <a:bodyPr wrap="square">
            <a:spAutoFit/>
          </a:bodyPr>
          <a:lstStyle/>
          <a:p>
            <a:pPr algn="l"/>
            <a:r>
              <a:rPr lang="en-US" sz="2800" b="0" i="0" dirty="0">
                <a:solidFill>
                  <a:schemeClr val="tx1"/>
                </a:solidFill>
              </a:rPr>
              <a:t>In a gas mixture (gas A, gas B,…) the </a:t>
            </a:r>
            <a:r>
              <a:rPr lang="en-US" sz="2800" b="0" i="0" dirty="0">
                <a:solidFill>
                  <a:srgbClr val="194E9D"/>
                </a:solidFill>
              </a:rPr>
              <a:t>partial pressure</a:t>
            </a:r>
            <a:r>
              <a:rPr lang="en-US" sz="2800" b="0" i="0" dirty="0">
                <a:solidFill>
                  <a:schemeClr val="tx1"/>
                </a:solidFill>
              </a:rPr>
              <a:t> of gas A equals the pressure the gas would exert if it was in the container by itself, etc.</a:t>
            </a:r>
          </a:p>
        </p:txBody>
      </p:sp>
    </p:spTree>
    <p:extLst>
      <p:ext uri="{BB962C8B-B14F-4D97-AF65-F5344CB8AC3E}">
        <p14:creationId xmlns:p14="http://schemas.microsoft.com/office/powerpoint/2010/main" val="33208186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0" y="6356350"/>
            <a:ext cx="4114800" cy="365125"/>
          </a:xfrm>
          <a:prstGeom prst="rect">
            <a:avLst/>
          </a:prstGeom>
        </p:spPr>
        <p:txBody>
          <a:bodyPr/>
          <a:lstStyle/>
          <a:p>
            <a:r>
              <a:rPr lang="he-IL">
                <a:solidFill>
                  <a:srgbClr val="000000"/>
                </a:solidFill>
              </a:rPr>
              <a:t>גזים</a:t>
            </a:r>
          </a:p>
        </p:txBody>
      </p:sp>
      <p:sp>
        <p:nvSpPr>
          <p:cNvPr id="3" name="Slide Number Placeholder 2"/>
          <p:cNvSpPr>
            <a:spLocks noGrp="1"/>
          </p:cNvSpPr>
          <p:nvPr>
            <p:ph type="sldNum" sz="quarter" idx="4294967295"/>
          </p:nvPr>
        </p:nvSpPr>
        <p:spPr>
          <a:xfrm>
            <a:off x="0" y="6356350"/>
            <a:ext cx="2743200" cy="365125"/>
          </a:xfrm>
          <a:prstGeom prst="rect">
            <a:avLst/>
          </a:prstGeom>
        </p:spPr>
        <p:txBody>
          <a:bodyPr/>
          <a:lstStyle/>
          <a:p>
            <a:fld id="{BEED0BD4-50B7-4D58-AAEE-360038BFFB62}" type="slidenum">
              <a:rPr lang="he-IL">
                <a:solidFill>
                  <a:srgbClr val="000000"/>
                </a:solidFill>
              </a:rPr>
              <a:pPr/>
              <a:t>27</a:t>
            </a:fld>
            <a:endParaRPr lang="he-IL">
              <a:solidFill>
                <a:srgbClr val="000000"/>
              </a:solidFill>
            </a:endParaRPr>
          </a:p>
        </p:txBody>
      </p:sp>
      <p:sp>
        <p:nvSpPr>
          <p:cNvPr id="4" name="Rectangle 5"/>
          <p:cNvSpPr txBox="1">
            <a:spLocks noChangeArrowheads="1"/>
          </p:cNvSpPr>
          <p:nvPr/>
        </p:nvSpPr>
        <p:spPr>
          <a:xfrm>
            <a:off x="1571435" y="231648"/>
            <a:ext cx="8834437" cy="819150"/>
          </a:xfrm>
          <a:prstGeom prst="rect">
            <a:avLst/>
          </a:prstGeom>
        </p:spPr>
        <p:txBody>
          <a:bodyPr/>
          <a:lstStyle>
            <a:lvl1pPr algn="l" rtl="0" eaLnBrk="0" fontAlgn="base" hangingPunct="0">
              <a:spcBef>
                <a:spcPct val="0"/>
              </a:spcBef>
              <a:spcAft>
                <a:spcPct val="0"/>
              </a:spcAft>
              <a:defRPr sz="3600" b="0">
                <a:solidFill>
                  <a:schemeClr val="bg1"/>
                </a:solidFill>
                <a:latin typeface="Cambria" pitchFamily="18" charset="0"/>
                <a:ea typeface="+mj-ea"/>
                <a:cs typeface="+mj-cs"/>
              </a:defRPr>
            </a:lvl1pPr>
            <a:lvl2pPr algn="l" rtl="0" eaLnBrk="0" fontAlgn="base" hangingPunct="0">
              <a:spcBef>
                <a:spcPct val="0"/>
              </a:spcBef>
              <a:spcAft>
                <a:spcPct val="0"/>
              </a:spcAft>
              <a:defRPr sz="4400" b="1">
                <a:solidFill>
                  <a:schemeClr val="bg1"/>
                </a:solidFill>
                <a:latin typeface="Helvetica" pitchFamily="28" charset="0"/>
              </a:defRPr>
            </a:lvl2pPr>
            <a:lvl3pPr algn="l" rtl="0" eaLnBrk="0" fontAlgn="base" hangingPunct="0">
              <a:spcBef>
                <a:spcPct val="0"/>
              </a:spcBef>
              <a:spcAft>
                <a:spcPct val="0"/>
              </a:spcAft>
              <a:defRPr sz="4400" b="1">
                <a:solidFill>
                  <a:schemeClr val="bg1"/>
                </a:solidFill>
                <a:latin typeface="Helvetica" pitchFamily="28" charset="0"/>
              </a:defRPr>
            </a:lvl3pPr>
            <a:lvl4pPr algn="l" rtl="0" eaLnBrk="0" fontAlgn="base" hangingPunct="0">
              <a:spcBef>
                <a:spcPct val="0"/>
              </a:spcBef>
              <a:spcAft>
                <a:spcPct val="0"/>
              </a:spcAft>
              <a:defRPr sz="4400" b="1">
                <a:solidFill>
                  <a:schemeClr val="bg1"/>
                </a:solidFill>
                <a:latin typeface="Helvetica" pitchFamily="28" charset="0"/>
              </a:defRPr>
            </a:lvl4pPr>
            <a:lvl5pPr algn="l" rtl="0" eaLnBrk="0" fontAlgn="base" hangingPunct="0">
              <a:spcBef>
                <a:spcPct val="0"/>
              </a:spcBef>
              <a:spcAft>
                <a:spcPct val="0"/>
              </a:spcAft>
              <a:defRPr sz="4400" b="1">
                <a:solidFill>
                  <a:schemeClr val="bg1"/>
                </a:solidFill>
                <a:latin typeface="Helvetica" pitchFamily="28" charset="0"/>
              </a:defRPr>
            </a:lvl5pPr>
            <a:lvl6pPr marL="457200" algn="l" rtl="0" eaLnBrk="0" fontAlgn="base" hangingPunct="0">
              <a:spcBef>
                <a:spcPct val="0"/>
              </a:spcBef>
              <a:spcAft>
                <a:spcPct val="0"/>
              </a:spcAft>
              <a:defRPr sz="4400" b="1">
                <a:solidFill>
                  <a:schemeClr val="bg1"/>
                </a:solidFill>
                <a:latin typeface="Helvetica" pitchFamily="28" charset="0"/>
              </a:defRPr>
            </a:lvl6pPr>
            <a:lvl7pPr marL="914400" algn="l" rtl="0" eaLnBrk="0" fontAlgn="base" hangingPunct="0">
              <a:spcBef>
                <a:spcPct val="0"/>
              </a:spcBef>
              <a:spcAft>
                <a:spcPct val="0"/>
              </a:spcAft>
              <a:defRPr sz="4400" b="1">
                <a:solidFill>
                  <a:schemeClr val="bg1"/>
                </a:solidFill>
                <a:latin typeface="Helvetica" pitchFamily="28" charset="0"/>
              </a:defRPr>
            </a:lvl7pPr>
            <a:lvl8pPr marL="1371600" algn="l" rtl="0" eaLnBrk="0" fontAlgn="base" hangingPunct="0">
              <a:spcBef>
                <a:spcPct val="0"/>
              </a:spcBef>
              <a:spcAft>
                <a:spcPct val="0"/>
              </a:spcAft>
              <a:defRPr sz="4400" b="1">
                <a:solidFill>
                  <a:schemeClr val="bg1"/>
                </a:solidFill>
                <a:latin typeface="Helvetica" pitchFamily="28" charset="0"/>
              </a:defRPr>
            </a:lvl8pPr>
            <a:lvl9pPr marL="1828800" algn="l" rtl="0" eaLnBrk="0" fontAlgn="base" hangingPunct="0">
              <a:spcBef>
                <a:spcPct val="0"/>
              </a:spcBef>
              <a:spcAft>
                <a:spcPct val="0"/>
              </a:spcAft>
              <a:defRPr sz="4400" b="1">
                <a:solidFill>
                  <a:schemeClr val="bg1"/>
                </a:solidFill>
                <a:latin typeface="Helvetica" pitchFamily="28" charset="0"/>
              </a:defRPr>
            </a:lvl9pPr>
          </a:lstStyle>
          <a:p>
            <a:r>
              <a:rPr lang="en-US" altLang="en-US" sz="4000" kern="0"/>
              <a:t>Gas Mixtures &amp; Partial Pressures</a:t>
            </a:r>
          </a:p>
        </p:txBody>
      </p:sp>
      <p:sp>
        <p:nvSpPr>
          <p:cNvPr id="5" name="Rectangle 6"/>
          <p:cNvSpPr txBox="1">
            <a:spLocks noChangeArrowheads="1"/>
          </p:cNvSpPr>
          <p:nvPr/>
        </p:nvSpPr>
        <p:spPr>
          <a:xfrm>
            <a:off x="2260377" y="5411822"/>
            <a:ext cx="6874495" cy="611232"/>
          </a:xfrm>
          <a:prstGeom prst="rect">
            <a:avLst/>
          </a:prstGeom>
          <a:noFill/>
          <a:ln/>
        </p:spPr>
        <p:txBody>
          <a:bodyPr/>
          <a:lstStyle>
            <a:lvl1pPr marL="228600" indent="-228600" algn="l" rtl="0" eaLnBrk="0" fontAlgn="base" hangingPunct="0">
              <a:spcBef>
                <a:spcPct val="20000"/>
              </a:spcBef>
              <a:spcAft>
                <a:spcPct val="0"/>
              </a:spcAft>
              <a:buClr>
                <a:srgbClr val="194E9D"/>
              </a:buClr>
              <a:buSzPct val="85000"/>
              <a:buFont typeface="Arial" charset="0"/>
              <a:defRPr sz="2800">
                <a:solidFill>
                  <a:schemeClr val="tx1"/>
                </a:solidFill>
                <a:latin typeface="+mn-lt"/>
                <a:ea typeface="+mn-ea"/>
                <a:cs typeface="+mn-cs"/>
              </a:defRPr>
            </a:lvl1pPr>
            <a:lvl2pPr marL="685800" indent="-228600" algn="l" rtl="0" eaLnBrk="0" fontAlgn="base" hangingPunct="0">
              <a:spcBef>
                <a:spcPct val="20000"/>
              </a:spcBef>
              <a:spcAft>
                <a:spcPct val="0"/>
              </a:spcAft>
              <a:buClr>
                <a:srgbClr val="194E9D"/>
              </a:buClr>
              <a:buSzPct val="100000"/>
              <a:buFont typeface="Arial" charset="0"/>
              <a:buChar char="•"/>
              <a:defRPr sz="2400">
                <a:solidFill>
                  <a:schemeClr val="tx1"/>
                </a:solidFill>
                <a:latin typeface="+mn-lt"/>
              </a:defRPr>
            </a:lvl2pPr>
            <a:lvl3pPr marL="11430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4pPr>
            <a:lvl5pPr marL="20574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5pPr>
            <a:lvl6pPr marL="25146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6pPr>
            <a:lvl7pPr marL="29718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7pPr>
            <a:lvl8pPr marL="34290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8pPr>
            <a:lvl9pPr marL="38862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9pPr>
          </a:lstStyle>
          <a:p>
            <a:pPr marL="0" indent="0">
              <a:spcBef>
                <a:spcPct val="10000"/>
              </a:spcBef>
              <a:buFont typeface="Times" pitchFamily="28" charset="0"/>
              <a:buNone/>
              <a:tabLst>
                <a:tab pos="857250" algn="l"/>
                <a:tab pos="4629150" algn="l"/>
                <a:tab pos="5948363" algn="l"/>
              </a:tabLst>
            </a:pPr>
            <a:r>
              <a:rPr lang="en-US" altLang="en-US" i="1" kern="0"/>
              <a:t>P</a:t>
            </a:r>
            <a:r>
              <a:rPr lang="en-US" altLang="en-US" i="1" kern="0" baseline="-25000"/>
              <a:t>total</a:t>
            </a:r>
            <a:r>
              <a:rPr lang="en-US" altLang="en-US" kern="0"/>
              <a:t>	=  </a:t>
            </a:r>
            <a:r>
              <a:rPr lang="en-US" altLang="en-US" i="1" kern="0"/>
              <a:t>P</a:t>
            </a:r>
            <a:r>
              <a:rPr lang="en-US" altLang="en-US" i="1" kern="0" baseline="-25000"/>
              <a:t>A</a:t>
            </a:r>
            <a:r>
              <a:rPr lang="en-US" altLang="en-US" kern="0"/>
              <a:t> + </a:t>
            </a:r>
            <a:r>
              <a:rPr lang="en-US" altLang="en-US" i="1" kern="0"/>
              <a:t>P</a:t>
            </a:r>
            <a:r>
              <a:rPr lang="en-US" altLang="en-US" i="1" kern="0" baseline="-25000"/>
              <a:t>B</a:t>
            </a:r>
            <a:r>
              <a:rPr lang="en-US" altLang="en-US" kern="0"/>
              <a:t> + … =	+	+ …</a:t>
            </a:r>
            <a:endParaRPr lang="en-US" altLang="en-US" i="1" kern="0" dirty="0"/>
          </a:p>
        </p:txBody>
      </p:sp>
      <p:grpSp>
        <p:nvGrpSpPr>
          <p:cNvPr id="6" name="Group 5"/>
          <p:cNvGrpSpPr/>
          <p:nvPr/>
        </p:nvGrpSpPr>
        <p:grpSpPr>
          <a:xfrm>
            <a:off x="5908852" y="5197458"/>
            <a:ext cx="1036935" cy="960125"/>
            <a:chOff x="4456785" y="5118820"/>
            <a:chExt cx="1036935" cy="960125"/>
          </a:xfrm>
        </p:grpSpPr>
        <p:sp>
          <p:nvSpPr>
            <p:cNvPr id="7" name="Rectangle 6"/>
            <p:cNvSpPr txBox="1">
              <a:spLocks noChangeArrowheads="1"/>
            </p:cNvSpPr>
            <p:nvPr/>
          </p:nvSpPr>
          <p:spPr bwMode="auto">
            <a:xfrm>
              <a:off x="4456785" y="5118820"/>
              <a:ext cx="1036935" cy="96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7" tIns="44450" rIns="90487" bIns="44450" numCol="1" anchor="t" anchorCtr="0" compatLnSpc="1">
              <a:prstTxWarp prst="textNoShape">
                <a:avLst/>
              </a:prstTxWarp>
            </a:bodyPr>
            <a:lstStyle>
              <a:lvl1pPr marL="228600" indent="-228600" algn="l" rtl="0" eaLnBrk="0" fontAlgn="base" hangingPunct="0">
                <a:spcBef>
                  <a:spcPct val="20000"/>
                </a:spcBef>
                <a:spcAft>
                  <a:spcPct val="0"/>
                </a:spcAft>
                <a:buClr>
                  <a:srgbClr val="194E9D"/>
                </a:buClr>
                <a:buSzPct val="85000"/>
                <a:buFont typeface="Arial" charset="0"/>
                <a:defRPr sz="2800">
                  <a:solidFill>
                    <a:schemeClr val="tx1"/>
                  </a:solidFill>
                  <a:latin typeface="+mn-lt"/>
                  <a:ea typeface="+mn-ea"/>
                  <a:cs typeface="+mn-cs"/>
                </a:defRPr>
              </a:lvl1pPr>
              <a:lvl2pPr marL="685800" indent="-228600" algn="l" rtl="0" eaLnBrk="0" fontAlgn="base" hangingPunct="0">
                <a:spcBef>
                  <a:spcPct val="20000"/>
                </a:spcBef>
                <a:spcAft>
                  <a:spcPct val="0"/>
                </a:spcAft>
                <a:buClr>
                  <a:srgbClr val="194E9D"/>
                </a:buClr>
                <a:buSzPct val="100000"/>
                <a:buFont typeface="Arial" charset="0"/>
                <a:buChar char="•"/>
                <a:defRPr sz="2400">
                  <a:solidFill>
                    <a:schemeClr val="tx1"/>
                  </a:solidFill>
                  <a:latin typeface="+mn-lt"/>
                </a:defRPr>
              </a:lvl2pPr>
              <a:lvl3pPr marL="11430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4pPr>
              <a:lvl5pPr marL="20574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5pPr>
              <a:lvl6pPr marL="25146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6pPr>
              <a:lvl7pPr marL="29718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7pPr>
              <a:lvl8pPr marL="34290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8pPr>
              <a:lvl9pPr marL="38862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9pPr>
            </a:lstStyle>
            <a:p>
              <a:pPr algn="ctr">
                <a:spcBef>
                  <a:spcPts val="0"/>
                </a:spcBef>
                <a:buFont typeface="Times" pitchFamily="28" charset="0"/>
                <a:buNone/>
              </a:pPr>
              <a:r>
                <a:rPr lang="en-US" altLang="en-US" b="0" i="1" kern="0" dirty="0" err="1"/>
                <a:t>n</a:t>
              </a:r>
              <a:r>
                <a:rPr lang="en-US" altLang="en-US" b="0" i="1" kern="0" baseline="-25000" dirty="0" err="1"/>
                <a:t>A</a:t>
              </a:r>
              <a:r>
                <a:rPr lang="en-US" altLang="en-US" b="0" i="1" kern="0" dirty="0" err="1"/>
                <a:t>RT</a:t>
              </a:r>
              <a:endParaRPr lang="en-US" altLang="en-US" b="0" i="1" kern="0" dirty="0"/>
            </a:p>
            <a:p>
              <a:pPr algn="ctr">
                <a:spcBef>
                  <a:spcPts val="0"/>
                </a:spcBef>
                <a:buFont typeface="Times" pitchFamily="28" charset="0"/>
                <a:buNone/>
              </a:pPr>
              <a:r>
                <a:rPr lang="en-US" altLang="en-US" b="0" i="1" kern="0" dirty="0"/>
                <a:t>V</a:t>
              </a:r>
            </a:p>
          </p:txBody>
        </p:sp>
        <p:sp>
          <p:nvSpPr>
            <p:cNvPr id="8" name="Line 7"/>
            <p:cNvSpPr>
              <a:spLocks noChangeShapeType="1"/>
            </p:cNvSpPr>
            <p:nvPr/>
          </p:nvSpPr>
          <p:spPr bwMode="auto">
            <a:xfrm>
              <a:off x="4572000" y="5618085"/>
              <a:ext cx="78330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b="0" i="0">
                <a:solidFill>
                  <a:srgbClr val="000000"/>
                </a:solidFill>
              </a:endParaRPr>
            </a:p>
          </p:txBody>
        </p:sp>
      </p:grpSp>
      <p:grpSp>
        <p:nvGrpSpPr>
          <p:cNvPr id="9" name="Group 8"/>
          <p:cNvGrpSpPr/>
          <p:nvPr/>
        </p:nvGrpSpPr>
        <p:grpSpPr>
          <a:xfrm>
            <a:off x="7214622" y="5197458"/>
            <a:ext cx="1036935" cy="960125"/>
            <a:chOff x="4456785" y="5118820"/>
            <a:chExt cx="1036935" cy="960125"/>
          </a:xfrm>
        </p:grpSpPr>
        <p:sp>
          <p:nvSpPr>
            <p:cNvPr id="10" name="Rectangle 6"/>
            <p:cNvSpPr txBox="1">
              <a:spLocks noChangeArrowheads="1"/>
            </p:cNvSpPr>
            <p:nvPr/>
          </p:nvSpPr>
          <p:spPr bwMode="auto">
            <a:xfrm>
              <a:off x="4456785" y="5118820"/>
              <a:ext cx="1036935" cy="96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7" tIns="44450" rIns="90487" bIns="44450" numCol="1" anchor="t" anchorCtr="0" compatLnSpc="1">
              <a:prstTxWarp prst="textNoShape">
                <a:avLst/>
              </a:prstTxWarp>
            </a:bodyPr>
            <a:lstStyle>
              <a:lvl1pPr marL="228600" indent="-228600" algn="l" rtl="0" eaLnBrk="0" fontAlgn="base" hangingPunct="0">
                <a:spcBef>
                  <a:spcPct val="20000"/>
                </a:spcBef>
                <a:spcAft>
                  <a:spcPct val="0"/>
                </a:spcAft>
                <a:buClr>
                  <a:srgbClr val="194E9D"/>
                </a:buClr>
                <a:buSzPct val="85000"/>
                <a:buFont typeface="Arial" charset="0"/>
                <a:defRPr sz="2800">
                  <a:solidFill>
                    <a:schemeClr val="tx1"/>
                  </a:solidFill>
                  <a:latin typeface="+mn-lt"/>
                  <a:ea typeface="+mn-ea"/>
                  <a:cs typeface="+mn-cs"/>
                </a:defRPr>
              </a:lvl1pPr>
              <a:lvl2pPr marL="685800" indent="-228600" algn="l" rtl="0" eaLnBrk="0" fontAlgn="base" hangingPunct="0">
                <a:spcBef>
                  <a:spcPct val="20000"/>
                </a:spcBef>
                <a:spcAft>
                  <a:spcPct val="0"/>
                </a:spcAft>
                <a:buClr>
                  <a:srgbClr val="194E9D"/>
                </a:buClr>
                <a:buSzPct val="100000"/>
                <a:buFont typeface="Arial" charset="0"/>
                <a:buChar char="•"/>
                <a:defRPr sz="2400">
                  <a:solidFill>
                    <a:schemeClr val="tx1"/>
                  </a:solidFill>
                  <a:latin typeface="+mn-lt"/>
                </a:defRPr>
              </a:lvl2pPr>
              <a:lvl3pPr marL="11430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4pPr>
              <a:lvl5pPr marL="20574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5pPr>
              <a:lvl6pPr marL="25146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6pPr>
              <a:lvl7pPr marL="29718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7pPr>
              <a:lvl8pPr marL="34290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8pPr>
              <a:lvl9pPr marL="38862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9pPr>
            </a:lstStyle>
            <a:p>
              <a:pPr algn="ctr">
                <a:spcBef>
                  <a:spcPts val="0"/>
                </a:spcBef>
                <a:buFont typeface="Times" pitchFamily="28" charset="0"/>
                <a:buNone/>
              </a:pPr>
              <a:r>
                <a:rPr lang="en-US" altLang="en-US" b="0" i="1" kern="0" dirty="0" err="1"/>
                <a:t>n</a:t>
              </a:r>
              <a:r>
                <a:rPr lang="en-US" altLang="en-US" b="0" i="1" kern="0" baseline="-25000" dirty="0" err="1"/>
                <a:t>B</a:t>
              </a:r>
              <a:r>
                <a:rPr lang="en-US" altLang="en-US" b="0" i="1" kern="0" dirty="0" err="1"/>
                <a:t>RT</a:t>
              </a:r>
              <a:endParaRPr lang="en-US" altLang="en-US" b="0" i="1" kern="0" dirty="0"/>
            </a:p>
            <a:p>
              <a:pPr algn="ctr">
                <a:spcBef>
                  <a:spcPts val="0"/>
                </a:spcBef>
                <a:buFont typeface="Times" pitchFamily="28" charset="0"/>
                <a:buNone/>
              </a:pPr>
              <a:r>
                <a:rPr lang="en-US" altLang="en-US" b="0" i="1" kern="0" dirty="0"/>
                <a:t>V</a:t>
              </a:r>
            </a:p>
          </p:txBody>
        </p:sp>
        <p:sp>
          <p:nvSpPr>
            <p:cNvPr id="11" name="Line 7"/>
            <p:cNvSpPr>
              <a:spLocks noChangeShapeType="1"/>
            </p:cNvSpPr>
            <p:nvPr/>
          </p:nvSpPr>
          <p:spPr bwMode="auto">
            <a:xfrm>
              <a:off x="4572000" y="5618085"/>
              <a:ext cx="78330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b="0" i="0">
                <a:solidFill>
                  <a:srgbClr val="000000"/>
                </a:solidFill>
              </a:endParaRPr>
            </a:p>
          </p:txBody>
        </p:sp>
      </p:grpSp>
      <p:pic>
        <p:nvPicPr>
          <p:cNvPr id="12" name="Picture 11" descr="08_0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9341" y="1280148"/>
            <a:ext cx="7646262" cy="3838424"/>
          </a:xfrm>
          <a:prstGeom prst="rect">
            <a:avLst/>
          </a:prstGeom>
        </p:spPr>
      </p:pic>
    </p:spTree>
    <p:extLst>
      <p:ext uri="{BB962C8B-B14F-4D97-AF65-F5344CB8AC3E}">
        <p14:creationId xmlns:p14="http://schemas.microsoft.com/office/powerpoint/2010/main" val="34608594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0" y="6356350"/>
            <a:ext cx="4114800" cy="365125"/>
          </a:xfrm>
          <a:prstGeom prst="rect">
            <a:avLst/>
          </a:prstGeom>
        </p:spPr>
        <p:txBody>
          <a:bodyPr/>
          <a:lstStyle/>
          <a:p>
            <a:r>
              <a:rPr lang="he-IL">
                <a:solidFill>
                  <a:srgbClr val="000000"/>
                </a:solidFill>
              </a:rPr>
              <a:t>גזים</a:t>
            </a:r>
          </a:p>
        </p:txBody>
      </p:sp>
      <p:sp>
        <p:nvSpPr>
          <p:cNvPr id="3" name="Slide Number Placeholder 2"/>
          <p:cNvSpPr>
            <a:spLocks noGrp="1"/>
          </p:cNvSpPr>
          <p:nvPr>
            <p:ph type="sldNum" sz="quarter" idx="4294967295"/>
          </p:nvPr>
        </p:nvSpPr>
        <p:spPr>
          <a:xfrm>
            <a:off x="0" y="6356350"/>
            <a:ext cx="2743200" cy="365125"/>
          </a:xfrm>
          <a:prstGeom prst="rect">
            <a:avLst/>
          </a:prstGeom>
        </p:spPr>
        <p:txBody>
          <a:bodyPr/>
          <a:lstStyle/>
          <a:p>
            <a:fld id="{BEED0BD4-50B7-4D58-AAEE-360038BFFB62}" type="slidenum">
              <a:rPr lang="he-IL">
                <a:solidFill>
                  <a:srgbClr val="000000"/>
                </a:solidFill>
              </a:rPr>
              <a:pPr/>
              <a:t>28</a:t>
            </a:fld>
            <a:endParaRPr lang="he-IL">
              <a:solidFill>
                <a:srgbClr val="000000"/>
              </a:solidFill>
            </a:endParaRPr>
          </a:p>
        </p:txBody>
      </p:sp>
      <p:sp>
        <p:nvSpPr>
          <p:cNvPr id="4" name="Rectangle 2"/>
          <p:cNvSpPr txBox="1">
            <a:spLocks noChangeArrowheads="1"/>
          </p:cNvSpPr>
          <p:nvPr/>
        </p:nvSpPr>
        <p:spPr>
          <a:xfrm>
            <a:off x="1400245" y="0"/>
            <a:ext cx="8834437" cy="819150"/>
          </a:xfrm>
          <a:prstGeom prst="rect">
            <a:avLst/>
          </a:prstGeom>
        </p:spPr>
        <p:txBody>
          <a:bodyPr/>
          <a:lstStyle>
            <a:lvl1pPr algn="l" rtl="0" eaLnBrk="0" fontAlgn="base" hangingPunct="0">
              <a:spcBef>
                <a:spcPct val="0"/>
              </a:spcBef>
              <a:spcAft>
                <a:spcPct val="0"/>
              </a:spcAft>
              <a:defRPr sz="3600" b="0">
                <a:solidFill>
                  <a:schemeClr val="bg1"/>
                </a:solidFill>
                <a:latin typeface="Cambria" pitchFamily="18" charset="0"/>
                <a:ea typeface="+mj-ea"/>
                <a:cs typeface="+mj-cs"/>
              </a:defRPr>
            </a:lvl1pPr>
            <a:lvl2pPr algn="l" rtl="0" eaLnBrk="0" fontAlgn="base" hangingPunct="0">
              <a:spcBef>
                <a:spcPct val="0"/>
              </a:spcBef>
              <a:spcAft>
                <a:spcPct val="0"/>
              </a:spcAft>
              <a:defRPr sz="4400" b="1">
                <a:solidFill>
                  <a:schemeClr val="bg1"/>
                </a:solidFill>
                <a:latin typeface="Helvetica" pitchFamily="28" charset="0"/>
              </a:defRPr>
            </a:lvl2pPr>
            <a:lvl3pPr algn="l" rtl="0" eaLnBrk="0" fontAlgn="base" hangingPunct="0">
              <a:spcBef>
                <a:spcPct val="0"/>
              </a:spcBef>
              <a:spcAft>
                <a:spcPct val="0"/>
              </a:spcAft>
              <a:defRPr sz="4400" b="1">
                <a:solidFill>
                  <a:schemeClr val="bg1"/>
                </a:solidFill>
                <a:latin typeface="Helvetica" pitchFamily="28" charset="0"/>
              </a:defRPr>
            </a:lvl3pPr>
            <a:lvl4pPr algn="l" rtl="0" eaLnBrk="0" fontAlgn="base" hangingPunct="0">
              <a:spcBef>
                <a:spcPct val="0"/>
              </a:spcBef>
              <a:spcAft>
                <a:spcPct val="0"/>
              </a:spcAft>
              <a:defRPr sz="4400" b="1">
                <a:solidFill>
                  <a:schemeClr val="bg1"/>
                </a:solidFill>
                <a:latin typeface="Helvetica" pitchFamily="28" charset="0"/>
              </a:defRPr>
            </a:lvl4pPr>
            <a:lvl5pPr algn="l" rtl="0" eaLnBrk="0" fontAlgn="base" hangingPunct="0">
              <a:spcBef>
                <a:spcPct val="0"/>
              </a:spcBef>
              <a:spcAft>
                <a:spcPct val="0"/>
              </a:spcAft>
              <a:defRPr sz="4400" b="1">
                <a:solidFill>
                  <a:schemeClr val="bg1"/>
                </a:solidFill>
                <a:latin typeface="Helvetica" pitchFamily="28" charset="0"/>
              </a:defRPr>
            </a:lvl5pPr>
            <a:lvl6pPr marL="457200" algn="l" rtl="0" eaLnBrk="0" fontAlgn="base" hangingPunct="0">
              <a:spcBef>
                <a:spcPct val="0"/>
              </a:spcBef>
              <a:spcAft>
                <a:spcPct val="0"/>
              </a:spcAft>
              <a:defRPr sz="4400" b="1">
                <a:solidFill>
                  <a:schemeClr val="bg1"/>
                </a:solidFill>
                <a:latin typeface="Helvetica" pitchFamily="28" charset="0"/>
              </a:defRPr>
            </a:lvl6pPr>
            <a:lvl7pPr marL="914400" algn="l" rtl="0" eaLnBrk="0" fontAlgn="base" hangingPunct="0">
              <a:spcBef>
                <a:spcPct val="0"/>
              </a:spcBef>
              <a:spcAft>
                <a:spcPct val="0"/>
              </a:spcAft>
              <a:defRPr sz="4400" b="1">
                <a:solidFill>
                  <a:schemeClr val="bg1"/>
                </a:solidFill>
                <a:latin typeface="Helvetica" pitchFamily="28" charset="0"/>
              </a:defRPr>
            </a:lvl7pPr>
            <a:lvl8pPr marL="1371600" algn="l" rtl="0" eaLnBrk="0" fontAlgn="base" hangingPunct="0">
              <a:spcBef>
                <a:spcPct val="0"/>
              </a:spcBef>
              <a:spcAft>
                <a:spcPct val="0"/>
              </a:spcAft>
              <a:defRPr sz="4400" b="1">
                <a:solidFill>
                  <a:schemeClr val="bg1"/>
                </a:solidFill>
                <a:latin typeface="Helvetica" pitchFamily="28" charset="0"/>
              </a:defRPr>
            </a:lvl8pPr>
            <a:lvl9pPr marL="1828800" algn="l" rtl="0" eaLnBrk="0" fontAlgn="base" hangingPunct="0">
              <a:spcBef>
                <a:spcPct val="0"/>
              </a:spcBef>
              <a:spcAft>
                <a:spcPct val="0"/>
              </a:spcAft>
              <a:defRPr sz="4400" b="1">
                <a:solidFill>
                  <a:schemeClr val="bg1"/>
                </a:solidFill>
                <a:latin typeface="Helvetica" pitchFamily="28" charset="0"/>
              </a:defRPr>
            </a:lvl9pPr>
          </a:lstStyle>
          <a:p>
            <a:r>
              <a:rPr lang="en-US" altLang="en-US" sz="4000" kern="0"/>
              <a:t>Gas Mixtures &amp; Partial Pressures</a:t>
            </a:r>
          </a:p>
        </p:txBody>
      </p:sp>
      <p:sp>
        <p:nvSpPr>
          <p:cNvPr id="5" name="Rectangle 3"/>
          <p:cNvSpPr txBox="1">
            <a:spLocks noChangeArrowheads="1"/>
          </p:cNvSpPr>
          <p:nvPr/>
        </p:nvSpPr>
        <p:spPr>
          <a:xfrm>
            <a:off x="1489145" y="2336800"/>
            <a:ext cx="874712" cy="631825"/>
          </a:xfrm>
          <a:prstGeom prst="rect">
            <a:avLst/>
          </a:prstGeom>
        </p:spPr>
        <p:txBody>
          <a:bodyPr/>
          <a:lstStyle>
            <a:lvl1pPr marL="228600" indent="-228600" algn="l" rtl="0" eaLnBrk="0" fontAlgn="base" hangingPunct="0">
              <a:spcBef>
                <a:spcPct val="20000"/>
              </a:spcBef>
              <a:spcAft>
                <a:spcPct val="0"/>
              </a:spcAft>
              <a:buClr>
                <a:srgbClr val="194E9D"/>
              </a:buClr>
              <a:buSzPct val="85000"/>
              <a:buFont typeface="Arial" charset="0"/>
              <a:defRPr sz="2800">
                <a:solidFill>
                  <a:schemeClr val="tx1"/>
                </a:solidFill>
                <a:latin typeface="+mn-lt"/>
                <a:ea typeface="+mn-ea"/>
                <a:cs typeface="+mn-cs"/>
              </a:defRPr>
            </a:lvl1pPr>
            <a:lvl2pPr marL="685800" indent="-228600" algn="l" rtl="0" eaLnBrk="0" fontAlgn="base" hangingPunct="0">
              <a:spcBef>
                <a:spcPct val="20000"/>
              </a:spcBef>
              <a:spcAft>
                <a:spcPct val="0"/>
              </a:spcAft>
              <a:buClr>
                <a:srgbClr val="194E9D"/>
              </a:buClr>
              <a:buSzPct val="100000"/>
              <a:buFont typeface="Arial" charset="0"/>
              <a:buChar char="•"/>
              <a:defRPr sz="2400">
                <a:solidFill>
                  <a:schemeClr val="tx1"/>
                </a:solidFill>
                <a:latin typeface="+mn-lt"/>
              </a:defRPr>
            </a:lvl2pPr>
            <a:lvl3pPr marL="11430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4pPr>
            <a:lvl5pPr marL="20574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5pPr>
            <a:lvl6pPr marL="25146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6pPr>
            <a:lvl7pPr marL="29718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7pPr>
            <a:lvl8pPr marL="34290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8pPr>
            <a:lvl9pPr marL="38862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9pPr>
          </a:lstStyle>
          <a:p>
            <a:pPr>
              <a:buFont typeface="Times" pitchFamily="28" charset="0"/>
              <a:buNone/>
            </a:pPr>
            <a:r>
              <a:rPr lang="en-US" altLang="en-US" kern="0" dirty="0"/>
              <a:t>So</a:t>
            </a:r>
          </a:p>
        </p:txBody>
      </p:sp>
      <p:sp>
        <p:nvSpPr>
          <p:cNvPr id="6" name="Rectangle 13"/>
          <p:cNvSpPr>
            <a:spLocks noChangeArrowheads="1"/>
          </p:cNvSpPr>
          <p:nvPr/>
        </p:nvSpPr>
        <p:spPr bwMode="auto">
          <a:xfrm>
            <a:off x="1360428" y="3813050"/>
            <a:ext cx="8685212" cy="266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lstStyle>
            <a:lvl1pPr marL="342900" indent="-342900" algn="l">
              <a:spcBef>
                <a:spcPct val="20000"/>
              </a:spcBef>
              <a:buClr>
                <a:srgbClr val="194E9D"/>
              </a:buClr>
              <a:buSzPct val="85000"/>
              <a:buFont typeface="Times" pitchFamily="28" charset="0"/>
              <a:buChar char="•"/>
              <a:defRPr sz="2400">
                <a:solidFill>
                  <a:schemeClr val="tx1"/>
                </a:solidFill>
                <a:latin typeface="Arial" charset="0"/>
              </a:defRPr>
            </a:lvl1pPr>
            <a:lvl2pPr marL="742950" indent="-285750" algn="l">
              <a:spcBef>
                <a:spcPct val="20000"/>
              </a:spcBef>
              <a:buClr>
                <a:srgbClr val="194E9D"/>
              </a:buClr>
              <a:buSzPct val="100000"/>
              <a:buFont typeface="Times" pitchFamily="28" charset="0"/>
              <a:buChar char="•"/>
              <a:defRPr sz="2400">
                <a:solidFill>
                  <a:schemeClr val="tx1"/>
                </a:solidFill>
                <a:latin typeface="Arial" charset="0"/>
              </a:defRPr>
            </a:lvl2pPr>
            <a:lvl3pPr marL="1143000" indent="-228600" algn="l">
              <a:spcBef>
                <a:spcPct val="20000"/>
              </a:spcBef>
              <a:buClr>
                <a:srgbClr val="194E9D"/>
              </a:buClr>
              <a:buFont typeface="Times" pitchFamily="28" charset="0"/>
              <a:buChar char="•"/>
              <a:defRPr sz="2400">
                <a:solidFill>
                  <a:schemeClr val="tx1"/>
                </a:solidFill>
                <a:latin typeface="Arial" charset="0"/>
              </a:defRPr>
            </a:lvl3pPr>
            <a:lvl4pPr marL="1600200" indent="-228600" algn="l">
              <a:spcBef>
                <a:spcPct val="20000"/>
              </a:spcBef>
              <a:buClr>
                <a:srgbClr val="194E9D"/>
              </a:buClr>
              <a:buFont typeface="Times" pitchFamily="28" charset="0"/>
              <a:buChar char="•"/>
              <a:defRPr sz="2400">
                <a:solidFill>
                  <a:schemeClr val="tx1"/>
                </a:solidFill>
                <a:latin typeface="Arial" charset="0"/>
              </a:defRPr>
            </a:lvl4pPr>
            <a:lvl5pPr marL="2057400" indent="-228600" algn="l">
              <a:spcBef>
                <a:spcPct val="20000"/>
              </a:spcBef>
              <a:buClr>
                <a:srgbClr val="194E9D"/>
              </a:buClr>
              <a:buFont typeface="Times" pitchFamily="28" charset="0"/>
              <a:buChar char="•"/>
              <a:defRPr sz="2400">
                <a:solidFill>
                  <a:schemeClr val="tx1"/>
                </a:solidFill>
                <a:latin typeface="Arial" charset="0"/>
              </a:defRPr>
            </a:lvl5pPr>
            <a:lvl6pPr marL="2514600" indent="-228600" eaLnBrk="0" fontAlgn="base" hangingPunct="0">
              <a:spcBef>
                <a:spcPct val="20000"/>
              </a:spcBef>
              <a:spcAft>
                <a:spcPct val="0"/>
              </a:spcAft>
              <a:buClr>
                <a:srgbClr val="194E9D"/>
              </a:buClr>
              <a:buFont typeface="Times" pitchFamily="28" charset="0"/>
              <a:buChar char="•"/>
              <a:defRPr sz="2400">
                <a:solidFill>
                  <a:schemeClr val="tx1"/>
                </a:solidFill>
                <a:latin typeface="Arial" charset="0"/>
              </a:defRPr>
            </a:lvl6pPr>
            <a:lvl7pPr marL="2971800" indent="-228600" eaLnBrk="0" fontAlgn="base" hangingPunct="0">
              <a:spcBef>
                <a:spcPct val="20000"/>
              </a:spcBef>
              <a:spcAft>
                <a:spcPct val="0"/>
              </a:spcAft>
              <a:buClr>
                <a:srgbClr val="194E9D"/>
              </a:buClr>
              <a:buFont typeface="Times" pitchFamily="28" charset="0"/>
              <a:buChar char="•"/>
              <a:defRPr sz="2400">
                <a:solidFill>
                  <a:schemeClr val="tx1"/>
                </a:solidFill>
                <a:latin typeface="Arial" charset="0"/>
              </a:defRPr>
            </a:lvl7pPr>
            <a:lvl8pPr marL="3429000" indent="-228600" eaLnBrk="0" fontAlgn="base" hangingPunct="0">
              <a:spcBef>
                <a:spcPct val="20000"/>
              </a:spcBef>
              <a:spcAft>
                <a:spcPct val="0"/>
              </a:spcAft>
              <a:buClr>
                <a:srgbClr val="194E9D"/>
              </a:buClr>
              <a:buFont typeface="Times" pitchFamily="28" charset="0"/>
              <a:buChar char="•"/>
              <a:defRPr sz="2400">
                <a:solidFill>
                  <a:schemeClr val="tx1"/>
                </a:solidFill>
                <a:latin typeface="Arial" charset="0"/>
              </a:defRPr>
            </a:lvl8pPr>
            <a:lvl9pPr marL="3886200" indent="-228600" eaLnBrk="0" fontAlgn="base" hangingPunct="0">
              <a:spcBef>
                <a:spcPct val="20000"/>
              </a:spcBef>
              <a:spcAft>
                <a:spcPct val="0"/>
              </a:spcAft>
              <a:buClr>
                <a:srgbClr val="194E9D"/>
              </a:buClr>
              <a:buFont typeface="Times" pitchFamily="28" charset="0"/>
              <a:buChar char="•"/>
              <a:defRPr sz="2400">
                <a:solidFill>
                  <a:schemeClr val="tx1"/>
                </a:solidFill>
                <a:latin typeface="Arial" charset="0"/>
              </a:defRPr>
            </a:lvl9pPr>
          </a:lstStyle>
          <a:p>
            <a:pPr rtl="0">
              <a:buFont typeface="Times" pitchFamily="28" charset="0"/>
              <a:buNone/>
            </a:pPr>
            <a:r>
              <a:rPr lang="en-US" altLang="en-US" sz="2800" b="0" i="0" dirty="0">
                <a:solidFill>
                  <a:srgbClr val="000000"/>
                </a:solidFill>
              </a:rPr>
              <a:t>with </a:t>
            </a:r>
            <a:r>
              <a:rPr lang="en-US" altLang="en-US" sz="2800" b="0" dirty="0">
                <a:solidFill>
                  <a:srgbClr val="000000"/>
                </a:solidFill>
              </a:rPr>
              <a:t>X</a:t>
            </a:r>
            <a:r>
              <a:rPr lang="en-US" altLang="en-US" sz="2800" b="0" baseline="-25000" dirty="0">
                <a:solidFill>
                  <a:srgbClr val="000000"/>
                </a:solidFill>
              </a:rPr>
              <a:t>A</a:t>
            </a:r>
            <a:r>
              <a:rPr lang="en-US" altLang="en-US" sz="2800" b="0" i="0" dirty="0">
                <a:solidFill>
                  <a:srgbClr val="000000"/>
                </a:solidFill>
              </a:rPr>
              <a:t> = </a:t>
            </a:r>
            <a:r>
              <a:rPr lang="en-US" altLang="en-US" sz="2800" b="0" i="0" dirty="0">
                <a:solidFill>
                  <a:srgbClr val="194E9D"/>
                </a:solidFill>
              </a:rPr>
              <a:t>mole fraction</a:t>
            </a:r>
            <a:r>
              <a:rPr lang="en-US" altLang="en-US" sz="2800" b="0" i="0" dirty="0">
                <a:solidFill>
                  <a:srgbClr val="000000"/>
                </a:solidFill>
              </a:rPr>
              <a:t> of gas A.       </a:t>
            </a:r>
          </a:p>
          <a:p>
            <a:pPr rtl="0">
              <a:buFont typeface="Times" pitchFamily="28" charset="0"/>
              <a:buNone/>
            </a:pPr>
            <a:endParaRPr lang="en-US" altLang="en-US" sz="2800" b="0" i="0" dirty="0">
              <a:solidFill>
                <a:srgbClr val="000000"/>
              </a:solidFill>
            </a:endParaRPr>
          </a:p>
          <a:p>
            <a:pPr rtl="0">
              <a:buFont typeface="Times" pitchFamily="28" charset="0"/>
              <a:buNone/>
            </a:pPr>
            <a:r>
              <a:rPr lang="en-US" altLang="en-US" sz="2800" b="0" i="0" dirty="0">
                <a:solidFill>
                  <a:srgbClr val="000000"/>
                </a:solidFill>
              </a:rPr>
              <a:t>Notice that:		 </a:t>
            </a:r>
            <a:r>
              <a:rPr lang="en-US" altLang="en-US" sz="2800" b="0" dirty="0">
                <a:solidFill>
                  <a:srgbClr val="000000"/>
                </a:solidFill>
              </a:rPr>
              <a:t> X</a:t>
            </a:r>
            <a:r>
              <a:rPr lang="en-US" altLang="en-US" sz="2800" b="0" baseline="-25000" dirty="0">
                <a:solidFill>
                  <a:srgbClr val="000000"/>
                </a:solidFill>
              </a:rPr>
              <a:t>A  </a:t>
            </a:r>
            <a:r>
              <a:rPr lang="en-US" altLang="en-US" sz="2800" b="0" dirty="0">
                <a:solidFill>
                  <a:srgbClr val="000000"/>
                </a:solidFill>
              </a:rPr>
              <a:t>+ X</a:t>
            </a:r>
            <a:r>
              <a:rPr lang="en-US" altLang="en-US" sz="2800" b="0" baseline="-25000" dirty="0">
                <a:solidFill>
                  <a:srgbClr val="000000"/>
                </a:solidFill>
              </a:rPr>
              <a:t>B  </a:t>
            </a:r>
            <a:r>
              <a:rPr lang="en-US" altLang="en-US" sz="2800" b="0" dirty="0">
                <a:solidFill>
                  <a:srgbClr val="000000"/>
                </a:solidFill>
              </a:rPr>
              <a:t>+ X</a:t>
            </a:r>
            <a:r>
              <a:rPr lang="en-US" altLang="en-US" sz="2800" b="0" baseline="-25000" dirty="0">
                <a:solidFill>
                  <a:srgbClr val="000000"/>
                </a:solidFill>
              </a:rPr>
              <a:t>C</a:t>
            </a:r>
            <a:r>
              <a:rPr lang="en-US" altLang="en-US" sz="2800" b="0" dirty="0">
                <a:solidFill>
                  <a:srgbClr val="000000"/>
                </a:solidFill>
              </a:rPr>
              <a:t> + ….. = </a:t>
            </a:r>
            <a:r>
              <a:rPr lang="en-US" altLang="en-US" sz="2800" b="0" i="0" dirty="0">
                <a:solidFill>
                  <a:srgbClr val="000000"/>
                </a:solidFill>
              </a:rPr>
              <a:t>1</a:t>
            </a:r>
          </a:p>
          <a:p>
            <a:pPr rtl="0">
              <a:buFont typeface="Times" pitchFamily="28" charset="0"/>
              <a:buNone/>
            </a:pPr>
            <a:endParaRPr lang="en-US" altLang="en-US" sz="2800" b="0" i="0" dirty="0">
              <a:solidFill>
                <a:srgbClr val="000000"/>
              </a:solidFill>
            </a:endParaRPr>
          </a:p>
          <a:p>
            <a:pPr rtl="0">
              <a:buFont typeface="Times" pitchFamily="28" charset="0"/>
              <a:buNone/>
            </a:pPr>
            <a:r>
              <a:rPr lang="en-US" altLang="en-US" sz="2800" b="0" i="0" dirty="0">
                <a:solidFill>
                  <a:srgbClr val="000000"/>
                </a:solidFill>
              </a:rPr>
              <a:t>and:			</a:t>
            </a:r>
            <a:r>
              <a:rPr lang="en-US" altLang="en-US" sz="2800" b="0" dirty="0">
                <a:solidFill>
                  <a:srgbClr val="000000"/>
                </a:solidFill>
              </a:rPr>
              <a:t>P</a:t>
            </a:r>
            <a:r>
              <a:rPr lang="en-US" altLang="en-US" sz="2800" b="0" baseline="-25000" dirty="0">
                <a:solidFill>
                  <a:srgbClr val="000000"/>
                </a:solidFill>
              </a:rPr>
              <a:t>A</a:t>
            </a:r>
            <a:r>
              <a:rPr lang="en-US" altLang="en-US" sz="2800" b="0" i="0" dirty="0">
                <a:solidFill>
                  <a:srgbClr val="000000"/>
                </a:solidFill>
              </a:rPr>
              <a:t> = </a:t>
            </a:r>
            <a:r>
              <a:rPr lang="en-US" altLang="en-US" sz="2800" b="0" dirty="0" err="1">
                <a:solidFill>
                  <a:srgbClr val="000000"/>
                </a:solidFill>
              </a:rPr>
              <a:t>X</a:t>
            </a:r>
            <a:r>
              <a:rPr lang="en-US" altLang="en-US" sz="2800" b="0" baseline="-25000" dirty="0" err="1">
                <a:solidFill>
                  <a:srgbClr val="000000"/>
                </a:solidFill>
              </a:rPr>
              <a:t>A</a:t>
            </a:r>
            <a:r>
              <a:rPr lang="en-US" altLang="en-US" sz="2800" b="0" dirty="0" err="1">
                <a:solidFill>
                  <a:srgbClr val="000000"/>
                </a:solidFill>
              </a:rPr>
              <a:t>P</a:t>
            </a:r>
            <a:r>
              <a:rPr lang="en-US" altLang="en-US" sz="2800" b="0" baseline="-25000" dirty="0" err="1">
                <a:solidFill>
                  <a:srgbClr val="000000"/>
                </a:solidFill>
              </a:rPr>
              <a:t>total</a:t>
            </a:r>
            <a:r>
              <a:rPr lang="en-US" altLang="en-US" sz="2800" b="0" dirty="0">
                <a:solidFill>
                  <a:srgbClr val="000000"/>
                </a:solidFill>
              </a:rPr>
              <a:t>	 etc</a:t>
            </a:r>
            <a:r>
              <a:rPr lang="en-US" altLang="en-US" sz="2800" b="0" i="0" dirty="0">
                <a:solidFill>
                  <a:srgbClr val="000000"/>
                </a:solidFill>
              </a:rPr>
              <a:t>.</a:t>
            </a:r>
          </a:p>
        </p:txBody>
      </p:sp>
      <p:grpSp>
        <p:nvGrpSpPr>
          <p:cNvPr id="7" name="Group 18"/>
          <p:cNvGrpSpPr>
            <a:grpSpLocks/>
          </p:cNvGrpSpPr>
          <p:nvPr/>
        </p:nvGrpSpPr>
        <p:grpSpPr bwMode="auto">
          <a:xfrm>
            <a:off x="3536801" y="2430470"/>
            <a:ext cx="2717800" cy="993775"/>
            <a:chOff x="3785" y="2268"/>
            <a:chExt cx="1712" cy="626"/>
          </a:xfrm>
        </p:grpSpPr>
        <p:sp>
          <p:nvSpPr>
            <p:cNvPr id="8" name="Rectangle 14"/>
            <p:cNvSpPr>
              <a:spLocks noChangeArrowheads="1"/>
            </p:cNvSpPr>
            <p:nvPr/>
          </p:nvSpPr>
          <p:spPr bwMode="auto">
            <a:xfrm>
              <a:off x="3785" y="2268"/>
              <a:ext cx="1418" cy="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lstStyle>
              <a:lvl1pPr marL="342900" indent="-342900" algn="l">
                <a:spcBef>
                  <a:spcPct val="20000"/>
                </a:spcBef>
                <a:buClr>
                  <a:srgbClr val="194E9D"/>
                </a:buClr>
                <a:buSzPct val="85000"/>
                <a:buFont typeface="Times" pitchFamily="28" charset="0"/>
                <a:buChar char="•"/>
                <a:defRPr sz="2400">
                  <a:solidFill>
                    <a:schemeClr val="tx1"/>
                  </a:solidFill>
                  <a:latin typeface="Arial" charset="0"/>
                </a:defRPr>
              </a:lvl1pPr>
              <a:lvl2pPr marL="742950" indent="-285750" algn="l">
                <a:spcBef>
                  <a:spcPct val="20000"/>
                </a:spcBef>
                <a:buClr>
                  <a:srgbClr val="194E9D"/>
                </a:buClr>
                <a:buSzPct val="100000"/>
                <a:buFont typeface="Times" pitchFamily="28" charset="0"/>
                <a:buChar char="•"/>
                <a:defRPr sz="2400">
                  <a:solidFill>
                    <a:schemeClr val="tx1"/>
                  </a:solidFill>
                  <a:latin typeface="Arial" charset="0"/>
                </a:defRPr>
              </a:lvl2pPr>
              <a:lvl3pPr marL="1143000" indent="-228600" algn="l">
                <a:spcBef>
                  <a:spcPct val="20000"/>
                </a:spcBef>
                <a:buClr>
                  <a:srgbClr val="194E9D"/>
                </a:buClr>
                <a:buFont typeface="Times" pitchFamily="28" charset="0"/>
                <a:buChar char="•"/>
                <a:defRPr sz="2400">
                  <a:solidFill>
                    <a:schemeClr val="tx1"/>
                  </a:solidFill>
                  <a:latin typeface="Arial" charset="0"/>
                </a:defRPr>
              </a:lvl3pPr>
              <a:lvl4pPr marL="1600200" indent="-228600" algn="l">
                <a:spcBef>
                  <a:spcPct val="20000"/>
                </a:spcBef>
                <a:buClr>
                  <a:srgbClr val="194E9D"/>
                </a:buClr>
                <a:buFont typeface="Times" pitchFamily="28" charset="0"/>
                <a:buChar char="•"/>
                <a:defRPr sz="2400">
                  <a:solidFill>
                    <a:schemeClr val="tx1"/>
                  </a:solidFill>
                  <a:latin typeface="Arial" charset="0"/>
                </a:defRPr>
              </a:lvl4pPr>
              <a:lvl5pPr marL="2057400" indent="-228600" algn="l">
                <a:spcBef>
                  <a:spcPct val="20000"/>
                </a:spcBef>
                <a:buClr>
                  <a:srgbClr val="194E9D"/>
                </a:buClr>
                <a:buFont typeface="Times" pitchFamily="28" charset="0"/>
                <a:buChar char="•"/>
                <a:defRPr sz="2400">
                  <a:solidFill>
                    <a:schemeClr val="tx1"/>
                  </a:solidFill>
                  <a:latin typeface="Arial" charset="0"/>
                </a:defRPr>
              </a:lvl5pPr>
              <a:lvl6pPr marL="2514600" indent="-228600" eaLnBrk="0" fontAlgn="base" hangingPunct="0">
                <a:spcBef>
                  <a:spcPct val="20000"/>
                </a:spcBef>
                <a:spcAft>
                  <a:spcPct val="0"/>
                </a:spcAft>
                <a:buClr>
                  <a:srgbClr val="194E9D"/>
                </a:buClr>
                <a:buFont typeface="Times" pitchFamily="28" charset="0"/>
                <a:buChar char="•"/>
                <a:defRPr sz="2400">
                  <a:solidFill>
                    <a:schemeClr val="tx1"/>
                  </a:solidFill>
                  <a:latin typeface="Arial" charset="0"/>
                </a:defRPr>
              </a:lvl6pPr>
              <a:lvl7pPr marL="2971800" indent="-228600" eaLnBrk="0" fontAlgn="base" hangingPunct="0">
                <a:spcBef>
                  <a:spcPct val="20000"/>
                </a:spcBef>
                <a:spcAft>
                  <a:spcPct val="0"/>
                </a:spcAft>
                <a:buClr>
                  <a:srgbClr val="194E9D"/>
                </a:buClr>
                <a:buFont typeface="Times" pitchFamily="28" charset="0"/>
                <a:buChar char="•"/>
                <a:defRPr sz="2400">
                  <a:solidFill>
                    <a:schemeClr val="tx1"/>
                  </a:solidFill>
                  <a:latin typeface="Arial" charset="0"/>
                </a:defRPr>
              </a:lvl7pPr>
              <a:lvl8pPr marL="3429000" indent="-228600" eaLnBrk="0" fontAlgn="base" hangingPunct="0">
                <a:spcBef>
                  <a:spcPct val="20000"/>
                </a:spcBef>
                <a:spcAft>
                  <a:spcPct val="0"/>
                </a:spcAft>
                <a:buClr>
                  <a:srgbClr val="194E9D"/>
                </a:buClr>
                <a:buFont typeface="Times" pitchFamily="28" charset="0"/>
                <a:buChar char="•"/>
                <a:defRPr sz="2400">
                  <a:solidFill>
                    <a:schemeClr val="tx1"/>
                  </a:solidFill>
                  <a:latin typeface="Arial" charset="0"/>
                </a:defRPr>
              </a:lvl8pPr>
              <a:lvl9pPr marL="3886200" indent="-228600" eaLnBrk="0" fontAlgn="base" hangingPunct="0">
                <a:spcBef>
                  <a:spcPct val="20000"/>
                </a:spcBef>
                <a:spcAft>
                  <a:spcPct val="0"/>
                </a:spcAft>
                <a:buClr>
                  <a:srgbClr val="194E9D"/>
                </a:buClr>
                <a:buFont typeface="Times" pitchFamily="28" charset="0"/>
                <a:buChar char="•"/>
                <a:defRPr sz="2400">
                  <a:solidFill>
                    <a:schemeClr val="tx1"/>
                  </a:solidFill>
                  <a:latin typeface="Arial" charset="0"/>
                </a:defRPr>
              </a:lvl9pPr>
            </a:lstStyle>
            <a:p>
              <a:pPr>
                <a:spcBef>
                  <a:spcPct val="10000"/>
                </a:spcBef>
                <a:buFont typeface="Times" pitchFamily="28" charset="0"/>
                <a:buNone/>
              </a:pPr>
              <a:r>
                <a:rPr lang="en-US" altLang="en-US" sz="2800" b="0" dirty="0">
                  <a:solidFill>
                    <a:srgbClr val="000000"/>
                  </a:solidFill>
                </a:rPr>
                <a:t> P</a:t>
              </a:r>
              <a:r>
                <a:rPr lang="en-US" altLang="en-US" sz="2800" b="0" baseline="-25000" dirty="0">
                  <a:solidFill>
                    <a:srgbClr val="000000"/>
                  </a:solidFill>
                </a:rPr>
                <a:t>A </a:t>
              </a:r>
              <a:r>
                <a:rPr lang="en-US" altLang="en-US" sz="2800" b="0" dirty="0">
                  <a:solidFill>
                    <a:srgbClr val="000000"/>
                  </a:solidFill>
                </a:rPr>
                <a:t>       </a:t>
              </a:r>
              <a:r>
                <a:rPr lang="en-US" altLang="en-US" sz="2800" b="0" dirty="0" err="1">
                  <a:solidFill>
                    <a:srgbClr val="000000"/>
                  </a:solidFill>
                </a:rPr>
                <a:t>n</a:t>
              </a:r>
              <a:r>
                <a:rPr lang="en-US" altLang="en-US" sz="2800" b="0" baseline="-25000" dirty="0" err="1">
                  <a:solidFill>
                    <a:srgbClr val="000000"/>
                  </a:solidFill>
                </a:rPr>
                <a:t>A</a:t>
              </a:r>
              <a:endParaRPr lang="en-US" altLang="en-US" sz="2800" b="0" baseline="-25000" dirty="0">
                <a:solidFill>
                  <a:srgbClr val="000000"/>
                </a:solidFill>
              </a:endParaRPr>
            </a:p>
            <a:p>
              <a:pPr>
                <a:spcBef>
                  <a:spcPct val="10000"/>
                </a:spcBef>
                <a:buFont typeface="Times" pitchFamily="28" charset="0"/>
                <a:buNone/>
              </a:pPr>
              <a:r>
                <a:rPr lang="en-US" altLang="en-US" sz="2800" b="0" dirty="0" err="1">
                  <a:solidFill>
                    <a:srgbClr val="000000"/>
                  </a:solidFill>
                </a:rPr>
                <a:t>P</a:t>
              </a:r>
              <a:r>
                <a:rPr lang="en-US" altLang="en-US" sz="2800" b="0" baseline="-25000" dirty="0" err="1">
                  <a:solidFill>
                    <a:srgbClr val="000000"/>
                  </a:solidFill>
                </a:rPr>
                <a:t>total</a:t>
              </a:r>
              <a:r>
                <a:rPr lang="en-US" altLang="en-US" sz="2800" b="0" dirty="0">
                  <a:solidFill>
                    <a:srgbClr val="000000"/>
                  </a:solidFill>
                </a:rPr>
                <a:t>    </a:t>
              </a:r>
              <a:r>
                <a:rPr lang="en-US" altLang="en-US" sz="2800" b="0" dirty="0" err="1">
                  <a:solidFill>
                    <a:srgbClr val="000000"/>
                  </a:solidFill>
                </a:rPr>
                <a:t>n</a:t>
              </a:r>
              <a:r>
                <a:rPr lang="en-US" altLang="en-US" sz="2800" b="0" baseline="-25000" dirty="0" err="1">
                  <a:solidFill>
                    <a:srgbClr val="000000"/>
                  </a:solidFill>
                </a:rPr>
                <a:t>total</a:t>
              </a:r>
              <a:endParaRPr lang="en-US" altLang="en-US" sz="2800" b="0" i="0" dirty="0">
                <a:solidFill>
                  <a:srgbClr val="000000"/>
                </a:solidFill>
              </a:endParaRPr>
            </a:p>
          </p:txBody>
        </p:sp>
        <p:sp>
          <p:nvSpPr>
            <p:cNvPr id="9" name="Line 15"/>
            <p:cNvSpPr>
              <a:spLocks noChangeShapeType="1"/>
            </p:cNvSpPr>
            <p:nvPr/>
          </p:nvSpPr>
          <p:spPr bwMode="auto">
            <a:xfrm flipV="1">
              <a:off x="3850" y="2610"/>
              <a:ext cx="319" cy="1"/>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b="0" i="0">
                <a:solidFill>
                  <a:srgbClr val="000000"/>
                </a:solidFill>
              </a:endParaRPr>
            </a:p>
          </p:txBody>
        </p:sp>
        <p:sp>
          <p:nvSpPr>
            <p:cNvPr id="10" name="Rectangle 16"/>
            <p:cNvSpPr>
              <a:spLocks noChangeArrowheads="1"/>
            </p:cNvSpPr>
            <p:nvPr/>
          </p:nvSpPr>
          <p:spPr bwMode="auto">
            <a:xfrm>
              <a:off x="4239" y="2435"/>
              <a:ext cx="1258" cy="33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10000"/>
                </a:spcBef>
                <a:buClr>
                  <a:srgbClr val="194E9D"/>
                </a:buClr>
                <a:buSzPct val="85000"/>
                <a:buFont typeface="Times" pitchFamily="28" charset="0"/>
                <a:buNone/>
              </a:pPr>
              <a:r>
                <a:rPr lang="en-US" altLang="en-US" sz="2800" b="0" dirty="0">
                  <a:solidFill>
                    <a:srgbClr val="000000"/>
                  </a:solidFill>
                </a:rPr>
                <a:t>=         = X</a:t>
              </a:r>
              <a:r>
                <a:rPr lang="en-US" altLang="en-US" sz="2800" b="0" baseline="-25000" dirty="0">
                  <a:solidFill>
                    <a:srgbClr val="000000"/>
                  </a:solidFill>
                </a:rPr>
                <a:t>A</a:t>
              </a:r>
            </a:p>
          </p:txBody>
        </p:sp>
        <p:sp>
          <p:nvSpPr>
            <p:cNvPr id="11" name="Line 17"/>
            <p:cNvSpPr>
              <a:spLocks noChangeShapeType="1"/>
            </p:cNvSpPr>
            <p:nvPr/>
          </p:nvSpPr>
          <p:spPr bwMode="auto">
            <a:xfrm flipV="1">
              <a:off x="4564" y="2611"/>
              <a:ext cx="326"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b="0" i="0">
                <a:solidFill>
                  <a:srgbClr val="000000"/>
                </a:solidFill>
              </a:endParaRPr>
            </a:p>
          </p:txBody>
        </p:sp>
      </p:grpSp>
      <p:sp>
        <p:nvSpPr>
          <p:cNvPr id="12" name="Text Box 24"/>
          <p:cNvSpPr txBox="1">
            <a:spLocks noChangeArrowheads="1"/>
          </p:cNvSpPr>
          <p:nvPr/>
        </p:nvSpPr>
        <p:spPr bwMode="auto">
          <a:xfrm>
            <a:off x="6813002" y="2667800"/>
            <a:ext cx="757238"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C0C0C0"/>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spAutoFit/>
          </a:bodyPr>
          <a:lstStyle/>
          <a:p>
            <a:r>
              <a:rPr lang="en-US" altLang="en-US" sz="2800" b="0" dirty="0">
                <a:solidFill>
                  <a:srgbClr val="000000"/>
                </a:solidFill>
              </a:rPr>
              <a:t>etc</a:t>
            </a:r>
            <a:r>
              <a:rPr lang="en-US" altLang="en-US" sz="2800" b="0" i="0" dirty="0">
                <a:solidFill>
                  <a:srgbClr val="000000"/>
                </a:solidFill>
              </a:rPr>
              <a:t>.</a:t>
            </a:r>
          </a:p>
        </p:txBody>
      </p:sp>
      <p:grpSp>
        <p:nvGrpSpPr>
          <p:cNvPr id="13" name="Group 12"/>
          <p:cNvGrpSpPr/>
          <p:nvPr/>
        </p:nvGrpSpPr>
        <p:grpSpPr>
          <a:xfrm>
            <a:off x="1359492" y="1047890"/>
            <a:ext cx="8833150" cy="1010780"/>
            <a:chOff x="40210" y="1047890"/>
            <a:chExt cx="8833150" cy="1010780"/>
          </a:xfrm>
        </p:grpSpPr>
        <p:grpSp>
          <p:nvGrpSpPr>
            <p:cNvPr id="14" name="Group 13"/>
            <p:cNvGrpSpPr/>
            <p:nvPr/>
          </p:nvGrpSpPr>
          <p:grpSpPr>
            <a:xfrm>
              <a:off x="40210" y="1047890"/>
              <a:ext cx="8600435" cy="1010780"/>
              <a:chOff x="40210" y="1047890"/>
              <a:chExt cx="8600435" cy="1010780"/>
            </a:xfrm>
          </p:grpSpPr>
          <p:sp>
            <p:nvSpPr>
              <p:cNvPr id="17" name="Rectangle 6"/>
              <p:cNvSpPr txBox="1">
                <a:spLocks noChangeArrowheads="1"/>
              </p:cNvSpPr>
              <p:nvPr/>
            </p:nvSpPr>
            <p:spPr bwMode="auto">
              <a:xfrm>
                <a:off x="40210" y="1262254"/>
                <a:ext cx="8600435" cy="611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7" tIns="44450" rIns="90487" bIns="44450" numCol="1" anchor="t" anchorCtr="0" compatLnSpc="1">
                <a:prstTxWarp prst="textNoShape">
                  <a:avLst/>
                </a:prstTxWarp>
              </a:bodyPr>
              <a:lstStyle>
                <a:lvl1pPr marL="228600" indent="-228600" algn="l" rtl="0" eaLnBrk="0" fontAlgn="base" hangingPunct="0">
                  <a:spcBef>
                    <a:spcPct val="20000"/>
                  </a:spcBef>
                  <a:spcAft>
                    <a:spcPct val="0"/>
                  </a:spcAft>
                  <a:buClr>
                    <a:srgbClr val="194E9D"/>
                  </a:buClr>
                  <a:buSzPct val="85000"/>
                  <a:buFont typeface="Arial" charset="0"/>
                  <a:defRPr sz="2800">
                    <a:solidFill>
                      <a:schemeClr val="tx1"/>
                    </a:solidFill>
                    <a:latin typeface="+mn-lt"/>
                    <a:ea typeface="+mn-ea"/>
                    <a:cs typeface="+mn-cs"/>
                  </a:defRPr>
                </a:lvl1pPr>
                <a:lvl2pPr marL="685800" indent="-228600" algn="l" rtl="0" eaLnBrk="0" fontAlgn="base" hangingPunct="0">
                  <a:spcBef>
                    <a:spcPct val="20000"/>
                  </a:spcBef>
                  <a:spcAft>
                    <a:spcPct val="0"/>
                  </a:spcAft>
                  <a:buClr>
                    <a:srgbClr val="194E9D"/>
                  </a:buClr>
                  <a:buSzPct val="100000"/>
                  <a:buFont typeface="Arial" charset="0"/>
                  <a:buChar char="•"/>
                  <a:defRPr sz="2400">
                    <a:solidFill>
                      <a:schemeClr val="tx1"/>
                    </a:solidFill>
                    <a:latin typeface="+mn-lt"/>
                  </a:defRPr>
                </a:lvl2pPr>
                <a:lvl3pPr marL="11430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4pPr>
                <a:lvl5pPr marL="20574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5pPr>
                <a:lvl6pPr marL="25146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6pPr>
                <a:lvl7pPr marL="29718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7pPr>
                <a:lvl8pPr marL="34290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8pPr>
                <a:lvl9pPr marL="38862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9pPr>
              </a:lstStyle>
              <a:p>
                <a:pPr marL="0" indent="0">
                  <a:spcBef>
                    <a:spcPct val="10000"/>
                  </a:spcBef>
                  <a:buFont typeface="Times" pitchFamily="28" charset="0"/>
                  <a:buNone/>
                  <a:tabLst>
                    <a:tab pos="857250" algn="l"/>
                    <a:tab pos="2111375" algn="l"/>
                    <a:tab pos="3487738" algn="l"/>
                  </a:tabLst>
                </a:pPr>
                <a:r>
                  <a:rPr lang="en-US" altLang="en-US" b="0" i="1" kern="0" dirty="0" err="1"/>
                  <a:t>P</a:t>
                </a:r>
                <a:r>
                  <a:rPr lang="en-US" altLang="en-US" b="0" i="1" kern="0" baseline="-25000" dirty="0" err="1"/>
                  <a:t>total</a:t>
                </a:r>
                <a:r>
                  <a:rPr lang="en-US" altLang="en-US" b="0" i="0" kern="0" dirty="0"/>
                  <a:t>	=  	+	+ … =</a:t>
                </a:r>
                <a:r>
                  <a:rPr lang="en-US" altLang="en-US" b="0" i="0" dirty="0">
                    <a:solidFill>
                      <a:srgbClr val="000000"/>
                    </a:solidFill>
                  </a:rPr>
                  <a:t> (</a:t>
                </a:r>
                <a:r>
                  <a:rPr lang="en-US" altLang="en-US" b="0" dirty="0" err="1">
                    <a:solidFill>
                      <a:srgbClr val="000000"/>
                    </a:solidFill>
                  </a:rPr>
                  <a:t>n</a:t>
                </a:r>
                <a:r>
                  <a:rPr lang="en-US" altLang="en-US" b="0" baseline="-25000" dirty="0" err="1">
                    <a:solidFill>
                      <a:srgbClr val="000000"/>
                    </a:solidFill>
                  </a:rPr>
                  <a:t>A</a:t>
                </a:r>
                <a:r>
                  <a:rPr lang="en-US" altLang="en-US" b="0" dirty="0">
                    <a:solidFill>
                      <a:srgbClr val="000000"/>
                    </a:solidFill>
                  </a:rPr>
                  <a:t>+ </a:t>
                </a:r>
                <a:r>
                  <a:rPr lang="en-US" altLang="en-US" b="0" dirty="0" err="1">
                    <a:solidFill>
                      <a:srgbClr val="000000"/>
                    </a:solidFill>
                  </a:rPr>
                  <a:t>n</a:t>
                </a:r>
                <a:r>
                  <a:rPr lang="en-US" altLang="en-US" b="0" baseline="-25000" dirty="0" err="1">
                    <a:solidFill>
                      <a:srgbClr val="000000"/>
                    </a:solidFill>
                  </a:rPr>
                  <a:t>B</a:t>
                </a:r>
                <a:r>
                  <a:rPr lang="en-US" altLang="en-US" b="0" dirty="0">
                    <a:solidFill>
                      <a:srgbClr val="000000"/>
                    </a:solidFill>
                  </a:rPr>
                  <a:t> + ...</a:t>
                </a:r>
                <a:r>
                  <a:rPr lang="en-US" altLang="en-US" b="0" i="0" dirty="0">
                    <a:solidFill>
                      <a:srgbClr val="000000"/>
                    </a:solidFill>
                  </a:rPr>
                  <a:t>)</a:t>
                </a:r>
                <a:r>
                  <a:rPr lang="en-US" altLang="en-US" b="0" i="0" kern="0" dirty="0"/>
                  <a:t>      = </a:t>
                </a:r>
                <a:r>
                  <a:rPr lang="en-US" altLang="en-US" b="0" kern="0" dirty="0" err="1"/>
                  <a:t>n</a:t>
                </a:r>
                <a:r>
                  <a:rPr lang="en-US" altLang="en-US" b="0" kern="0" baseline="-25000" dirty="0" err="1"/>
                  <a:t>total</a:t>
                </a:r>
                <a:endParaRPr lang="en-US" altLang="en-US" b="0" kern="0" baseline="-25000" dirty="0"/>
              </a:p>
            </p:txBody>
          </p:sp>
          <p:grpSp>
            <p:nvGrpSpPr>
              <p:cNvPr id="18" name="Group 17"/>
              <p:cNvGrpSpPr/>
              <p:nvPr/>
            </p:nvGrpSpPr>
            <p:grpSpPr>
              <a:xfrm>
                <a:off x="1192360" y="1047890"/>
                <a:ext cx="1036935" cy="960125"/>
                <a:chOff x="4456785" y="5118820"/>
                <a:chExt cx="1036935" cy="960125"/>
              </a:xfrm>
            </p:grpSpPr>
            <p:sp>
              <p:nvSpPr>
                <p:cNvPr id="25" name="Rectangle 6"/>
                <p:cNvSpPr txBox="1">
                  <a:spLocks noChangeArrowheads="1"/>
                </p:cNvSpPr>
                <p:nvPr/>
              </p:nvSpPr>
              <p:spPr bwMode="auto">
                <a:xfrm>
                  <a:off x="4456785" y="5118820"/>
                  <a:ext cx="1036935" cy="96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7" tIns="44450" rIns="90487" bIns="44450" numCol="1" anchor="t" anchorCtr="0" compatLnSpc="1">
                  <a:prstTxWarp prst="textNoShape">
                    <a:avLst/>
                  </a:prstTxWarp>
                </a:bodyPr>
                <a:lstStyle>
                  <a:lvl1pPr marL="228600" indent="-228600" algn="l" rtl="0" eaLnBrk="0" fontAlgn="base" hangingPunct="0">
                    <a:spcBef>
                      <a:spcPct val="20000"/>
                    </a:spcBef>
                    <a:spcAft>
                      <a:spcPct val="0"/>
                    </a:spcAft>
                    <a:buClr>
                      <a:srgbClr val="194E9D"/>
                    </a:buClr>
                    <a:buSzPct val="85000"/>
                    <a:buFont typeface="Arial" charset="0"/>
                    <a:defRPr sz="2800">
                      <a:solidFill>
                        <a:schemeClr val="tx1"/>
                      </a:solidFill>
                      <a:latin typeface="+mn-lt"/>
                      <a:ea typeface="+mn-ea"/>
                      <a:cs typeface="+mn-cs"/>
                    </a:defRPr>
                  </a:lvl1pPr>
                  <a:lvl2pPr marL="685800" indent="-228600" algn="l" rtl="0" eaLnBrk="0" fontAlgn="base" hangingPunct="0">
                    <a:spcBef>
                      <a:spcPct val="20000"/>
                    </a:spcBef>
                    <a:spcAft>
                      <a:spcPct val="0"/>
                    </a:spcAft>
                    <a:buClr>
                      <a:srgbClr val="194E9D"/>
                    </a:buClr>
                    <a:buSzPct val="100000"/>
                    <a:buFont typeface="Arial" charset="0"/>
                    <a:buChar char="•"/>
                    <a:defRPr sz="2400">
                      <a:solidFill>
                        <a:schemeClr val="tx1"/>
                      </a:solidFill>
                      <a:latin typeface="+mn-lt"/>
                    </a:defRPr>
                  </a:lvl2pPr>
                  <a:lvl3pPr marL="11430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4pPr>
                  <a:lvl5pPr marL="20574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5pPr>
                  <a:lvl6pPr marL="25146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6pPr>
                  <a:lvl7pPr marL="29718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7pPr>
                  <a:lvl8pPr marL="34290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8pPr>
                  <a:lvl9pPr marL="38862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9pPr>
                </a:lstStyle>
                <a:p>
                  <a:pPr algn="ctr">
                    <a:spcBef>
                      <a:spcPts val="0"/>
                    </a:spcBef>
                    <a:buFont typeface="Times" pitchFamily="28" charset="0"/>
                    <a:buNone/>
                  </a:pPr>
                  <a:r>
                    <a:rPr lang="en-US" altLang="en-US" b="0" i="1" kern="0" dirty="0" err="1"/>
                    <a:t>n</a:t>
                  </a:r>
                  <a:r>
                    <a:rPr lang="en-US" altLang="en-US" b="0" i="1" kern="0" baseline="-25000" dirty="0" err="1"/>
                    <a:t>A</a:t>
                  </a:r>
                  <a:r>
                    <a:rPr lang="en-US" altLang="en-US" b="0" i="1" kern="0" dirty="0" err="1"/>
                    <a:t>RT</a:t>
                  </a:r>
                  <a:endParaRPr lang="en-US" altLang="en-US" b="0" i="1" kern="0" dirty="0"/>
                </a:p>
                <a:p>
                  <a:pPr algn="ctr">
                    <a:spcBef>
                      <a:spcPts val="0"/>
                    </a:spcBef>
                    <a:buFont typeface="Times" pitchFamily="28" charset="0"/>
                    <a:buNone/>
                  </a:pPr>
                  <a:r>
                    <a:rPr lang="en-US" altLang="en-US" b="0" i="1" kern="0" dirty="0"/>
                    <a:t>V</a:t>
                  </a:r>
                </a:p>
              </p:txBody>
            </p:sp>
            <p:sp>
              <p:nvSpPr>
                <p:cNvPr id="26" name="Line 7"/>
                <p:cNvSpPr>
                  <a:spLocks noChangeShapeType="1"/>
                </p:cNvSpPr>
                <p:nvPr/>
              </p:nvSpPr>
              <p:spPr bwMode="auto">
                <a:xfrm>
                  <a:off x="4572000" y="5618085"/>
                  <a:ext cx="78330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b="0" i="0">
                    <a:solidFill>
                      <a:srgbClr val="000000"/>
                    </a:solidFill>
                  </a:endParaRPr>
                </a:p>
              </p:txBody>
            </p:sp>
          </p:grpSp>
          <p:grpSp>
            <p:nvGrpSpPr>
              <p:cNvPr id="19" name="Group 18"/>
              <p:cNvGrpSpPr/>
              <p:nvPr/>
            </p:nvGrpSpPr>
            <p:grpSpPr>
              <a:xfrm>
                <a:off x="2498130" y="1047890"/>
                <a:ext cx="1036935" cy="960125"/>
                <a:chOff x="4456785" y="5118820"/>
                <a:chExt cx="1036935" cy="960125"/>
              </a:xfrm>
            </p:grpSpPr>
            <p:sp>
              <p:nvSpPr>
                <p:cNvPr id="23" name="Rectangle 6"/>
                <p:cNvSpPr txBox="1">
                  <a:spLocks noChangeArrowheads="1"/>
                </p:cNvSpPr>
                <p:nvPr/>
              </p:nvSpPr>
              <p:spPr bwMode="auto">
                <a:xfrm>
                  <a:off x="4456785" y="5118820"/>
                  <a:ext cx="1036935" cy="96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7" tIns="44450" rIns="90487" bIns="44450" numCol="1" anchor="t" anchorCtr="0" compatLnSpc="1">
                  <a:prstTxWarp prst="textNoShape">
                    <a:avLst/>
                  </a:prstTxWarp>
                </a:bodyPr>
                <a:lstStyle>
                  <a:lvl1pPr marL="228600" indent="-228600" algn="l" rtl="0" eaLnBrk="0" fontAlgn="base" hangingPunct="0">
                    <a:spcBef>
                      <a:spcPct val="20000"/>
                    </a:spcBef>
                    <a:spcAft>
                      <a:spcPct val="0"/>
                    </a:spcAft>
                    <a:buClr>
                      <a:srgbClr val="194E9D"/>
                    </a:buClr>
                    <a:buSzPct val="85000"/>
                    <a:buFont typeface="Arial" charset="0"/>
                    <a:defRPr sz="2800">
                      <a:solidFill>
                        <a:schemeClr val="tx1"/>
                      </a:solidFill>
                      <a:latin typeface="+mn-lt"/>
                      <a:ea typeface="+mn-ea"/>
                      <a:cs typeface="+mn-cs"/>
                    </a:defRPr>
                  </a:lvl1pPr>
                  <a:lvl2pPr marL="685800" indent="-228600" algn="l" rtl="0" eaLnBrk="0" fontAlgn="base" hangingPunct="0">
                    <a:spcBef>
                      <a:spcPct val="20000"/>
                    </a:spcBef>
                    <a:spcAft>
                      <a:spcPct val="0"/>
                    </a:spcAft>
                    <a:buClr>
                      <a:srgbClr val="194E9D"/>
                    </a:buClr>
                    <a:buSzPct val="100000"/>
                    <a:buFont typeface="Arial" charset="0"/>
                    <a:buChar char="•"/>
                    <a:defRPr sz="2400">
                      <a:solidFill>
                        <a:schemeClr val="tx1"/>
                      </a:solidFill>
                      <a:latin typeface="+mn-lt"/>
                    </a:defRPr>
                  </a:lvl2pPr>
                  <a:lvl3pPr marL="11430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4pPr>
                  <a:lvl5pPr marL="20574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5pPr>
                  <a:lvl6pPr marL="25146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6pPr>
                  <a:lvl7pPr marL="29718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7pPr>
                  <a:lvl8pPr marL="34290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8pPr>
                  <a:lvl9pPr marL="38862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9pPr>
                </a:lstStyle>
                <a:p>
                  <a:pPr algn="ctr">
                    <a:spcBef>
                      <a:spcPts val="0"/>
                    </a:spcBef>
                    <a:buFont typeface="Times" pitchFamily="28" charset="0"/>
                    <a:buNone/>
                  </a:pPr>
                  <a:r>
                    <a:rPr lang="en-US" altLang="en-US" b="0" i="1" kern="0" dirty="0" err="1"/>
                    <a:t>n</a:t>
                  </a:r>
                  <a:r>
                    <a:rPr lang="en-US" altLang="en-US" b="0" i="1" kern="0" baseline="-25000" dirty="0" err="1"/>
                    <a:t>B</a:t>
                  </a:r>
                  <a:r>
                    <a:rPr lang="en-US" altLang="en-US" b="0" i="1" kern="0" dirty="0" err="1"/>
                    <a:t>RT</a:t>
                  </a:r>
                  <a:endParaRPr lang="en-US" altLang="en-US" b="0" i="1" kern="0" dirty="0"/>
                </a:p>
                <a:p>
                  <a:pPr algn="ctr">
                    <a:spcBef>
                      <a:spcPts val="0"/>
                    </a:spcBef>
                    <a:buFont typeface="Times" pitchFamily="28" charset="0"/>
                    <a:buNone/>
                  </a:pPr>
                  <a:r>
                    <a:rPr lang="en-US" altLang="en-US" b="0" i="1" kern="0" dirty="0"/>
                    <a:t>V</a:t>
                  </a:r>
                </a:p>
              </p:txBody>
            </p:sp>
            <p:sp>
              <p:nvSpPr>
                <p:cNvPr id="24" name="Line 7"/>
                <p:cNvSpPr>
                  <a:spLocks noChangeShapeType="1"/>
                </p:cNvSpPr>
                <p:nvPr/>
              </p:nvSpPr>
              <p:spPr bwMode="auto">
                <a:xfrm>
                  <a:off x="4572000" y="5618085"/>
                  <a:ext cx="78330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b="0" i="0">
                    <a:solidFill>
                      <a:srgbClr val="000000"/>
                    </a:solidFill>
                  </a:endParaRPr>
                </a:p>
              </p:txBody>
            </p:sp>
          </p:grpSp>
          <p:grpSp>
            <p:nvGrpSpPr>
              <p:cNvPr id="20" name="Group 19"/>
              <p:cNvGrpSpPr/>
              <p:nvPr/>
            </p:nvGrpSpPr>
            <p:grpSpPr>
              <a:xfrm>
                <a:off x="6569060" y="1098545"/>
                <a:ext cx="727409" cy="960125"/>
                <a:chOff x="4456785" y="5118820"/>
                <a:chExt cx="820370" cy="960125"/>
              </a:xfrm>
            </p:grpSpPr>
            <p:sp>
              <p:nvSpPr>
                <p:cNvPr id="21" name="Rectangle 6"/>
                <p:cNvSpPr txBox="1">
                  <a:spLocks noChangeArrowheads="1"/>
                </p:cNvSpPr>
                <p:nvPr/>
              </p:nvSpPr>
              <p:spPr bwMode="auto">
                <a:xfrm>
                  <a:off x="4456785" y="5118820"/>
                  <a:ext cx="820370" cy="96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7" tIns="44450" rIns="90487" bIns="44450" numCol="1" anchor="t" anchorCtr="0" compatLnSpc="1">
                  <a:prstTxWarp prst="textNoShape">
                    <a:avLst/>
                  </a:prstTxWarp>
                </a:bodyPr>
                <a:lstStyle>
                  <a:lvl1pPr marL="228600" indent="-228600" algn="l" rtl="0" eaLnBrk="0" fontAlgn="base" hangingPunct="0">
                    <a:spcBef>
                      <a:spcPct val="20000"/>
                    </a:spcBef>
                    <a:spcAft>
                      <a:spcPct val="0"/>
                    </a:spcAft>
                    <a:buClr>
                      <a:srgbClr val="194E9D"/>
                    </a:buClr>
                    <a:buSzPct val="85000"/>
                    <a:buFont typeface="Arial" charset="0"/>
                    <a:defRPr sz="2800">
                      <a:solidFill>
                        <a:schemeClr val="tx1"/>
                      </a:solidFill>
                      <a:latin typeface="+mn-lt"/>
                      <a:ea typeface="+mn-ea"/>
                      <a:cs typeface="+mn-cs"/>
                    </a:defRPr>
                  </a:lvl1pPr>
                  <a:lvl2pPr marL="685800" indent="-228600" algn="l" rtl="0" eaLnBrk="0" fontAlgn="base" hangingPunct="0">
                    <a:spcBef>
                      <a:spcPct val="20000"/>
                    </a:spcBef>
                    <a:spcAft>
                      <a:spcPct val="0"/>
                    </a:spcAft>
                    <a:buClr>
                      <a:srgbClr val="194E9D"/>
                    </a:buClr>
                    <a:buSzPct val="100000"/>
                    <a:buFont typeface="Arial" charset="0"/>
                    <a:buChar char="•"/>
                    <a:defRPr sz="2400">
                      <a:solidFill>
                        <a:schemeClr val="tx1"/>
                      </a:solidFill>
                      <a:latin typeface="+mn-lt"/>
                    </a:defRPr>
                  </a:lvl2pPr>
                  <a:lvl3pPr marL="11430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4pPr>
                  <a:lvl5pPr marL="20574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5pPr>
                  <a:lvl6pPr marL="25146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6pPr>
                  <a:lvl7pPr marL="29718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7pPr>
                  <a:lvl8pPr marL="34290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8pPr>
                  <a:lvl9pPr marL="38862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9pPr>
                </a:lstStyle>
                <a:p>
                  <a:pPr algn="ctr">
                    <a:spcBef>
                      <a:spcPts val="0"/>
                    </a:spcBef>
                    <a:buFont typeface="Times" pitchFamily="28" charset="0"/>
                    <a:buNone/>
                  </a:pPr>
                  <a:r>
                    <a:rPr lang="en-US" altLang="en-US" b="0" i="1" kern="0" dirty="0"/>
                    <a:t>RT</a:t>
                  </a:r>
                </a:p>
                <a:p>
                  <a:pPr algn="ctr">
                    <a:spcBef>
                      <a:spcPts val="0"/>
                    </a:spcBef>
                    <a:buFont typeface="Times" pitchFamily="28" charset="0"/>
                    <a:buNone/>
                  </a:pPr>
                  <a:r>
                    <a:rPr lang="en-US" altLang="en-US" b="0" i="1" kern="0" dirty="0"/>
                    <a:t>V</a:t>
                  </a:r>
                </a:p>
              </p:txBody>
            </p:sp>
            <p:sp>
              <p:nvSpPr>
                <p:cNvPr id="22" name="Line 7"/>
                <p:cNvSpPr>
                  <a:spLocks noChangeShapeType="1"/>
                </p:cNvSpPr>
                <p:nvPr/>
              </p:nvSpPr>
              <p:spPr bwMode="auto">
                <a:xfrm>
                  <a:off x="4576306" y="5598882"/>
                  <a:ext cx="570911"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b="0" i="0">
                    <a:solidFill>
                      <a:srgbClr val="000000"/>
                    </a:solidFill>
                  </a:endParaRPr>
                </a:p>
              </p:txBody>
            </p:sp>
          </p:grpSp>
        </p:grpSp>
        <p:sp>
          <p:nvSpPr>
            <p:cNvPr id="15" name="Rectangle 6"/>
            <p:cNvSpPr txBox="1">
              <a:spLocks noChangeArrowheads="1"/>
            </p:cNvSpPr>
            <p:nvPr/>
          </p:nvSpPr>
          <p:spPr bwMode="auto">
            <a:xfrm>
              <a:off x="8145951" y="1098545"/>
              <a:ext cx="727409" cy="96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7" tIns="44450" rIns="90487" bIns="44450" numCol="1" anchor="t" anchorCtr="0" compatLnSpc="1">
              <a:prstTxWarp prst="textNoShape">
                <a:avLst/>
              </a:prstTxWarp>
            </a:bodyPr>
            <a:lstStyle>
              <a:lvl1pPr marL="228600" indent="-228600" algn="l" rtl="0" eaLnBrk="0" fontAlgn="base" hangingPunct="0">
                <a:spcBef>
                  <a:spcPct val="20000"/>
                </a:spcBef>
                <a:spcAft>
                  <a:spcPct val="0"/>
                </a:spcAft>
                <a:buClr>
                  <a:srgbClr val="194E9D"/>
                </a:buClr>
                <a:buSzPct val="85000"/>
                <a:buFont typeface="Arial" charset="0"/>
                <a:defRPr sz="2800">
                  <a:solidFill>
                    <a:schemeClr val="tx1"/>
                  </a:solidFill>
                  <a:latin typeface="+mn-lt"/>
                  <a:ea typeface="+mn-ea"/>
                  <a:cs typeface="+mn-cs"/>
                </a:defRPr>
              </a:lvl1pPr>
              <a:lvl2pPr marL="685800" indent="-228600" algn="l" rtl="0" eaLnBrk="0" fontAlgn="base" hangingPunct="0">
                <a:spcBef>
                  <a:spcPct val="20000"/>
                </a:spcBef>
                <a:spcAft>
                  <a:spcPct val="0"/>
                </a:spcAft>
                <a:buClr>
                  <a:srgbClr val="194E9D"/>
                </a:buClr>
                <a:buSzPct val="100000"/>
                <a:buFont typeface="Arial" charset="0"/>
                <a:buChar char="•"/>
                <a:defRPr sz="2400">
                  <a:solidFill>
                    <a:schemeClr val="tx1"/>
                  </a:solidFill>
                  <a:latin typeface="+mn-lt"/>
                </a:defRPr>
              </a:lvl2pPr>
              <a:lvl3pPr marL="11430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4pPr>
              <a:lvl5pPr marL="20574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5pPr>
              <a:lvl6pPr marL="25146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6pPr>
              <a:lvl7pPr marL="29718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7pPr>
              <a:lvl8pPr marL="34290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8pPr>
              <a:lvl9pPr marL="38862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9pPr>
            </a:lstStyle>
            <a:p>
              <a:pPr algn="ctr">
                <a:spcBef>
                  <a:spcPts val="0"/>
                </a:spcBef>
                <a:buFont typeface="Times" pitchFamily="28" charset="0"/>
                <a:buNone/>
              </a:pPr>
              <a:r>
                <a:rPr lang="en-US" altLang="en-US" b="0" i="1" kern="0" dirty="0"/>
                <a:t>RT</a:t>
              </a:r>
            </a:p>
            <a:p>
              <a:pPr algn="ctr">
                <a:spcBef>
                  <a:spcPts val="0"/>
                </a:spcBef>
                <a:buFont typeface="Times" pitchFamily="28" charset="0"/>
                <a:buNone/>
              </a:pPr>
              <a:r>
                <a:rPr lang="en-US" altLang="en-US" b="0" i="1" kern="0" dirty="0"/>
                <a:t>V</a:t>
              </a:r>
            </a:p>
          </p:txBody>
        </p:sp>
        <p:sp>
          <p:nvSpPr>
            <p:cNvPr id="16" name="Line 7"/>
            <p:cNvSpPr>
              <a:spLocks noChangeShapeType="1"/>
            </p:cNvSpPr>
            <p:nvPr/>
          </p:nvSpPr>
          <p:spPr bwMode="auto">
            <a:xfrm>
              <a:off x="8251928" y="1578607"/>
              <a:ext cx="50621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b="0" i="0">
                <a:solidFill>
                  <a:srgbClr val="000000"/>
                </a:solidFill>
              </a:endParaRPr>
            </a:p>
          </p:txBody>
        </p:sp>
      </p:grpSp>
    </p:spTree>
    <p:extLst>
      <p:ext uri="{BB962C8B-B14F-4D97-AF65-F5344CB8AC3E}">
        <p14:creationId xmlns:p14="http://schemas.microsoft.com/office/powerpoint/2010/main" val="27406331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6" name="Rectangle 2"/>
          <p:cNvSpPr>
            <a:spLocks noGrp="1" noChangeArrowheads="1"/>
          </p:cNvSpPr>
          <p:nvPr>
            <p:ph idx="1"/>
          </p:nvPr>
        </p:nvSpPr>
        <p:spPr>
          <a:xfrm>
            <a:off x="1930400" y="841248"/>
            <a:ext cx="8229600" cy="5410200"/>
          </a:xfrm>
        </p:spPr>
        <p:txBody>
          <a:bodyPr/>
          <a:lstStyle/>
          <a:p>
            <a:pPr marL="0" indent="0" eaLnBrk="1" hangingPunct="1">
              <a:buNone/>
            </a:pPr>
            <a:r>
              <a:rPr lang="en-US" altLang="en-US" dirty="0"/>
              <a:t>A 1.00-L sample of dry air at 25</a:t>
            </a:r>
            <a:r>
              <a:rPr lang="en-US" altLang="en-US" dirty="0">
                <a:sym typeface="Symbol" panose="05050102010706020507" pitchFamily="18" charset="2"/>
              </a:rPr>
              <a:t></a:t>
            </a:r>
            <a:r>
              <a:rPr lang="en-US" altLang="en-US" dirty="0"/>
              <a:t>C and 786 mmHg contains 0.925 g N</a:t>
            </a:r>
            <a:r>
              <a:rPr lang="en-US" altLang="en-US" baseline="-25000" dirty="0"/>
              <a:t>2</a:t>
            </a:r>
            <a:r>
              <a:rPr lang="en-US" altLang="en-US" dirty="0"/>
              <a:t>, plus other gases including oxygen, argon, and carbon dioxide. </a:t>
            </a:r>
            <a:endParaRPr lang="en-US" altLang="en-US" baseline="-25000" dirty="0"/>
          </a:p>
          <a:p>
            <a:pPr marL="0" indent="0" eaLnBrk="1" hangingPunct="1">
              <a:buNone/>
            </a:pPr>
            <a:r>
              <a:rPr lang="en-US" altLang="en-US" dirty="0"/>
              <a:t>Determine the partial pressure (in mmHg) of N</a:t>
            </a:r>
            <a:r>
              <a:rPr lang="en-US" altLang="en-US" baseline="-25000" dirty="0"/>
              <a:t>2</a:t>
            </a:r>
            <a:r>
              <a:rPr lang="en-US" altLang="en-US" dirty="0"/>
              <a:t> in the air sample</a:t>
            </a:r>
          </a:p>
          <a:p>
            <a:pPr marL="0" indent="0" eaLnBrk="1" hangingPunct="1">
              <a:buNone/>
            </a:pPr>
            <a:r>
              <a:rPr lang="en-US" altLang="en-US" dirty="0"/>
              <a:t>Determine the mole fraction and mole percent of N</a:t>
            </a:r>
            <a:r>
              <a:rPr lang="en-US" altLang="en-US" baseline="-25000" dirty="0"/>
              <a:t>2</a:t>
            </a:r>
            <a:r>
              <a:rPr lang="en-US" altLang="en-US" dirty="0"/>
              <a:t> in the mixture. </a:t>
            </a:r>
          </a:p>
        </p:txBody>
      </p:sp>
      <p:sp>
        <p:nvSpPr>
          <p:cNvPr id="105475"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AutoNum type="romanLcPeriod"/>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a:solidFill>
                  <a:srgbClr val="000000"/>
                </a:solidFill>
              </a:rPr>
              <a:t>5 | </a:t>
            </a:r>
            <a:fld id="{261825F6-60FA-4E2D-A669-BF15C61AE9B4}" type="slidenum">
              <a:rPr lang="en-US" altLang="en-US" sz="1000">
                <a:solidFill>
                  <a:srgbClr val="000000"/>
                </a:solidFill>
              </a:rPr>
              <a:pPr>
                <a:spcBef>
                  <a:spcPct val="0"/>
                </a:spcBef>
                <a:buFontTx/>
                <a:buNone/>
              </a:pPr>
              <a:t>29</a:t>
            </a:fld>
            <a:endParaRPr lang="en-US" altLang="en-US" sz="1000">
              <a:solidFill>
                <a:srgbClr val="000000"/>
              </a:solidFill>
            </a:endParaRPr>
          </a:p>
        </p:txBody>
      </p:sp>
      <p:sp>
        <p:nvSpPr>
          <p:cNvPr id="6" name="Rectangle 7"/>
          <p:cNvSpPr txBox="1">
            <a:spLocks noChangeArrowheads="1"/>
          </p:cNvSpPr>
          <p:nvPr/>
        </p:nvSpPr>
        <p:spPr bwMode="auto">
          <a:xfrm>
            <a:off x="1519989" y="6458869"/>
            <a:ext cx="8001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20000"/>
              </a:spcBef>
              <a:spcAft>
                <a:spcPct val="0"/>
              </a:spcAft>
              <a:buSzPct val="75000"/>
              <a:buFont typeface="Wingdings" pitchFamily="2" charset="2"/>
              <a:buNone/>
              <a:defRPr sz="10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a:defRPr/>
            </a:pPr>
            <a:r>
              <a:rPr lang="en-US" dirty="0">
                <a:solidFill>
                  <a:srgbClr val="000000"/>
                </a:solidFill>
              </a:rPr>
              <a:t>©2017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2" name="Footer Placeholder 1"/>
          <p:cNvSpPr>
            <a:spLocks noGrp="1"/>
          </p:cNvSpPr>
          <p:nvPr>
            <p:ph type="ftr" sz="quarter" idx="3"/>
          </p:nvPr>
        </p:nvSpPr>
        <p:spPr/>
        <p:txBody>
          <a:bodyPr/>
          <a:lstStyle/>
          <a:p>
            <a:pPr>
              <a:defRPr/>
            </a:pPr>
            <a:r>
              <a:rPr lang="he-IL">
                <a:solidFill>
                  <a:srgbClr val="000000"/>
                </a:solidFill>
              </a:rPr>
              <a:t>גזים</a:t>
            </a:r>
            <a:endParaRPr lang="en-US" dirty="0">
              <a:solidFill>
                <a:srgbClr val="000000"/>
              </a:solidFill>
            </a:endParaRPr>
          </a:p>
        </p:txBody>
      </p:sp>
      <p:sp>
        <p:nvSpPr>
          <p:cNvPr id="3" name="Rectangle 2"/>
          <p:cNvSpPr/>
          <p:nvPr/>
        </p:nvSpPr>
        <p:spPr>
          <a:xfrm>
            <a:off x="4415730" y="354086"/>
            <a:ext cx="2501005" cy="523220"/>
          </a:xfrm>
          <a:prstGeom prst="rect">
            <a:avLst/>
          </a:prstGeom>
        </p:spPr>
        <p:txBody>
          <a:bodyPr wrap="none">
            <a:spAutoFit/>
          </a:bodyPr>
          <a:lstStyle/>
          <a:p>
            <a:r>
              <a:rPr lang="en-US" altLang="en-US" sz="2800" b="1" kern="0" dirty="0">
                <a:solidFill>
                  <a:srgbClr val="000000"/>
                </a:solidFill>
              </a:rPr>
              <a:t>Dalton</a:t>
            </a:r>
            <a:r>
              <a:rPr lang="en-IN" altLang="en-US" sz="2800" b="1" kern="0" dirty="0">
                <a:solidFill>
                  <a:srgbClr val="000000"/>
                </a:solidFill>
              </a:rPr>
              <a:t>’</a:t>
            </a:r>
            <a:r>
              <a:rPr lang="en-US" altLang="ja-JP" sz="2800" b="1" kern="0" dirty="0">
                <a:solidFill>
                  <a:srgbClr val="000000"/>
                </a:solidFill>
              </a:rPr>
              <a:t>s Law </a:t>
            </a:r>
            <a:endParaRPr lang="he-IL" dirty="0"/>
          </a:p>
        </p:txBody>
      </p:sp>
    </p:spTree>
    <p:extLst>
      <p:ext uri="{BB962C8B-B14F-4D97-AF65-F5344CB8AC3E}">
        <p14:creationId xmlns:p14="http://schemas.microsoft.com/office/powerpoint/2010/main" val="3907644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0" y="6356350"/>
            <a:ext cx="4114800" cy="365125"/>
          </a:xfrm>
          <a:prstGeom prst="rect">
            <a:avLst/>
          </a:prstGeom>
        </p:spPr>
        <p:txBody>
          <a:bodyPr/>
          <a:lstStyle/>
          <a:p>
            <a:r>
              <a:rPr lang="he-IL"/>
              <a:t>גזים</a:t>
            </a:r>
          </a:p>
        </p:txBody>
      </p:sp>
      <p:sp>
        <p:nvSpPr>
          <p:cNvPr id="3" name="Slide Number Placeholder 2"/>
          <p:cNvSpPr>
            <a:spLocks noGrp="1"/>
          </p:cNvSpPr>
          <p:nvPr>
            <p:ph type="sldNum" sz="quarter" idx="4294967295"/>
          </p:nvPr>
        </p:nvSpPr>
        <p:spPr>
          <a:xfrm>
            <a:off x="0" y="6356350"/>
            <a:ext cx="2743200" cy="365125"/>
          </a:xfrm>
          <a:prstGeom prst="rect">
            <a:avLst/>
          </a:prstGeom>
        </p:spPr>
        <p:txBody>
          <a:bodyPr/>
          <a:lstStyle/>
          <a:p>
            <a:fld id="{BEED0BD4-50B7-4D58-AAEE-360038BFFB62}" type="slidenum">
              <a:rPr lang="he-IL" smtClean="0"/>
              <a:t>3</a:t>
            </a:fld>
            <a:endParaRPr lang="he-IL"/>
          </a:p>
        </p:txBody>
      </p:sp>
      <p:sp>
        <p:nvSpPr>
          <p:cNvPr id="4" name="Rectangle 2"/>
          <p:cNvSpPr>
            <a:spLocks noChangeArrowheads="1"/>
          </p:cNvSpPr>
          <p:nvPr/>
        </p:nvSpPr>
        <p:spPr bwMode="auto">
          <a:xfrm>
            <a:off x="1500354" y="922084"/>
            <a:ext cx="8179137" cy="52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7" tIns="44450" rIns="90487" bIns="44450">
            <a:spAutoFit/>
          </a:bodyPr>
          <a:lstStyle/>
          <a:p>
            <a:pPr algn="l" rtl="0" eaLnBrk="0" fontAlgn="base" hangingPunct="0">
              <a:spcBef>
                <a:spcPct val="0"/>
              </a:spcBef>
              <a:spcAft>
                <a:spcPct val="0"/>
              </a:spcAft>
            </a:pPr>
            <a:r>
              <a:rPr lang="en-US" altLang="en-US" sz="2800" dirty="0">
                <a:solidFill>
                  <a:srgbClr val="000000"/>
                </a:solidFill>
                <a:latin typeface="Arial" charset="0"/>
              </a:rPr>
              <a:t>Pressure can be measured with a </a:t>
            </a:r>
            <a:r>
              <a:rPr lang="en-US" altLang="en-US" sz="2800" dirty="0">
                <a:solidFill>
                  <a:srgbClr val="194E9D"/>
                </a:solidFill>
                <a:latin typeface="Arial" charset="0"/>
              </a:rPr>
              <a:t>barometer:</a:t>
            </a:r>
          </a:p>
        </p:txBody>
      </p:sp>
      <p:grpSp>
        <p:nvGrpSpPr>
          <p:cNvPr id="5" name="Group 4"/>
          <p:cNvGrpSpPr>
            <a:grpSpLocks/>
          </p:cNvGrpSpPr>
          <p:nvPr/>
        </p:nvGrpSpPr>
        <p:grpSpPr bwMode="auto">
          <a:xfrm>
            <a:off x="1699451" y="2518663"/>
            <a:ext cx="4005262" cy="819150"/>
            <a:chOff x="3045" y="1407"/>
            <a:chExt cx="2523" cy="516"/>
          </a:xfrm>
        </p:grpSpPr>
        <p:sp>
          <p:nvSpPr>
            <p:cNvPr id="6" name="Line 5"/>
            <p:cNvSpPr>
              <a:spLocks noChangeShapeType="1"/>
            </p:cNvSpPr>
            <p:nvPr/>
          </p:nvSpPr>
          <p:spPr bwMode="auto">
            <a:xfrm>
              <a:off x="3466" y="1678"/>
              <a:ext cx="1423" cy="0"/>
            </a:xfrm>
            <a:prstGeom prst="line">
              <a:avLst/>
            </a:prstGeom>
            <a:noFill/>
            <a:ln w="317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Arial" charset="0"/>
              </a:endParaRPr>
            </a:p>
          </p:txBody>
        </p:sp>
        <p:sp>
          <p:nvSpPr>
            <p:cNvPr id="7" name="Rectangle 6"/>
            <p:cNvSpPr>
              <a:spLocks noChangeArrowheads="1"/>
            </p:cNvSpPr>
            <p:nvPr/>
          </p:nvSpPr>
          <p:spPr bwMode="auto">
            <a:xfrm>
              <a:off x="3045" y="1407"/>
              <a:ext cx="2523" cy="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algn="l">
                <a:tabLst>
                  <a:tab pos="282575" algn="l"/>
                </a:tabLst>
                <a:defRPr sz="2400">
                  <a:solidFill>
                    <a:schemeClr val="tx1"/>
                  </a:solidFill>
                  <a:latin typeface="Times" pitchFamily="28" charset="0"/>
                </a:defRPr>
              </a:lvl1pPr>
              <a:lvl2pPr algn="l">
                <a:tabLst>
                  <a:tab pos="282575" algn="l"/>
                </a:tabLst>
                <a:defRPr sz="2400">
                  <a:solidFill>
                    <a:schemeClr val="tx1"/>
                  </a:solidFill>
                  <a:latin typeface="Times" pitchFamily="28" charset="0"/>
                </a:defRPr>
              </a:lvl2pPr>
              <a:lvl3pPr algn="l">
                <a:tabLst>
                  <a:tab pos="282575" algn="l"/>
                </a:tabLst>
                <a:defRPr sz="2400">
                  <a:solidFill>
                    <a:schemeClr val="tx1"/>
                  </a:solidFill>
                  <a:latin typeface="Times" pitchFamily="28" charset="0"/>
                </a:defRPr>
              </a:lvl3pPr>
              <a:lvl4pPr algn="l">
                <a:tabLst>
                  <a:tab pos="282575" algn="l"/>
                </a:tabLst>
                <a:defRPr sz="2400">
                  <a:solidFill>
                    <a:schemeClr val="tx1"/>
                  </a:solidFill>
                  <a:latin typeface="Times" pitchFamily="28" charset="0"/>
                </a:defRPr>
              </a:lvl4pPr>
              <a:lvl5pPr algn="l">
                <a:tabLst>
                  <a:tab pos="282575" algn="l"/>
                </a:tabLst>
                <a:defRPr sz="2400">
                  <a:solidFill>
                    <a:schemeClr val="tx1"/>
                  </a:solidFill>
                  <a:latin typeface="Times" pitchFamily="28" charset="0"/>
                </a:defRPr>
              </a:lvl5pPr>
              <a:lvl6pPr eaLnBrk="0" fontAlgn="base" hangingPunct="0">
                <a:spcBef>
                  <a:spcPct val="0"/>
                </a:spcBef>
                <a:spcAft>
                  <a:spcPct val="0"/>
                </a:spcAft>
                <a:tabLst>
                  <a:tab pos="282575" algn="l"/>
                </a:tabLst>
                <a:defRPr sz="2400">
                  <a:solidFill>
                    <a:schemeClr val="tx1"/>
                  </a:solidFill>
                  <a:latin typeface="Times" pitchFamily="28" charset="0"/>
                </a:defRPr>
              </a:lvl6pPr>
              <a:lvl7pPr eaLnBrk="0" fontAlgn="base" hangingPunct="0">
                <a:spcBef>
                  <a:spcPct val="0"/>
                </a:spcBef>
                <a:spcAft>
                  <a:spcPct val="0"/>
                </a:spcAft>
                <a:tabLst>
                  <a:tab pos="282575" algn="l"/>
                </a:tabLst>
                <a:defRPr sz="2400">
                  <a:solidFill>
                    <a:schemeClr val="tx1"/>
                  </a:solidFill>
                  <a:latin typeface="Times" pitchFamily="28" charset="0"/>
                </a:defRPr>
              </a:lvl7pPr>
              <a:lvl8pPr eaLnBrk="0" fontAlgn="base" hangingPunct="0">
                <a:spcBef>
                  <a:spcPct val="0"/>
                </a:spcBef>
                <a:spcAft>
                  <a:spcPct val="0"/>
                </a:spcAft>
                <a:tabLst>
                  <a:tab pos="282575" algn="l"/>
                </a:tabLst>
                <a:defRPr sz="2400">
                  <a:solidFill>
                    <a:schemeClr val="tx1"/>
                  </a:solidFill>
                  <a:latin typeface="Times" pitchFamily="28" charset="0"/>
                </a:defRPr>
              </a:lvl8pPr>
              <a:lvl9pPr eaLnBrk="0" fontAlgn="base" hangingPunct="0">
                <a:spcBef>
                  <a:spcPct val="0"/>
                </a:spcBef>
                <a:spcAft>
                  <a:spcPct val="0"/>
                </a:spcAft>
                <a:tabLst>
                  <a:tab pos="282575" algn="l"/>
                </a:tabLst>
                <a:defRPr sz="2400">
                  <a:solidFill>
                    <a:schemeClr val="tx1"/>
                  </a:solidFill>
                  <a:latin typeface="Times" pitchFamily="28"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82575" algn="l"/>
                </a:tabLst>
                <a:defRPr/>
              </a:pPr>
              <a:r>
                <a:rPr kumimoji="0" lang="en-US" altLang="en-US" sz="2400" b="0" i="1" u="none" strike="noStrike" kern="0" cap="none" spc="0" normalizeH="0" baseline="0" noProof="0" dirty="0">
                  <a:ln>
                    <a:noFill/>
                  </a:ln>
                  <a:solidFill>
                    <a:srgbClr val="000000"/>
                  </a:solidFill>
                  <a:effectLst/>
                  <a:uLnTx/>
                  <a:uFillTx/>
                  <a:latin typeface="Arial" charset="0"/>
                </a:rPr>
                <a:t>P</a:t>
              </a:r>
              <a:r>
                <a:rPr kumimoji="0" lang="en-US" altLang="en-US" sz="2400" b="0" i="0" u="none" strike="noStrike" kern="0" cap="none" spc="0" normalizeH="0" baseline="0" noProof="0" dirty="0">
                  <a:ln>
                    <a:noFill/>
                  </a:ln>
                  <a:solidFill>
                    <a:srgbClr val="000000"/>
                  </a:solidFill>
                  <a:effectLst/>
                  <a:uLnTx/>
                  <a:uFillTx/>
                  <a:latin typeface="Arial" charset="0"/>
                </a:rPr>
                <a:t>	=  </a:t>
              </a:r>
              <a:r>
                <a:rPr kumimoji="0" lang="en-US" altLang="en-US" sz="2400" b="0" i="1" u="none" strike="noStrike" kern="0" cap="none" spc="0" normalizeH="0" baseline="0" noProof="0" dirty="0">
                  <a:ln>
                    <a:noFill/>
                  </a:ln>
                  <a:solidFill>
                    <a:srgbClr val="000000"/>
                  </a:solidFill>
                  <a:effectLst/>
                  <a:uLnTx/>
                  <a:uFillTx/>
                  <a:latin typeface="Arial" charset="0"/>
                </a:rPr>
                <a:t>m</a:t>
              </a:r>
              <a:r>
                <a:rPr kumimoji="0" lang="en-US" altLang="en-US" sz="2400" b="0" i="0" u="none" strike="noStrike" kern="0" cap="none" spc="0" normalizeH="0" baseline="0" noProof="0" dirty="0">
                  <a:ln>
                    <a:noFill/>
                  </a:ln>
                  <a:solidFill>
                    <a:srgbClr val="000000"/>
                  </a:solidFill>
                  <a:effectLst/>
                  <a:uLnTx/>
                  <a:uFillTx/>
                  <a:latin typeface="Arial" charset="0"/>
                </a:rPr>
                <a:t> x acceleration</a:t>
              </a:r>
            </a:p>
            <a:p>
              <a:pPr marL="0" marR="0" lvl="0" indent="0" algn="l" defTabSz="914400" rtl="0" eaLnBrk="0" fontAlgn="base" latinLnBrk="0" hangingPunct="0">
                <a:lnSpc>
                  <a:spcPct val="100000"/>
                </a:lnSpc>
                <a:spcBef>
                  <a:spcPct val="0"/>
                </a:spcBef>
                <a:spcAft>
                  <a:spcPct val="0"/>
                </a:spcAft>
                <a:buClrTx/>
                <a:buSzTx/>
                <a:buFontTx/>
                <a:buNone/>
                <a:tabLst>
                  <a:tab pos="282575" algn="l"/>
                </a:tabLst>
                <a:defRPr/>
              </a:pPr>
              <a:r>
                <a:rPr kumimoji="0" lang="en-US" altLang="en-US" sz="2400" b="0" i="0" u="none" strike="noStrike" kern="0" cap="none" spc="0" normalizeH="0" baseline="0" noProof="0" dirty="0">
                  <a:ln>
                    <a:noFill/>
                  </a:ln>
                  <a:solidFill>
                    <a:srgbClr val="000000"/>
                  </a:solidFill>
                  <a:effectLst/>
                  <a:uLnTx/>
                  <a:uFillTx/>
                  <a:latin typeface="Arial" charset="0"/>
                </a:rPr>
                <a:t>	    	  area</a:t>
              </a:r>
            </a:p>
          </p:txBody>
        </p:sp>
      </p:grpSp>
      <p:grpSp>
        <p:nvGrpSpPr>
          <p:cNvPr id="8" name="Group 7"/>
          <p:cNvGrpSpPr>
            <a:grpSpLocks/>
          </p:cNvGrpSpPr>
          <p:nvPr/>
        </p:nvGrpSpPr>
        <p:grpSpPr bwMode="auto">
          <a:xfrm>
            <a:off x="1699451" y="3510851"/>
            <a:ext cx="4005262" cy="819150"/>
            <a:chOff x="3045" y="2111"/>
            <a:chExt cx="2523" cy="516"/>
          </a:xfrm>
        </p:grpSpPr>
        <p:sp>
          <p:nvSpPr>
            <p:cNvPr id="9" name="Line 8"/>
            <p:cNvSpPr>
              <a:spLocks noChangeShapeType="1"/>
            </p:cNvSpPr>
            <p:nvPr/>
          </p:nvSpPr>
          <p:spPr bwMode="auto">
            <a:xfrm>
              <a:off x="3466" y="2378"/>
              <a:ext cx="1245"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Arial" charset="0"/>
              </a:endParaRPr>
            </a:p>
          </p:txBody>
        </p:sp>
        <p:sp>
          <p:nvSpPr>
            <p:cNvPr id="10" name="Rectangle 9"/>
            <p:cNvSpPr>
              <a:spLocks noChangeArrowheads="1"/>
            </p:cNvSpPr>
            <p:nvPr/>
          </p:nvSpPr>
          <p:spPr bwMode="auto">
            <a:xfrm>
              <a:off x="3045" y="2111"/>
              <a:ext cx="2523" cy="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algn="l">
                <a:tabLst>
                  <a:tab pos="282575" algn="l"/>
                </a:tabLst>
                <a:defRPr sz="2400">
                  <a:solidFill>
                    <a:schemeClr val="tx1"/>
                  </a:solidFill>
                  <a:latin typeface="Times" pitchFamily="28" charset="0"/>
                </a:defRPr>
              </a:lvl1pPr>
              <a:lvl2pPr algn="l">
                <a:tabLst>
                  <a:tab pos="282575" algn="l"/>
                </a:tabLst>
                <a:defRPr sz="2400">
                  <a:solidFill>
                    <a:schemeClr val="tx1"/>
                  </a:solidFill>
                  <a:latin typeface="Times" pitchFamily="28" charset="0"/>
                </a:defRPr>
              </a:lvl2pPr>
              <a:lvl3pPr algn="l">
                <a:tabLst>
                  <a:tab pos="282575" algn="l"/>
                </a:tabLst>
                <a:defRPr sz="2400">
                  <a:solidFill>
                    <a:schemeClr val="tx1"/>
                  </a:solidFill>
                  <a:latin typeface="Times" pitchFamily="28" charset="0"/>
                </a:defRPr>
              </a:lvl3pPr>
              <a:lvl4pPr algn="l">
                <a:tabLst>
                  <a:tab pos="282575" algn="l"/>
                </a:tabLst>
                <a:defRPr sz="2400">
                  <a:solidFill>
                    <a:schemeClr val="tx1"/>
                  </a:solidFill>
                  <a:latin typeface="Times" pitchFamily="28" charset="0"/>
                </a:defRPr>
              </a:lvl4pPr>
              <a:lvl5pPr algn="l">
                <a:tabLst>
                  <a:tab pos="282575" algn="l"/>
                </a:tabLst>
                <a:defRPr sz="2400">
                  <a:solidFill>
                    <a:schemeClr val="tx1"/>
                  </a:solidFill>
                  <a:latin typeface="Times" pitchFamily="28" charset="0"/>
                </a:defRPr>
              </a:lvl5pPr>
              <a:lvl6pPr eaLnBrk="0" fontAlgn="base" hangingPunct="0">
                <a:spcBef>
                  <a:spcPct val="0"/>
                </a:spcBef>
                <a:spcAft>
                  <a:spcPct val="0"/>
                </a:spcAft>
                <a:tabLst>
                  <a:tab pos="282575" algn="l"/>
                </a:tabLst>
                <a:defRPr sz="2400">
                  <a:solidFill>
                    <a:schemeClr val="tx1"/>
                  </a:solidFill>
                  <a:latin typeface="Times" pitchFamily="28" charset="0"/>
                </a:defRPr>
              </a:lvl6pPr>
              <a:lvl7pPr eaLnBrk="0" fontAlgn="base" hangingPunct="0">
                <a:spcBef>
                  <a:spcPct val="0"/>
                </a:spcBef>
                <a:spcAft>
                  <a:spcPct val="0"/>
                </a:spcAft>
                <a:tabLst>
                  <a:tab pos="282575" algn="l"/>
                </a:tabLst>
                <a:defRPr sz="2400">
                  <a:solidFill>
                    <a:schemeClr val="tx1"/>
                  </a:solidFill>
                  <a:latin typeface="Times" pitchFamily="28" charset="0"/>
                </a:defRPr>
              </a:lvl7pPr>
              <a:lvl8pPr eaLnBrk="0" fontAlgn="base" hangingPunct="0">
                <a:spcBef>
                  <a:spcPct val="0"/>
                </a:spcBef>
                <a:spcAft>
                  <a:spcPct val="0"/>
                </a:spcAft>
                <a:tabLst>
                  <a:tab pos="282575" algn="l"/>
                </a:tabLst>
                <a:defRPr sz="2400">
                  <a:solidFill>
                    <a:schemeClr val="tx1"/>
                  </a:solidFill>
                  <a:latin typeface="Times" pitchFamily="28" charset="0"/>
                </a:defRPr>
              </a:lvl8pPr>
              <a:lvl9pPr eaLnBrk="0" fontAlgn="base" hangingPunct="0">
                <a:spcBef>
                  <a:spcPct val="0"/>
                </a:spcBef>
                <a:spcAft>
                  <a:spcPct val="0"/>
                </a:spcAft>
                <a:tabLst>
                  <a:tab pos="282575" algn="l"/>
                </a:tabLst>
                <a:defRPr sz="2400">
                  <a:solidFill>
                    <a:schemeClr val="tx1"/>
                  </a:solidFill>
                  <a:latin typeface="Times" pitchFamily="28"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82575" algn="l"/>
                </a:tabLst>
                <a:defRPr/>
              </a:pPr>
              <a:r>
                <a:rPr kumimoji="0" lang="en-US" altLang="en-US" sz="2400" b="0" i="0" u="none" strike="noStrike" kern="0" cap="none" spc="0" normalizeH="0" baseline="0" noProof="0">
                  <a:ln>
                    <a:noFill/>
                  </a:ln>
                  <a:solidFill>
                    <a:srgbClr val="000000"/>
                  </a:solidFill>
                  <a:effectLst/>
                  <a:uLnTx/>
                  <a:uFillTx/>
                  <a:latin typeface="Arial" charset="0"/>
                </a:rPr>
                <a:t>	= </a:t>
              </a:r>
              <a:r>
                <a:rPr kumimoji="0" lang="en-US" altLang="en-US" sz="2400" b="0" i="1" u="none" strike="noStrike" kern="0" cap="none" spc="0" normalizeH="0" baseline="0" noProof="0">
                  <a:ln>
                    <a:noFill/>
                  </a:ln>
                  <a:solidFill>
                    <a:srgbClr val="000000"/>
                  </a:solidFill>
                  <a:effectLst/>
                  <a:uLnTx/>
                  <a:uFillTx/>
                  <a:latin typeface="Arial" charset="0"/>
                </a:rPr>
                <a:t>m</a:t>
              </a:r>
              <a:r>
                <a:rPr kumimoji="0" lang="en-US" altLang="en-US" sz="2400" b="0" i="0" u="none" strike="noStrike" kern="0" cap="none" spc="0" normalizeH="0" baseline="0" noProof="0">
                  <a:ln>
                    <a:noFill/>
                  </a:ln>
                  <a:solidFill>
                    <a:srgbClr val="000000"/>
                  </a:solidFill>
                  <a:effectLst/>
                  <a:uLnTx/>
                  <a:uFillTx/>
                  <a:latin typeface="Arial" charset="0"/>
                </a:rPr>
                <a:t> x </a:t>
              </a:r>
              <a:r>
                <a:rPr kumimoji="0" lang="en-US" altLang="en-US" sz="2400" b="0" i="1" u="none" strike="noStrike" kern="0" cap="none" spc="0" normalizeH="0" baseline="0" noProof="0">
                  <a:ln>
                    <a:noFill/>
                  </a:ln>
                  <a:solidFill>
                    <a:srgbClr val="000000"/>
                  </a:solidFill>
                  <a:effectLst/>
                  <a:uLnTx/>
                  <a:uFillTx/>
                  <a:latin typeface="Arial" charset="0"/>
                </a:rPr>
                <a:t>g</a:t>
              </a:r>
              <a:r>
                <a:rPr kumimoji="0" lang="en-US" altLang="en-US" sz="2400" b="0" i="0" u="none" strike="noStrike" kern="0" cap="none" spc="0" normalizeH="0" baseline="0" noProof="0">
                  <a:ln>
                    <a:noFill/>
                  </a:ln>
                  <a:solidFill>
                    <a:srgbClr val="000000"/>
                  </a:solidFill>
                  <a:effectLst/>
                  <a:uLnTx/>
                  <a:uFillTx/>
                  <a:latin typeface="Arial" charset="0"/>
                </a:rPr>
                <a:t> x height</a:t>
              </a:r>
            </a:p>
            <a:p>
              <a:pPr marL="0" marR="0" lvl="0" indent="0" algn="l" defTabSz="914400" rtl="0" eaLnBrk="0" fontAlgn="base" latinLnBrk="0" hangingPunct="0">
                <a:lnSpc>
                  <a:spcPct val="100000"/>
                </a:lnSpc>
                <a:spcBef>
                  <a:spcPct val="0"/>
                </a:spcBef>
                <a:spcAft>
                  <a:spcPct val="0"/>
                </a:spcAft>
                <a:buClrTx/>
                <a:buSzTx/>
                <a:buFontTx/>
                <a:buNone/>
                <a:tabLst>
                  <a:tab pos="282575" algn="l"/>
                </a:tabLst>
                <a:defRPr/>
              </a:pPr>
              <a:r>
                <a:rPr kumimoji="0" lang="en-US" altLang="en-US" sz="2400" b="0" i="0" u="none" strike="noStrike" kern="0" cap="none" spc="0" normalizeH="0" baseline="0" noProof="0">
                  <a:ln>
                    <a:noFill/>
                  </a:ln>
                  <a:solidFill>
                    <a:srgbClr val="000000"/>
                  </a:solidFill>
                  <a:effectLst/>
                  <a:uLnTx/>
                  <a:uFillTx/>
                  <a:latin typeface="Arial" charset="0"/>
                </a:rPr>
                <a:t>		volume</a:t>
              </a:r>
            </a:p>
          </p:txBody>
        </p:sp>
      </p:grpSp>
      <p:sp>
        <p:nvSpPr>
          <p:cNvPr id="11" name="Rectangle 10"/>
          <p:cNvSpPr>
            <a:spLocks noChangeArrowheads="1"/>
          </p:cNvSpPr>
          <p:nvPr/>
        </p:nvSpPr>
        <p:spPr bwMode="auto">
          <a:xfrm>
            <a:off x="1699451" y="4441126"/>
            <a:ext cx="4005262" cy="118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algn="l">
              <a:tabLst>
                <a:tab pos="282575" algn="l"/>
              </a:tabLst>
              <a:defRPr sz="2400">
                <a:solidFill>
                  <a:schemeClr val="tx1"/>
                </a:solidFill>
                <a:latin typeface="Times" pitchFamily="28" charset="0"/>
              </a:defRPr>
            </a:lvl1pPr>
            <a:lvl2pPr algn="l">
              <a:tabLst>
                <a:tab pos="282575" algn="l"/>
              </a:tabLst>
              <a:defRPr sz="2400">
                <a:solidFill>
                  <a:schemeClr val="tx1"/>
                </a:solidFill>
                <a:latin typeface="Times" pitchFamily="28" charset="0"/>
              </a:defRPr>
            </a:lvl2pPr>
            <a:lvl3pPr algn="l">
              <a:tabLst>
                <a:tab pos="282575" algn="l"/>
              </a:tabLst>
              <a:defRPr sz="2400">
                <a:solidFill>
                  <a:schemeClr val="tx1"/>
                </a:solidFill>
                <a:latin typeface="Times" pitchFamily="28" charset="0"/>
              </a:defRPr>
            </a:lvl3pPr>
            <a:lvl4pPr algn="l">
              <a:tabLst>
                <a:tab pos="282575" algn="l"/>
              </a:tabLst>
              <a:defRPr sz="2400">
                <a:solidFill>
                  <a:schemeClr val="tx1"/>
                </a:solidFill>
                <a:latin typeface="Times" pitchFamily="28" charset="0"/>
              </a:defRPr>
            </a:lvl4pPr>
            <a:lvl5pPr algn="l">
              <a:tabLst>
                <a:tab pos="282575" algn="l"/>
              </a:tabLst>
              <a:defRPr sz="2400">
                <a:solidFill>
                  <a:schemeClr val="tx1"/>
                </a:solidFill>
                <a:latin typeface="Times" pitchFamily="28" charset="0"/>
              </a:defRPr>
            </a:lvl5pPr>
            <a:lvl6pPr eaLnBrk="0" fontAlgn="base" hangingPunct="0">
              <a:spcBef>
                <a:spcPct val="0"/>
              </a:spcBef>
              <a:spcAft>
                <a:spcPct val="0"/>
              </a:spcAft>
              <a:tabLst>
                <a:tab pos="282575" algn="l"/>
              </a:tabLst>
              <a:defRPr sz="2400">
                <a:solidFill>
                  <a:schemeClr val="tx1"/>
                </a:solidFill>
                <a:latin typeface="Times" pitchFamily="28" charset="0"/>
              </a:defRPr>
            </a:lvl6pPr>
            <a:lvl7pPr eaLnBrk="0" fontAlgn="base" hangingPunct="0">
              <a:spcBef>
                <a:spcPct val="0"/>
              </a:spcBef>
              <a:spcAft>
                <a:spcPct val="0"/>
              </a:spcAft>
              <a:tabLst>
                <a:tab pos="282575" algn="l"/>
              </a:tabLst>
              <a:defRPr sz="2400">
                <a:solidFill>
                  <a:schemeClr val="tx1"/>
                </a:solidFill>
                <a:latin typeface="Times" pitchFamily="28" charset="0"/>
              </a:defRPr>
            </a:lvl7pPr>
            <a:lvl8pPr eaLnBrk="0" fontAlgn="base" hangingPunct="0">
              <a:spcBef>
                <a:spcPct val="0"/>
              </a:spcBef>
              <a:spcAft>
                <a:spcPct val="0"/>
              </a:spcAft>
              <a:tabLst>
                <a:tab pos="282575" algn="l"/>
              </a:tabLst>
              <a:defRPr sz="2400">
                <a:solidFill>
                  <a:schemeClr val="tx1"/>
                </a:solidFill>
                <a:latin typeface="Times" pitchFamily="28" charset="0"/>
              </a:defRPr>
            </a:lvl8pPr>
            <a:lvl9pPr eaLnBrk="0" fontAlgn="base" hangingPunct="0">
              <a:spcBef>
                <a:spcPct val="0"/>
              </a:spcBef>
              <a:spcAft>
                <a:spcPct val="0"/>
              </a:spcAft>
              <a:tabLst>
                <a:tab pos="282575" algn="l"/>
              </a:tabLst>
              <a:defRPr sz="2400">
                <a:solidFill>
                  <a:schemeClr val="tx1"/>
                </a:solidFill>
                <a:latin typeface="Times" pitchFamily="28" charset="0"/>
              </a:defRPr>
            </a:lvl9pPr>
          </a:lstStyle>
          <a:p>
            <a:pPr rtl="0" eaLnBrk="0" fontAlgn="base" hangingPunct="0">
              <a:spcBef>
                <a:spcPct val="0"/>
              </a:spcBef>
              <a:spcAft>
                <a:spcPct val="0"/>
              </a:spcAft>
            </a:pPr>
            <a:r>
              <a:rPr lang="en-US" altLang="en-US" dirty="0">
                <a:solidFill>
                  <a:srgbClr val="000000"/>
                </a:solidFill>
                <a:latin typeface="Arial" charset="0"/>
              </a:rPr>
              <a:t>	= density x </a:t>
            </a:r>
            <a:r>
              <a:rPr lang="en-US" altLang="en-US" i="1" dirty="0">
                <a:solidFill>
                  <a:srgbClr val="000000"/>
                </a:solidFill>
                <a:latin typeface="Arial" charset="0"/>
              </a:rPr>
              <a:t>g</a:t>
            </a:r>
            <a:r>
              <a:rPr lang="en-US" altLang="en-US" dirty="0">
                <a:solidFill>
                  <a:srgbClr val="000000"/>
                </a:solidFill>
                <a:latin typeface="Arial" charset="0"/>
              </a:rPr>
              <a:t> x </a:t>
            </a:r>
            <a:r>
              <a:rPr lang="en-US" altLang="en-US" i="1" dirty="0">
                <a:solidFill>
                  <a:srgbClr val="000000"/>
                </a:solidFill>
                <a:latin typeface="Arial" charset="0"/>
              </a:rPr>
              <a:t>h</a:t>
            </a:r>
          </a:p>
          <a:p>
            <a:pPr rtl="0" eaLnBrk="0" fontAlgn="base" hangingPunct="0">
              <a:spcBef>
                <a:spcPct val="0"/>
              </a:spcBef>
              <a:spcAft>
                <a:spcPct val="0"/>
              </a:spcAft>
            </a:pPr>
            <a:endParaRPr lang="en-US" altLang="en-US" i="1" dirty="0">
              <a:solidFill>
                <a:srgbClr val="000000"/>
              </a:solidFill>
              <a:latin typeface="Arial" charset="0"/>
            </a:endParaRPr>
          </a:p>
          <a:p>
            <a:pPr rtl="0" eaLnBrk="0" fontAlgn="base" hangingPunct="0">
              <a:spcBef>
                <a:spcPct val="0"/>
              </a:spcBef>
              <a:spcAft>
                <a:spcPct val="0"/>
              </a:spcAft>
            </a:pPr>
            <a:r>
              <a:rPr lang="en-US" altLang="en-US" dirty="0">
                <a:solidFill>
                  <a:srgbClr val="000000"/>
                </a:solidFill>
                <a:latin typeface="Arial" charset="0"/>
              </a:rPr>
              <a:t> 	= </a:t>
            </a:r>
            <a:r>
              <a:rPr lang="en-US" altLang="en-US" i="1" dirty="0">
                <a:solidFill>
                  <a:srgbClr val="000000"/>
                </a:solidFill>
                <a:latin typeface="Arial" charset="0"/>
              </a:rPr>
              <a:t>d g h</a:t>
            </a:r>
            <a:r>
              <a:rPr lang="en-US" altLang="en-US" dirty="0">
                <a:solidFill>
                  <a:srgbClr val="000000"/>
                </a:solidFill>
                <a:latin typeface="Arial" charset="0"/>
              </a:rPr>
              <a:t>	  	     	</a:t>
            </a:r>
          </a:p>
        </p:txBody>
      </p:sp>
      <p:sp>
        <p:nvSpPr>
          <p:cNvPr id="12" name="Rectangle 11"/>
          <p:cNvSpPr txBox="1">
            <a:spLocks noChangeArrowheads="1"/>
          </p:cNvSpPr>
          <p:nvPr/>
        </p:nvSpPr>
        <p:spPr bwMode="auto">
          <a:xfrm>
            <a:off x="1470851" y="-70104"/>
            <a:ext cx="8834437"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7" tIns="44450" rIns="90487" bIns="44450" numCol="1" anchor="ctr" anchorCtr="0" compatLnSpc="1">
            <a:prstTxWarp prst="textNoShape">
              <a:avLst/>
            </a:prstTxWarp>
          </a:bodyPr>
          <a:lstStyle>
            <a:lvl1pPr algn="l" rtl="0" eaLnBrk="0" fontAlgn="base" hangingPunct="0">
              <a:spcBef>
                <a:spcPct val="0"/>
              </a:spcBef>
              <a:spcAft>
                <a:spcPct val="0"/>
              </a:spcAft>
              <a:defRPr sz="3600" b="0">
                <a:solidFill>
                  <a:schemeClr val="bg1"/>
                </a:solidFill>
                <a:latin typeface="Cambria" pitchFamily="18" charset="0"/>
                <a:ea typeface="+mj-ea"/>
                <a:cs typeface="+mj-cs"/>
              </a:defRPr>
            </a:lvl1pPr>
            <a:lvl2pPr algn="l" rtl="0" eaLnBrk="0" fontAlgn="base" hangingPunct="0">
              <a:spcBef>
                <a:spcPct val="0"/>
              </a:spcBef>
              <a:spcAft>
                <a:spcPct val="0"/>
              </a:spcAft>
              <a:defRPr sz="4400" b="1">
                <a:solidFill>
                  <a:schemeClr val="bg1"/>
                </a:solidFill>
                <a:latin typeface="Helvetica" pitchFamily="28" charset="0"/>
              </a:defRPr>
            </a:lvl2pPr>
            <a:lvl3pPr algn="l" rtl="0" eaLnBrk="0" fontAlgn="base" hangingPunct="0">
              <a:spcBef>
                <a:spcPct val="0"/>
              </a:spcBef>
              <a:spcAft>
                <a:spcPct val="0"/>
              </a:spcAft>
              <a:defRPr sz="4400" b="1">
                <a:solidFill>
                  <a:schemeClr val="bg1"/>
                </a:solidFill>
                <a:latin typeface="Helvetica" pitchFamily="28" charset="0"/>
              </a:defRPr>
            </a:lvl3pPr>
            <a:lvl4pPr algn="l" rtl="0" eaLnBrk="0" fontAlgn="base" hangingPunct="0">
              <a:spcBef>
                <a:spcPct val="0"/>
              </a:spcBef>
              <a:spcAft>
                <a:spcPct val="0"/>
              </a:spcAft>
              <a:defRPr sz="4400" b="1">
                <a:solidFill>
                  <a:schemeClr val="bg1"/>
                </a:solidFill>
                <a:latin typeface="Helvetica" pitchFamily="28" charset="0"/>
              </a:defRPr>
            </a:lvl4pPr>
            <a:lvl5pPr algn="l" rtl="0" eaLnBrk="0" fontAlgn="base" hangingPunct="0">
              <a:spcBef>
                <a:spcPct val="0"/>
              </a:spcBef>
              <a:spcAft>
                <a:spcPct val="0"/>
              </a:spcAft>
              <a:defRPr sz="4400" b="1">
                <a:solidFill>
                  <a:schemeClr val="bg1"/>
                </a:solidFill>
                <a:latin typeface="Helvetica" pitchFamily="28" charset="0"/>
              </a:defRPr>
            </a:lvl5pPr>
            <a:lvl6pPr marL="457200" algn="l" rtl="0" eaLnBrk="0" fontAlgn="base" hangingPunct="0">
              <a:spcBef>
                <a:spcPct val="0"/>
              </a:spcBef>
              <a:spcAft>
                <a:spcPct val="0"/>
              </a:spcAft>
              <a:defRPr sz="4400" b="1">
                <a:solidFill>
                  <a:schemeClr val="bg1"/>
                </a:solidFill>
                <a:latin typeface="Helvetica" pitchFamily="28" charset="0"/>
              </a:defRPr>
            </a:lvl6pPr>
            <a:lvl7pPr marL="914400" algn="l" rtl="0" eaLnBrk="0" fontAlgn="base" hangingPunct="0">
              <a:spcBef>
                <a:spcPct val="0"/>
              </a:spcBef>
              <a:spcAft>
                <a:spcPct val="0"/>
              </a:spcAft>
              <a:defRPr sz="4400" b="1">
                <a:solidFill>
                  <a:schemeClr val="bg1"/>
                </a:solidFill>
                <a:latin typeface="Helvetica" pitchFamily="28" charset="0"/>
              </a:defRPr>
            </a:lvl7pPr>
            <a:lvl8pPr marL="1371600" algn="l" rtl="0" eaLnBrk="0" fontAlgn="base" hangingPunct="0">
              <a:spcBef>
                <a:spcPct val="0"/>
              </a:spcBef>
              <a:spcAft>
                <a:spcPct val="0"/>
              </a:spcAft>
              <a:defRPr sz="4400" b="1">
                <a:solidFill>
                  <a:schemeClr val="bg1"/>
                </a:solidFill>
                <a:latin typeface="Helvetica" pitchFamily="28" charset="0"/>
              </a:defRPr>
            </a:lvl8pPr>
            <a:lvl9pPr marL="1828800" algn="l" rtl="0" eaLnBrk="0" fontAlgn="base" hangingPunct="0">
              <a:spcBef>
                <a:spcPct val="0"/>
              </a:spcBef>
              <a:spcAft>
                <a:spcPct val="0"/>
              </a:spcAft>
              <a:defRPr sz="4400" b="1">
                <a:solidFill>
                  <a:schemeClr val="bg1"/>
                </a:solidFill>
                <a:latin typeface="Helvetica" pitchFamily="2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0" i="0" u="none" strike="noStrike" kern="0" cap="none" spc="0" normalizeH="0" baseline="0" noProof="0">
                <a:ln>
                  <a:noFill/>
                </a:ln>
                <a:solidFill>
                  <a:srgbClr val="FFFFFF"/>
                </a:solidFill>
                <a:effectLst/>
                <a:uLnTx/>
                <a:uFillTx/>
                <a:latin typeface="Cambria" pitchFamily="18" charset="0"/>
                <a:ea typeface="+mj-ea"/>
                <a:cs typeface="+mj-cs"/>
              </a:rPr>
              <a:t>Gas Pressure</a:t>
            </a:r>
            <a:endParaRPr kumimoji="0" lang="en-US" altLang="en-US" sz="3600" b="0" i="0" u="none" strike="noStrike" kern="0" cap="none" spc="0" normalizeH="0" baseline="0" noProof="0" dirty="0">
              <a:ln>
                <a:noFill/>
              </a:ln>
              <a:solidFill>
                <a:srgbClr val="FFFFFF"/>
              </a:solidFill>
              <a:effectLst/>
              <a:uLnTx/>
              <a:uFillTx/>
              <a:latin typeface="Cambria" pitchFamily="18" charset="0"/>
              <a:ea typeface="+mj-ea"/>
              <a:cs typeface="+mj-cs"/>
            </a:endParaRPr>
          </a:p>
        </p:txBody>
      </p:sp>
      <p:sp>
        <p:nvSpPr>
          <p:cNvPr id="13" name="AutoShape 3"/>
          <p:cNvSpPr>
            <a:spLocks noChangeArrowheads="1"/>
          </p:cNvSpPr>
          <p:nvPr/>
        </p:nvSpPr>
        <p:spPr bwMode="auto">
          <a:xfrm>
            <a:off x="3158323" y="1477661"/>
            <a:ext cx="1882775" cy="844550"/>
          </a:xfrm>
          <a:prstGeom prst="wedgeRoundRectCallout">
            <a:avLst>
              <a:gd name="adj1" fmla="val -27289"/>
              <a:gd name="adj2" fmla="val 82628"/>
              <a:gd name="adj3" fmla="val 16667"/>
            </a:avLst>
          </a:prstGeom>
          <a:solidFill>
            <a:srgbClr val="E5F5FF"/>
          </a:solidFill>
          <a:ln w="9525" algn="ctr">
            <a:solidFill>
              <a:srgbClr val="C0C0C0"/>
            </a:solidFill>
            <a:miter lim="800000"/>
            <a:headEnd/>
            <a:tailEnd/>
          </a:ln>
          <a:effectLst/>
        </p:spPr>
        <p:txBody>
          <a:bodyPr/>
          <a:lstStyle/>
          <a:p>
            <a:pPr algn="ctr" rtl="0" eaLnBrk="0" fontAlgn="base" hangingPunct="0">
              <a:spcBef>
                <a:spcPct val="0"/>
              </a:spcBef>
              <a:spcAft>
                <a:spcPct val="0"/>
              </a:spcAft>
            </a:pPr>
            <a:r>
              <a:rPr lang="en-US" altLang="en-US" sz="2000">
                <a:solidFill>
                  <a:srgbClr val="000000"/>
                </a:solidFill>
                <a:latin typeface="Arial" charset="0"/>
              </a:rPr>
              <a:t>gravity</a:t>
            </a:r>
          </a:p>
          <a:p>
            <a:pPr algn="ctr" rtl="0" eaLnBrk="0" fontAlgn="base" hangingPunct="0">
              <a:spcBef>
                <a:spcPct val="0"/>
              </a:spcBef>
              <a:spcAft>
                <a:spcPct val="0"/>
              </a:spcAft>
            </a:pPr>
            <a:r>
              <a:rPr lang="en-US" altLang="en-US" sz="2000" i="1">
                <a:solidFill>
                  <a:srgbClr val="000000"/>
                </a:solidFill>
                <a:latin typeface="Arial" charset="0"/>
              </a:rPr>
              <a:t>g</a:t>
            </a:r>
            <a:r>
              <a:rPr lang="en-US" altLang="en-US" sz="2000">
                <a:solidFill>
                  <a:srgbClr val="000000"/>
                </a:solidFill>
                <a:latin typeface="Arial" charset="0"/>
              </a:rPr>
              <a:t> = 9.81 ms</a:t>
            </a:r>
            <a:r>
              <a:rPr lang="en-US" altLang="en-US" sz="2000" baseline="30000">
                <a:solidFill>
                  <a:srgbClr val="000000"/>
                </a:solidFill>
                <a:latin typeface="Arial" charset="0"/>
              </a:rPr>
              <a:t>-2</a:t>
            </a:r>
          </a:p>
        </p:txBody>
      </p:sp>
      <p:pic>
        <p:nvPicPr>
          <p:cNvPr id="14" name="Picture 13" descr="08_01.jpg"/>
          <p:cNvPicPr>
            <a:picLocks noChangeAspect="1"/>
          </p:cNvPicPr>
          <p:nvPr/>
        </p:nvPicPr>
        <p:blipFill rotWithShape="1">
          <a:blip r:embed="rId2">
            <a:extLst>
              <a:ext uri="{28A0092B-C50C-407E-A947-70E740481C1C}">
                <a14:useLocalDpi xmlns:a14="http://schemas.microsoft.com/office/drawing/2010/main" val="0"/>
              </a:ext>
            </a:extLst>
          </a:blip>
          <a:srcRect r="43447"/>
          <a:stretch/>
        </p:blipFill>
        <p:spPr>
          <a:xfrm>
            <a:off x="5589923" y="1374271"/>
            <a:ext cx="4847471" cy="5244803"/>
          </a:xfrm>
          <a:prstGeom prst="rect">
            <a:avLst/>
          </a:prstGeom>
        </p:spPr>
      </p:pic>
      <p:sp>
        <p:nvSpPr>
          <p:cNvPr id="15" name="Rectangle 14"/>
          <p:cNvSpPr/>
          <p:nvPr/>
        </p:nvSpPr>
        <p:spPr>
          <a:xfrm>
            <a:off x="8635552" y="6434408"/>
            <a:ext cx="1043939" cy="369332"/>
          </a:xfrm>
          <a:prstGeom prst="rect">
            <a:avLst/>
          </a:prstGeom>
        </p:spPr>
        <p:txBody>
          <a:bodyPr wrap="none">
            <a:spAutoFit/>
          </a:bodyPr>
          <a:lstStyle/>
          <a:p>
            <a:r>
              <a:rPr lang="en-US" altLang="en-US" dirty="0">
                <a:solidFill>
                  <a:srgbClr val="000000"/>
                </a:solidFill>
              </a:rPr>
              <a:t>Figure A</a:t>
            </a:r>
            <a:endParaRPr lang="he-IL" dirty="0"/>
          </a:p>
        </p:txBody>
      </p:sp>
    </p:spTree>
    <p:extLst>
      <p:ext uri="{BB962C8B-B14F-4D97-AF65-F5344CB8AC3E}">
        <p14:creationId xmlns:p14="http://schemas.microsoft.com/office/powerpoint/2010/main" val="10796523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he-IL">
                <a:solidFill>
                  <a:srgbClr val="000000"/>
                </a:solidFill>
              </a:rPr>
              <a:t>גזים</a:t>
            </a:r>
            <a:endParaRPr lang="en-US" dirty="0">
              <a:solidFill>
                <a:srgbClr val="000000"/>
              </a:solidFill>
            </a:endParaRPr>
          </a:p>
        </p:txBody>
      </p:sp>
      <p:sp>
        <p:nvSpPr>
          <p:cNvPr id="107523" name="Slide Number Placeholder 7"/>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dirty="0">
                <a:solidFill>
                  <a:srgbClr val="000000"/>
                </a:solidFill>
              </a:rPr>
              <a:t>5 | </a:t>
            </a:r>
            <a:fld id="{C302B50F-CF43-4207-8605-BE20F90D0BBB}" type="slidenum">
              <a:rPr lang="en-US" altLang="en-US" sz="1000">
                <a:solidFill>
                  <a:srgbClr val="000000"/>
                </a:solidFill>
              </a:rPr>
              <a:pPr>
                <a:spcBef>
                  <a:spcPct val="0"/>
                </a:spcBef>
                <a:buFontTx/>
                <a:buNone/>
              </a:pPr>
              <a:t>30</a:t>
            </a:fld>
            <a:endParaRPr lang="en-US" altLang="en-US" sz="1000" dirty="0">
              <a:solidFill>
                <a:srgbClr val="000000"/>
              </a:solidFill>
            </a:endParaRPr>
          </a:p>
        </p:txBody>
      </p:sp>
      <p:sp>
        <p:nvSpPr>
          <p:cNvPr id="12" name="Text Box 3"/>
          <p:cNvSpPr txBox="1">
            <a:spLocks noChangeArrowheads="1"/>
          </p:cNvSpPr>
          <p:nvPr/>
        </p:nvSpPr>
        <p:spPr bwMode="auto">
          <a:xfrm>
            <a:off x="1981200" y="457201"/>
            <a:ext cx="7620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l" rtl="0" fontAlgn="base">
              <a:spcBef>
                <a:spcPct val="0"/>
              </a:spcBef>
              <a:spcAft>
                <a:spcPct val="0"/>
              </a:spcAft>
              <a:buFontTx/>
              <a:buNone/>
            </a:pPr>
            <a:r>
              <a:rPr lang="en-US" altLang="en-US" dirty="0">
                <a:solidFill>
                  <a:srgbClr val="000000"/>
                </a:solidFill>
              </a:rPr>
              <a:t>Converting 0.925 g N</a:t>
            </a:r>
            <a:r>
              <a:rPr lang="en-US" altLang="en-US" baseline="-25000" dirty="0">
                <a:solidFill>
                  <a:srgbClr val="000000"/>
                </a:solidFill>
              </a:rPr>
              <a:t>2</a:t>
            </a:r>
            <a:r>
              <a:rPr lang="en-US" altLang="en-US" dirty="0">
                <a:solidFill>
                  <a:srgbClr val="000000"/>
                </a:solidFill>
              </a:rPr>
              <a:t> to moles N</a:t>
            </a:r>
            <a:r>
              <a:rPr lang="en-US" altLang="en-US" baseline="-25000" dirty="0">
                <a:solidFill>
                  <a:srgbClr val="000000"/>
                </a:solidFill>
              </a:rPr>
              <a:t>2</a:t>
            </a:r>
            <a:endParaRPr lang="en-US" altLang="en-US" i="1" baseline="-25000" dirty="0">
              <a:solidFill>
                <a:srgbClr val="000000"/>
              </a:solidFill>
            </a:endParaRPr>
          </a:p>
        </p:txBody>
      </p:sp>
      <p:sp>
        <p:nvSpPr>
          <p:cNvPr id="14" name="Text Box 3"/>
          <p:cNvSpPr txBox="1">
            <a:spLocks noChangeArrowheads="1"/>
          </p:cNvSpPr>
          <p:nvPr/>
        </p:nvSpPr>
        <p:spPr bwMode="auto">
          <a:xfrm>
            <a:off x="1981200" y="2552701"/>
            <a:ext cx="838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rtl="0" fontAlgn="base">
              <a:spcBef>
                <a:spcPct val="0"/>
              </a:spcBef>
              <a:spcAft>
                <a:spcPct val="0"/>
              </a:spcAft>
              <a:buFontTx/>
              <a:buNone/>
            </a:pPr>
            <a:r>
              <a:rPr lang="en-US" altLang="en-US" dirty="0">
                <a:solidFill>
                  <a:srgbClr val="000000"/>
                </a:solidFill>
              </a:rPr>
              <a:t>Substituting into the ideal gas law</a:t>
            </a:r>
            <a:r>
              <a:rPr lang="en-US" altLang="en-US" i="1" baseline="-25000" dirty="0">
                <a:solidFill>
                  <a:srgbClr val="000000"/>
                </a:solidFill>
              </a:rPr>
              <a:t> </a:t>
            </a:r>
            <a:r>
              <a:rPr lang="en-US" altLang="en-US" dirty="0">
                <a:solidFill>
                  <a:srgbClr val="000000"/>
                </a:solidFill>
              </a:rPr>
              <a:t>(</a:t>
            </a:r>
            <a:r>
              <a:rPr lang="en-US" altLang="en-US" dirty="0"/>
              <a:t>25</a:t>
            </a:r>
            <a:r>
              <a:rPr lang="en-US" altLang="en-US" dirty="0">
                <a:sym typeface="Symbol" panose="05050102010706020507" pitchFamily="18" charset="2"/>
              </a:rPr>
              <a:t></a:t>
            </a:r>
            <a:r>
              <a:rPr lang="en-US" altLang="en-US" dirty="0"/>
              <a:t>C</a:t>
            </a:r>
            <a:r>
              <a:rPr lang="en-US" altLang="en-US" dirty="0">
                <a:solidFill>
                  <a:srgbClr val="000000"/>
                </a:solidFill>
              </a:rPr>
              <a:t> = 298 K)</a:t>
            </a:r>
          </a:p>
        </p:txBody>
      </p:sp>
      <p:sp>
        <p:nvSpPr>
          <p:cNvPr id="16" name="Line 35"/>
          <p:cNvSpPr>
            <a:spLocks noChangeShapeType="1"/>
          </p:cNvSpPr>
          <p:nvPr/>
        </p:nvSpPr>
        <p:spPr bwMode="auto">
          <a:xfrm flipV="1">
            <a:off x="4014788" y="1616076"/>
            <a:ext cx="557212" cy="303213"/>
          </a:xfrm>
          <a:prstGeom prst="line">
            <a:avLst/>
          </a:prstGeom>
          <a:noFill/>
          <a:ln w="63500">
            <a:solidFill>
              <a:schemeClr val="hlink"/>
            </a:solidFill>
            <a:round/>
            <a:headEnd/>
            <a:tailEnd/>
          </a:ln>
          <a:extLst>
            <a:ext uri="{909E8E84-426E-40DD-AFC4-6F175D3DCCD1}">
              <a14:hiddenFill xmlns:a14="http://schemas.microsoft.com/office/drawing/2010/main">
                <a:noFill/>
              </a14:hiddenFill>
            </a:ext>
          </a:extLst>
        </p:spPr>
        <p:txBody>
          <a:bodyPr/>
          <a:lstStyle/>
          <a:p>
            <a:pPr algn="l" rtl="0" eaLnBrk="0" fontAlgn="base" hangingPunct="0">
              <a:spcBef>
                <a:spcPct val="0"/>
              </a:spcBef>
              <a:spcAft>
                <a:spcPct val="0"/>
              </a:spcAft>
            </a:pPr>
            <a:endParaRPr lang="en-IN" i="1">
              <a:solidFill>
                <a:srgbClr val="000000"/>
              </a:solidFill>
            </a:endParaRPr>
          </a:p>
        </p:txBody>
      </p:sp>
      <p:sp>
        <p:nvSpPr>
          <p:cNvPr id="17" name="Line 35"/>
          <p:cNvSpPr>
            <a:spLocks noChangeShapeType="1"/>
          </p:cNvSpPr>
          <p:nvPr/>
        </p:nvSpPr>
        <p:spPr bwMode="auto">
          <a:xfrm flipV="1">
            <a:off x="6097588" y="1852613"/>
            <a:ext cx="557212" cy="303212"/>
          </a:xfrm>
          <a:prstGeom prst="line">
            <a:avLst/>
          </a:prstGeom>
          <a:noFill/>
          <a:ln w="63500">
            <a:solidFill>
              <a:schemeClr val="hlink"/>
            </a:solidFill>
            <a:round/>
            <a:headEnd/>
            <a:tailEnd/>
          </a:ln>
          <a:extLst>
            <a:ext uri="{909E8E84-426E-40DD-AFC4-6F175D3DCCD1}">
              <a14:hiddenFill xmlns:a14="http://schemas.microsoft.com/office/drawing/2010/main">
                <a:noFill/>
              </a14:hiddenFill>
            </a:ext>
          </a:extLst>
        </p:spPr>
        <p:txBody>
          <a:bodyPr/>
          <a:lstStyle/>
          <a:p>
            <a:pPr algn="l" rtl="0" eaLnBrk="0" fontAlgn="base" hangingPunct="0">
              <a:spcBef>
                <a:spcPct val="0"/>
              </a:spcBef>
              <a:spcAft>
                <a:spcPct val="0"/>
              </a:spcAft>
            </a:pPr>
            <a:endParaRPr lang="en-IN" i="1">
              <a:solidFill>
                <a:srgbClr val="000000"/>
              </a:solidFill>
            </a:endParaRPr>
          </a:p>
        </p:txBody>
      </p:sp>
      <p:sp>
        <p:nvSpPr>
          <p:cNvPr id="18" name="Line 35"/>
          <p:cNvSpPr>
            <a:spLocks noChangeShapeType="1"/>
          </p:cNvSpPr>
          <p:nvPr/>
        </p:nvSpPr>
        <p:spPr bwMode="auto">
          <a:xfrm flipV="1">
            <a:off x="4305300" y="4495800"/>
            <a:ext cx="495300" cy="228600"/>
          </a:xfrm>
          <a:prstGeom prst="line">
            <a:avLst/>
          </a:prstGeom>
          <a:noFill/>
          <a:ln w="63500">
            <a:solidFill>
              <a:schemeClr val="hlink"/>
            </a:solidFill>
            <a:round/>
            <a:headEnd/>
            <a:tailEnd/>
          </a:ln>
          <a:extLst>
            <a:ext uri="{909E8E84-426E-40DD-AFC4-6F175D3DCCD1}">
              <a14:hiddenFill xmlns:a14="http://schemas.microsoft.com/office/drawing/2010/main">
                <a:noFill/>
              </a14:hiddenFill>
            </a:ext>
          </a:extLst>
        </p:spPr>
        <p:txBody>
          <a:bodyPr/>
          <a:lstStyle/>
          <a:p>
            <a:pPr algn="l" rtl="0" eaLnBrk="0" fontAlgn="base" hangingPunct="0">
              <a:spcBef>
                <a:spcPct val="0"/>
              </a:spcBef>
              <a:spcAft>
                <a:spcPct val="0"/>
              </a:spcAft>
            </a:pPr>
            <a:endParaRPr lang="en-IN" i="1">
              <a:solidFill>
                <a:srgbClr val="000000"/>
              </a:solidFill>
            </a:endParaRPr>
          </a:p>
        </p:txBody>
      </p:sp>
      <p:sp>
        <p:nvSpPr>
          <p:cNvPr id="19" name="Line 35"/>
          <p:cNvSpPr>
            <a:spLocks noChangeShapeType="1"/>
          </p:cNvSpPr>
          <p:nvPr/>
        </p:nvSpPr>
        <p:spPr bwMode="auto">
          <a:xfrm flipV="1">
            <a:off x="8305800" y="4495800"/>
            <a:ext cx="495300" cy="228600"/>
          </a:xfrm>
          <a:prstGeom prst="line">
            <a:avLst/>
          </a:prstGeom>
          <a:noFill/>
          <a:ln w="63500">
            <a:solidFill>
              <a:schemeClr val="hlink"/>
            </a:solidFill>
            <a:round/>
            <a:headEnd/>
            <a:tailEnd/>
          </a:ln>
          <a:extLst>
            <a:ext uri="{909E8E84-426E-40DD-AFC4-6F175D3DCCD1}">
              <a14:hiddenFill xmlns:a14="http://schemas.microsoft.com/office/drawing/2010/main">
                <a:noFill/>
              </a14:hiddenFill>
            </a:ext>
          </a:extLst>
        </p:spPr>
        <p:txBody>
          <a:bodyPr/>
          <a:lstStyle/>
          <a:p>
            <a:pPr algn="l" rtl="0" eaLnBrk="0" fontAlgn="base" hangingPunct="0">
              <a:spcBef>
                <a:spcPct val="0"/>
              </a:spcBef>
              <a:spcAft>
                <a:spcPct val="0"/>
              </a:spcAft>
            </a:pPr>
            <a:endParaRPr lang="en-IN" i="1">
              <a:solidFill>
                <a:srgbClr val="000000"/>
              </a:solidFill>
            </a:endParaRPr>
          </a:p>
        </p:txBody>
      </p:sp>
      <p:sp>
        <p:nvSpPr>
          <p:cNvPr id="20" name="Line 35"/>
          <p:cNvSpPr>
            <a:spLocks noChangeShapeType="1"/>
          </p:cNvSpPr>
          <p:nvPr/>
        </p:nvSpPr>
        <p:spPr bwMode="auto">
          <a:xfrm flipV="1">
            <a:off x="6489700" y="4495800"/>
            <a:ext cx="330200" cy="211138"/>
          </a:xfrm>
          <a:prstGeom prst="line">
            <a:avLst/>
          </a:prstGeom>
          <a:noFill/>
          <a:ln w="63500">
            <a:solidFill>
              <a:schemeClr val="hlink"/>
            </a:solidFill>
            <a:round/>
            <a:headEnd/>
            <a:tailEnd/>
          </a:ln>
          <a:extLst>
            <a:ext uri="{909E8E84-426E-40DD-AFC4-6F175D3DCCD1}">
              <a14:hiddenFill xmlns:a14="http://schemas.microsoft.com/office/drawing/2010/main">
                <a:noFill/>
              </a14:hiddenFill>
            </a:ext>
          </a:extLst>
        </p:spPr>
        <p:txBody>
          <a:bodyPr/>
          <a:lstStyle/>
          <a:p>
            <a:pPr algn="l" rtl="0" eaLnBrk="0" fontAlgn="base" hangingPunct="0">
              <a:spcBef>
                <a:spcPct val="0"/>
              </a:spcBef>
              <a:spcAft>
                <a:spcPct val="0"/>
              </a:spcAft>
            </a:pPr>
            <a:endParaRPr lang="en-IN" i="1">
              <a:solidFill>
                <a:srgbClr val="000000"/>
              </a:solidFill>
            </a:endParaRPr>
          </a:p>
        </p:txBody>
      </p:sp>
      <p:sp>
        <p:nvSpPr>
          <p:cNvPr id="21" name="Line 35"/>
          <p:cNvSpPr>
            <a:spLocks noChangeShapeType="1"/>
          </p:cNvSpPr>
          <p:nvPr/>
        </p:nvSpPr>
        <p:spPr bwMode="auto">
          <a:xfrm flipV="1">
            <a:off x="6934200" y="5029200"/>
            <a:ext cx="330200" cy="211138"/>
          </a:xfrm>
          <a:prstGeom prst="line">
            <a:avLst/>
          </a:prstGeom>
          <a:noFill/>
          <a:ln w="63500">
            <a:solidFill>
              <a:schemeClr val="hlink"/>
            </a:solidFill>
            <a:round/>
            <a:headEnd/>
            <a:tailEnd/>
          </a:ln>
          <a:extLst>
            <a:ext uri="{909E8E84-426E-40DD-AFC4-6F175D3DCCD1}">
              <a14:hiddenFill xmlns:a14="http://schemas.microsoft.com/office/drawing/2010/main">
                <a:noFill/>
              </a14:hiddenFill>
            </a:ext>
          </a:extLst>
        </p:spPr>
        <p:txBody>
          <a:bodyPr/>
          <a:lstStyle/>
          <a:p>
            <a:pPr algn="l" rtl="0" eaLnBrk="0" fontAlgn="base" hangingPunct="0">
              <a:spcBef>
                <a:spcPct val="0"/>
              </a:spcBef>
              <a:spcAft>
                <a:spcPct val="0"/>
              </a:spcAft>
            </a:pPr>
            <a:endParaRPr lang="en-IN" i="1">
              <a:solidFill>
                <a:srgbClr val="000000"/>
              </a:solidFill>
            </a:endParaRPr>
          </a:p>
        </p:txBody>
      </p:sp>
      <p:sp>
        <p:nvSpPr>
          <p:cNvPr id="22" name="Line 35"/>
          <p:cNvSpPr>
            <a:spLocks noChangeShapeType="1"/>
          </p:cNvSpPr>
          <p:nvPr/>
        </p:nvSpPr>
        <p:spPr bwMode="auto">
          <a:xfrm flipV="1">
            <a:off x="9963150" y="4495800"/>
            <a:ext cx="330200" cy="211138"/>
          </a:xfrm>
          <a:prstGeom prst="line">
            <a:avLst/>
          </a:prstGeom>
          <a:noFill/>
          <a:ln w="63500">
            <a:solidFill>
              <a:schemeClr val="hlink"/>
            </a:solidFill>
            <a:round/>
            <a:headEnd/>
            <a:tailEnd/>
          </a:ln>
          <a:extLst>
            <a:ext uri="{909E8E84-426E-40DD-AFC4-6F175D3DCCD1}">
              <a14:hiddenFill xmlns:a14="http://schemas.microsoft.com/office/drawing/2010/main">
                <a:noFill/>
              </a14:hiddenFill>
            </a:ext>
          </a:extLst>
        </p:spPr>
        <p:txBody>
          <a:bodyPr/>
          <a:lstStyle/>
          <a:p>
            <a:pPr algn="l" rtl="0" eaLnBrk="0" fontAlgn="base" hangingPunct="0">
              <a:spcBef>
                <a:spcPct val="0"/>
              </a:spcBef>
              <a:spcAft>
                <a:spcPct val="0"/>
              </a:spcAft>
            </a:pPr>
            <a:endParaRPr lang="en-IN" i="1">
              <a:solidFill>
                <a:srgbClr val="000000"/>
              </a:solidFill>
            </a:endParaRPr>
          </a:p>
        </p:txBody>
      </p:sp>
      <p:sp>
        <p:nvSpPr>
          <p:cNvPr id="23" name="Line 35"/>
          <p:cNvSpPr>
            <a:spLocks noChangeShapeType="1"/>
          </p:cNvSpPr>
          <p:nvPr/>
        </p:nvSpPr>
        <p:spPr bwMode="auto">
          <a:xfrm flipV="1">
            <a:off x="7697788" y="4495800"/>
            <a:ext cx="330200" cy="211138"/>
          </a:xfrm>
          <a:prstGeom prst="line">
            <a:avLst/>
          </a:prstGeom>
          <a:noFill/>
          <a:ln w="63500">
            <a:solidFill>
              <a:schemeClr val="hlink"/>
            </a:solidFill>
            <a:round/>
            <a:headEnd/>
            <a:tailEnd/>
          </a:ln>
          <a:extLst>
            <a:ext uri="{909E8E84-426E-40DD-AFC4-6F175D3DCCD1}">
              <a14:hiddenFill xmlns:a14="http://schemas.microsoft.com/office/drawing/2010/main">
                <a:noFill/>
              </a14:hiddenFill>
            </a:ext>
          </a:extLst>
        </p:spPr>
        <p:txBody>
          <a:bodyPr/>
          <a:lstStyle/>
          <a:p>
            <a:pPr algn="l" rtl="0" eaLnBrk="0" fontAlgn="base" hangingPunct="0">
              <a:spcBef>
                <a:spcPct val="0"/>
              </a:spcBef>
              <a:spcAft>
                <a:spcPct val="0"/>
              </a:spcAft>
            </a:pPr>
            <a:endParaRPr lang="en-IN" i="1">
              <a:solidFill>
                <a:srgbClr val="000000"/>
              </a:solidFill>
            </a:endParaRPr>
          </a:p>
        </p:txBody>
      </p:sp>
      <p:grpSp>
        <p:nvGrpSpPr>
          <p:cNvPr id="5" name="קבוצה 4"/>
          <p:cNvGrpSpPr/>
          <p:nvPr/>
        </p:nvGrpSpPr>
        <p:grpSpPr>
          <a:xfrm>
            <a:off x="1981200" y="3313114"/>
            <a:ext cx="8413750" cy="2560637"/>
            <a:chOff x="1981200" y="3313114"/>
            <a:chExt cx="8413750" cy="2560637"/>
          </a:xfrm>
        </p:grpSpPr>
        <p:graphicFrame>
          <p:nvGraphicFramePr>
            <p:cNvPr id="15" name="Object 14"/>
            <p:cNvGraphicFramePr>
              <a:graphicFrameLocks noChangeAspect="1"/>
            </p:cNvGraphicFramePr>
            <p:nvPr>
              <p:extLst>
                <p:ext uri="{D42A27DB-BD31-4B8C-83A1-F6EECF244321}">
                  <p14:modId xmlns:p14="http://schemas.microsoft.com/office/powerpoint/2010/main" val="1117990195"/>
                </p:ext>
              </p:extLst>
            </p:nvPr>
          </p:nvGraphicFramePr>
          <p:xfrm>
            <a:off x="1981200" y="3313114"/>
            <a:ext cx="8413750" cy="2560637"/>
          </p:xfrm>
          <a:graphic>
            <a:graphicData uri="http://schemas.openxmlformats.org/presentationml/2006/ole">
              <mc:AlternateContent xmlns:mc="http://schemas.openxmlformats.org/markup-compatibility/2006">
                <mc:Choice xmlns:v="urn:schemas-microsoft-com:vml" Requires="v">
                  <p:oleObj name="Equation" r:id="rId3" imgW="3504960" imgH="1066680" progId="Equation.DSMT4">
                    <p:embed/>
                  </p:oleObj>
                </mc:Choice>
                <mc:Fallback>
                  <p:oleObj name="Equation" r:id="rId3" imgW="3504960" imgH="1066680" progId="Equation.DSMT4">
                    <p:embed/>
                    <p:pic>
                      <p:nvPicPr>
                        <p:cNvPr id="0" name=""/>
                        <p:cNvPicPr>
                          <a:picLocks noChangeAspect="1" noChangeArrowheads="1"/>
                        </p:cNvPicPr>
                        <p:nvPr/>
                      </p:nvPicPr>
                      <p:blipFill>
                        <a:blip r:embed="rId4"/>
                        <a:srcRect/>
                        <a:stretch>
                          <a:fillRect/>
                        </a:stretch>
                      </p:blipFill>
                      <p:spPr bwMode="auto">
                        <a:xfrm>
                          <a:off x="1981200" y="3313114"/>
                          <a:ext cx="8413750" cy="2560637"/>
                        </a:xfrm>
                        <a:prstGeom prst="rect">
                          <a:avLst/>
                        </a:prstGeom>
                        <a:solidFill>
                          <a:schemeClr val="bg1"/>
                        </a:solidFill>
                        <a:ln>
                          <a:noFill/>
                        </a:ln>
                      </p:spPr>
                    </p:pic>
                  </p:oleObj>
                </mc:Fallback>
              </mc:AlternateContent>
            </a:graphicData>
          </a:graphic>
        </p:graphicFrame>
        <p:sp>
          <p:nvSpPr>
            <p:cNvPr id="4" name="TextBox 3"/>
            <p:cNvSpPr txBox="1"/>
            <p:nvPr/>
          </p:nvSpPr>
          <p:spPr>
            <a:xfrm>
              <a:off x="3048000" y="5330221"/>
              <a:ext cx="3899154" cy="523220"/>
            </a:xfrm>
            <a:prstGeom prst="rect">
              <a:avLst/>
            </a:prstGeom>
            <a:solidFill>
              <a:schemeClr val="bg1"/>
            </a:solidFill>
          </p:spPr>
          <p:txBody>
            <a:bodyPr wrap="square" rtlCol="1">
              <a:spAutoFit/>
            </a:bodyPr>
            <a:lstStyle/>
            <a:p>
              <a:pPr algn="l" rtl="0"/>
              <a:r>
                <a:rPr lang="en-US" sz="2800" dirty="0"/>
                <a:t>0.807atm( = 613 mmHg)</a:t>
              </a:r>
              <a:endParaRPr lang="he-IL" sz="2800" dirty="0"/>
            </a:p>
          </p:txBody>
        </p:sp>
      </p:grpSp>
      <p:grpSp>
        <p:nvGrpSpPr>
          <p:cNvPr id="7" name="קבוצה 6"/>
          <p:cNvGrpSpPr/>
          <p:nvPr/>
        </p:nvGrpSpPr>
        <p:grpSpPr>
          <a:xfrm>
            <a:off x="3048000" y="1219200"/>
            <a:ext cx="6656388" cy="1066800"/>
            <a:chOff x="3048000" y="1219200"/>
            <a:chExt cx="6656388" cy="1066800"/>
          </a:xfrm>
        </p:grpSpPr>
        <p:graphicFrame>
          <p:nvGraphicFramePr>
            <p:cNvPr id="2" name="Object 1"/>
            <p:cNvGraphicFramePr>
              <a:graphicFrameLocks noChangeAspect="1"/>
            </p:cNvGraphicFramePr>
            <p:nvPr>
              <p:extLst>
                <p:ext uri="{D42A27DB-BD31-4B8C-83A1-F6EECF244321}">
                  <p14:modId xmlns:p14="http://schemas.microsoft.com/office/powerpoint/2010/main" val="766189707"/>
                </p:ext>
              </p:extLst>
            </p:nvPr>
          </p:nvGraphicFramePr>
          <p:xfrm>
            <a:off x="3048000" y="1219200"/>
            <a:ext cx="6248400" cy="1066800"/>
          </p:xfrm>
          <a:graphic>
            <a:graphicData uri="http://schemas.openxmlformats.org/presentationml/2006/ole">
              <mc:AlternateContent xmlns:mc="http://schemas.openxmlformats.org/markup-compatibility/2006">
                <mc:Choice xmlns:v="urn:schemas-microsoft-com:vml" Requires="v">
                  <p:oleObj name="Equation" r:id="rId5" imgW="2603500" imgH="444500" progId="Equation.DSMT4">
                    <p:embed/>
                  </p:oleObj>
                </mc:Choice>
                <mc:Fallback>
                  <p:oleObj name="Equation" r:id="rId5" imgW="2603500" imgH="4445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1219200"/>
                          <a:ext cx="6248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7165277" y="1403350"/>
              <a:ext cx="2539111" cy="523220"/>
            </a:xfrm>
            <a:prstGeom prst="rect">
              <a:avLst/>
            </a:prstGeom>
            <a:solidFill>
              <a:schemeClr val="bg1"/>
            </a:solidFill>
          </p:spPr>
          <p:txBody>
            <a:bodyPr wrap="square" rtlCol="0">
              <a:spAutoFit/>
            </a:bodyPr>
            <a:lstStyle/>
            <a:p>
              <a:pPr algn="l" rtl="0"/>
              <a:r>
                <a:rPr lang="en-US" sz="2800" dirty="0">
                  <a:latin typeface="Arial" panose="020B0604020202020204" pitchFamily="34" charset="0"/>
                  <a:cs typeface="Arial" panose="020B0604020202020204" pitchFamily="34" charset="0"/>
                </a:rPr>
                <a:t>0.0330 </a:t>
              </a:r>
              <a:r>
                <a:rPr lang="en-US" sz="2800" dirty="0" err="1">
                  <a:latin typeface="Arial" panose="020B0604020202020204" pitchFamily="34" charset="0"/>
                  <a:cs typeface="Arial" panose="020B0604020202020204" pitchFamily="34" charset="0"/>
                </a:rPr>
                <a:t>mol</a:t>
              </a:r>
              <a:r>
                <a:rPr lang="en-US" sz="2800" dirty="0">
                  <a:latin typeface="Arial" panose="020B0604020202020204" pitchFamily="34" charset="0"/>
                  <a:cs typeface="Arial" panose="020B0604020202020204" pitchFamily="34" charset="0"/>
                </a:rPr>
                <a:t> N</a:t>
              </a:r>
              <a:r>
                <a:rPr lang="en-US" sz="2800" baseline="-25000" dirty="0">
                  <a:latin typeface="Arial" panose="020B0604020202020204" pitchFamily="34" charset="0"/>
                  <a:cs typeface="Arial" panose="020B0604020202020204" pitchFamily="34" charset="0"/>
                </a:rPr>
                <a:t>2</a:t>
              </a:r>
            </a:p>
          </p:txBody>
        </p:sp>
      </p:grpSp>
      <p:sp>
        <p:nvSpPr>
          <p:cNvPr id="8" name="תיבת טקסט 7">
            <a:extLst>
              <a:ext uri="{FF2B5EF4-FFF2-40B4-BE49-F238E27FC236}">
                <a16:creationId xmlns:a16="http://schemas.microsoft.com/office/drawing/2014/main" id="{0E94FE7D-A855-AE7E-0ADB-940C68AD2B13}"/>
              </a:ext>
            </a:extLst>
          </p:cNvPr>
          <p:cNvSpPr txBox="1"/>
          <p:nvPr/>
        </p:nvSpPr>
        <p:spPr>
          <a:xfrm>
            <a:off x="10293350" y="195309"/>
            <a:ext cx="1087823" cy="461665"/>
          </a:xfrm>
          <a:prstGeom prst="rect">
            <a:avLst/>
          </a:prstGeom>
          <a:noFill/>
        </p:spPr>
        <p:txBody>
          <a:bodyPr wrap="square" rtlCol="0">
            <a:spAutoFit/>
          </a:bodyPr>
          <a:lstStyle/>
          <a:p>
            <a:r>
              <a:rPr lang="he-IL" sz="2400" dirty="0">
                <a:latin typeface="David" panose="020E0502060401010101" pitchFamily="34" charset="-79"/>
                <a:cs typeface="David" panose="020E0502060401010101" pitchFamily="34" charset="-79"/>
              </a:rPr>
              <a:t>פתרון:</a:t>
            </a:r>
            <a:endParaRPr lang="en-US" sz="24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9711960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Slide Number Placeholder 7"/>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a:solidFill>
                  <a:srgbClr val="000000"/>
                </a:solidFill>
              </a:rPr>
              <a:t>5 | </a:t>
            </a:r>
            <a:fld id="{1BA87622-D7C8-4966-A18A-6838EC0DF477}" type="slidenum">
              <a:rPr lang="en-US" altLang="en-US" sz="1000">
                <a:solidFill>
                  <a:srgbClr val="000000"/>
                </a:solidFill>
              </a:rPr>
              <a:pPr>
                <a:spcBef>
                  <a:spcPct val="0"/>
                </a:spcBef>
                <a:buFontTx/>
                <a:buNone/>
              </a:pPr>
              <a:t>31</a:t>
            </a:fld>
            <a:endParaRPr lang="en-US" altLang="en-US" sz="1000">
              <a:solidFill>
                <a:srgbClr val="000000"/>
              </a:solidFill>
            </a:endParaRPr>
          </a:p>
        </p:txBody>
      </p:sp>
      <p:sp>
        <p:nvSpPr>
          <p:cNvPr id="12" name="Text Box 3"/>
          <p:cNvSpPr txBox="1">
            <a:spLocks noChangeArrowheads="1"/>
          </p:cNvSpPr>
          <p:nvPr/>
        </p:nvSpPr>
        <p:spPr bwMode="auto">
          <a:xfrm>
            <a:off x="1900989" y="923545"/>
            <a:ext cx="7620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l" rtl="0" fontAlgn="base">
              <a:spcBef>
                <a:spcPct val="0"/>
              </a:spcBef>
              <a:spcAft>
                <a:spcPct val="0"/>
              </a:spcAft>
              <a:buFontTx/>
              <a:buNone/>
            </a:pPr>
            <a:r>
              <a:rPr lang="en-US" altLang="en-US" dirty="0">
                <a:solidFill>
                  <a:srgbClr val="000000"/>
                </a:solidFill>
              </a:rPr>
              <a:t>Determining the mole fraction of N</a:t>
            </a:r>
            <a:r>
              <a:rPr lang="en-US" altLang="en-US" baseline="-25000" dirty="0">
                <a:solidFill>
                  <a:srgbClr val="000000"/>
                </a:solidFill>
              </a:rPr>
              <a:t>2</a:t>
            </a:r>
            <a:r>
              <a:rPr lang="en-US" altLang="en-US" dirty="0">
                <a:solidFill>
                  <a:srgbClr val="000000"/>
                </a:solidFill>
              </a:rPr>
              <a:t> in the air:</a:t>
            </a:r>
            <a:endParaRPr lang="en-US" altLang="en-US" i="1" baseline="-25000" dirty="0">
              <a:solidFill>
                <a:srgbClr val="000000"/>
              </a:solidFill>
            </a:endParaRPr>
          </a:p>
        </p:txBody>
      </p:sp>
      <p:sp>
        <p:nvSpPr>
          <p:cNvPr id="10" name="Line 35"/>
          <p:cNvSpPr>
            <a:spLocks noChangeShapeType="1"/>
          </p:cNvSpPr>
          <p:nvPr/>
        </p:nvSpPr>
        <p:spPr bwMode="auto">
          <a:xfrm flipV="1">
            <a:off x="6705600" y="2243328"/>
            <a:ext cx="1066800" cy="152400"/>
          </a:xfrm>
          <a:prstGeom prst="line">
            <a:avLst/>
          </a:prstGeom>
          <a:noFill/>
          <a:ln w="63500">
            <a:solidFill>
              <a:schemeClr val="hlink"/>
            </a:solidFill>
            <a:round/>
            <a:headEnd/>
            <a:tailEnd/>
          </a:ln>
          <a:extLst>
            <a:ext uri="{909E8E84-426E-40DD-AFC4-6F175D3DCCD1}">
              <a14:hiddenFill xmlns:a14="http://schemas.microsoft.com/office/drawing/2010/main">
                <a:noFill/>
              </a14:hiddenFill>
            </a:ext>
          </a:extLst>
        </p:spPr>
        <p:txBody>
          <a:bodyPr/>
          <a:lstStyle/>
          <a:p>
            <a:pPr algn="l" rtl="0" eaLnBrk="0" fontAlgn="base" hangingPunct="0">
              <a:spcBef>
                <a:spcPct val="0"/>
              </a:spcBef>
              <a:spcAft>
                <a:spcPct val="0"/>
              </a:spcAft>
            </a:pPr>
            <a:endParaRPr lang="en-IN" i="1">
              <a:solidFill>
                <a:srgbClr val="000000"/>
              </a:solidFill>
            </a:endParaRPr>
          </a:p>
        </p:txBody>
      </p:sp>
      <p:sp>
        <p:nvSpPr>
          <p:cNvPr id="13" name="Line 35"/>
          <p:cNvSpPr>
            <a:spLocks noChangeShapeType="1"/>
          </p:cNvSpPr>
          <p:nvPr/>
        </p:nvSpPr>
        <p:spPr bwMode="auto">
          <a:xfrm flipV="1">
            <a:off x="6705600" y="2791016"/>
            <a:ext cx="1066800" cy="152400"/>
          </a:xfrm>
          <a:prstGeom prst="line">
            <a:avLst/>
          </a:prstGeom>
          <a:noFill/>
          <a:ln w="63500">
            <a:solidFill>
              <a:schemeClr val="hlink"/>
            </a:solidFill>
            <a:round/>
            <a:headEnd/>
            <a:tailEnd/>
          </a:ln>
          <a:extLst>
            <a:ext uri="{909E8E84-426E-40DD-AFC4-6F175D3DCCD1}">
              <a14:hiddenFill xmlns:a14="http://schemas.microsoft.com/office/drawing/2010/main">
                <a:noFill/>
              </a14:hiddenFill>
            </a:ext>
          </a:extLst>
        </p:spPr>
        <p:txBody>
          <a:bodyPr/>
          <a:lstStyle/>
          <a:p>
            <a:pPr algn="l" rtl="0" eaLnBrk="0" fontAlgn="base" hangingPunct="0">
              <a:spcBef>
                <a:spcPct val="0"/>
              </a:spcBef>
              <a:spcAft>
                <a:spcPct val="0"/>
              </a:spcAft>
            </a:pPr>
            <a:endParaRPr lang="en-IN" i="1">
              <a:solidFill>
                <a:srgbClr val="000000"/>
              </a:solidFill>
            </a:endParaRPr>
          </a:p>
        </p:txBody>
      </p:sp>
      <p:sp>
        <p:nvSpPr>
          <p:cNvPr id="16" name="AutoShape 29"/>
          <p:cNvSpPr>
            <a:spLocks noChangeArrowheads="1"/>
          </p:cNvSpPr>
          <p:nvPr/>
        </p:nvSpPr>
        <p:spPr bwMode="auto">
          <a:xfrm>
            <a:off x="9402763" y="2276667"/>
            <a:ext cx="1052512" cy="542925"/>
          </a:xfrm>
          <a:prstGeom prst="roundRect">
            <a:avLst>
              <a:gd name="adj" fmla="val 16667"/>
            </a:avLst>
          </a:prstGeom>
          <a:noFill/>
          <a:ln w="635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l" rtl="0" fontAlgn="base">
              <a:spcBef>
                <a:spcPct val="0"/>
              </a:spcBef>
              <a:spcAft>
                <a:spcPct val="0"/>
              </a:spcAft>
              <a:buFontTx/>
              <a:buNone/>
            </a:pPr>
            <a:endParaRPr lang="en-US" altLang="en-US" sz="1800" i="1">
              <a:solidFill>
                <a:srgbClr val="000000"/>
              </a:solidFill>
            </a:endParaRPr>
          </a:p>
        </p:txBody>
      </p:sp>
      <p:sp>
        <p:nvSpPr>
          <p:cNvPr id="3" name="Footer Placeholder 2"/>
          <p:cNvSpPr>
            <a:spLocks noGrp="1"/>
          </p:cNvSpPr>
          <p:nvPr>
            <p:ph type="ftr" sz="quarter" idx="12"/>
          </p:nvPr>
        </p:nvSpPr>
        <p:spPr/>
        <p:txBody>
          <a:bodyPr/>
          <a:lstStyle/>
          <a:p>
            <a:pPr>
              <a:defRPr/>
            </a:pPr>
            <a:r>
              <a:rPr lang="he-IL">
                <a:solidFill>
                  <a:srgbClr val="000000"/>
                </a:solidFill>
              </a:rPr>
              <a:t>גזים</a:t>
            </a:r>
            <a:endParaRPr lang="en-US" dirty="0">
              <a:solidFill>
                <a:srgbClr val="000000"/>
              </a:solidFill>
            </a:endParaRPr>
          </a:p>
        </p:txBody>
      </p:sp>
      <p:grpSp>
        <p:nvGrpSpPr>
          <p:cNvPr id="5" name="קבוצה 4">
            <a:extLst>
              <a:ext uri="{FF2B5EF4-FFF2-40B4-BE49-F238E27FC236}">
                <a16:creationId xmlns:a16="http://schemas.microsoft.com/office/drawing/2014/main" id="{FD619238-9290-EC1A-A015-30F7AC1B5454}"/>
              </a:ext>
            </a:extLst>
          </p:cNvPr>
          <p:cNvGrpSpPr/>
          <p:nvPr/>
        </p:nvGrpSpPr>
        <p:grpSpPr>
          <a:xfrm>
            <a:off x="1926963" y="1978152"/>
            <a:ext cx="8564562" cy="1066800"/>
            <a:chOff x="1926963" y="1978152"/>
            <a:chExt cx="8564562" cy="1066800"/>
          </a:xfrm>
        </p:grpSpPr>
        <p:graphicFrame>
          <p:nvGraphicFramePr>
            <p:cNvPr id="2" name="Object 1"/>
            <p:cNvGraphicFramePr>
              <a:graphicFrameLocks noChangeAspect="1"/>
            </p:cNvGraphicFramePr>
            <p:nvPr>
              <p:extLst>
                <p:ext uri="{D42A27DB-BD31-4B8C-83A1-F6EECF244321}">
                  <p14:modId xmlns:p14="http://schemas.microsoft.com/office/powerpoint/2010/main" val="1292080479"/>
                </p:ext>
              </p:extLst>
            </p:nvPr>
          </p:nvGraphicFramePr>
          <p:xfrm>
            <a:off x="1926963" y="1978152"/>
            <a:ext cx="8564562" cy="1066800"/>
          </p:xfrm>
          <a:graphic>
            <a:graphicData uri="http://schemas.openxmlformats.org/presentationml/2006/ole">
              <mc:AlternateContent xmlns:mc="http://schemas.openxmlformats.org/markup-compatibility/2006">
                <mc:Choice xmlns:v="urn:schemas-microsoft-com:vml" Requires="v">
                  <p:oleObj name="Equation" r:id="rId3" imgW="3568700" imgH="444500" progId="Equation.DSMT4">
                    <p:embed/>
                  </p:oleObj>
                </mc:Choice>
                <mc:Fallback>
                  <p:oleObj name="Equation" r:id="rId3" imgW="3568700" imgH="4445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6963" y="1978152"/>
                          <a:ext cx="8564562"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תיבת טקסט 10">
              <a:extLst>
                <a:ext uri="{FF2B5EF4-FFF2-40B4-BE49-F238E27FC236}">
                  <a16:creationId xmlns:a16="http://schemas.microsoft.com/office/drawing/2014/main" id="{E86D3DB0-EE7D-6DB4-6155-6CA7308E3A39}"/>
                </a:ext>
              </a:extLst>
            </p:cNvPr>
            <p:cNvSpPr txBox="1"/>
            <p:nvPr/>
          </p:nvSpPr>
          <p:spPr>
            <a:xfrm>
              <a:off x="4768048" y="2310650"/>
              <a:ext cx="250054" cy="369332"/>
            </a:xfrm>
            <a:prstGeom prst="rect">
              <a:avLst/>
            </a:prstGeom>
            <a:noFill/>
          </p:spPr>
          <p:txBody>
            <a:bodyPr wrap="square">
              <a:spAutoFit/>
            </a:bodyPr>
            <a:lstStyle/>
            <a:p>
              <a:r>
                <a:rPr lang="en-US" altLang="en-US" b="1" dirty="0"/>
                <a:t>:</a:t>
              </a:r>
              <a:endParaRPr lang="en-US" b="1" dirty="0"/>
            </a:p>
          </p:txBody>
        </p:sp>
      </p:grpSp>
    </p:spTree>
    <p:extLst>
      <p:ext uri="{BB962C8B-B14F-4D97-AF65-F5344CB8AC3E}">
        <p14:creationId xmlns:p14="http://schemas.microsoft.com/office/powerpoint/2010/main" val="19278108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1" presetClass="entr" presetSubtype="4"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heel(4)">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animBg="1"/>
      <p:bldP spid="13" grpId="0" animBg="1"/>
      <p:bldP spid="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8" name="Rectangle 2"/>
          <p:cNvSpPr>
            <a:spLocks noGrp="1" noChangeArrowheads="1"/>
          </p:cNvSpPr>
          <p:nvPr>
            <p:ph idx="1"/>
          </p:nvPr>
        </p:nvSpPr>
        <p:spPr/>
        <p:txBody>
          <a:bodyPr/>
          <a:lstStyle/>
          <a:p>
            <a:pPr marL="0" indent="0" eaLnBrk="1" hangingPunct="1">
              <a:buNone/>
            </a:pPr>
            <a:r>
              <a:rPr lang="en-US" altLang="en-US" sz="3600" b="1" dirty="0"/>
              <a:t>Collecting Gas Over Water</a:t>
            </a:r>
          </a:p>
          <a:p>
            <a:pPr marL="0" indent="0" eaLnBrk="1" hangingPunct="1">
              <a:buNone/>
            </a:pPr>
            <a:r>
              <a:rPr lang="en-US" altLang="en-US" dirty="0"/>
              <a:t>Gases are often collected over water. The result is a mixture of the gas and water vapor. </a:t>
            </a:r>
          </a:p>
          <a:p>
            <a:pPr marL="0" indent="0" eaLnBrk="1" hangingPunct="1">
              <a:buNone/>
            </a:pPr>
            <a:r>
              <a:rPr lang="en-US" altLang="en-US" dirty="0"/>
              <a:t>The partial pressure of water depends only on temperature.</a:t>
            </a:r>
          </a:p>
        </p:txBody>
      </p:sp>
      <p:sp>
        <p:nvSpPr>
          <p:cNvPr id="113667"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a:solidFill>
                  <a:srgbClr val="000000"/>
                </a:solidFill>
              </a:rPr>
              <a:t>5 | </a:t>
            </a:r>
            <a:fld id="{382347D7-2CA9-43CB-8827-6F98DA063616}" type="slidenum">
              <a:rPr lang="en-US" altLang="en-US" sz="1000">
                <a:solidFill>
                  <a:srgbClr val="000000"/>
                </a:solidFill>
              </a:rPr>
              <a:pPr>
                <a:spcBef>
                  <a:spcPct val="0"/>
                </a:spcBef>
                <a:buFontTx/>
                <a:buNone/>
              </a:pPr>
              <a:t>32</a:t>
            </a:fld>
            <a:endParaRPr lang="en-US" altLang="en-US" sz="1000">
              <a:solidFill>
                <a:srgbClr val="000000"/>
              </a:solidFill>
            </a:endParaRPr>
          </a:p>
        </p:txBody>
      </p:sp>
      <p:sp>
        <p:nvSpPr>
          <p:cNvPr id="6" name="Rectangle 7"/>
          <p:cNvSpPr txBox="1">
            <a:spLocks noChangeArrowheads="1"/>
          </p:cNvSpPr>
          <p:nvPr/>
        </p:nvSpPr>
        <p:spPr bwMode="auto">
          <a:xfrm>
            <a:off x="1519989" y="6458869"/>
            <a:ext cx="8001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20000"/>
              </a:spcBef>
              <a:spcAft>
                <a:spcPct val="0"/>
              </a:spcAft>
              <a:buSzPct val="75000"/>
              <a:buFont typeface="Wingdings" pitchFamily="2" charset="2"/>
              <a:buNone/>
              <a:defRPr sz="10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a:defRPr/>
            </a:pPr>
            <a:r>
              <a:rPr lang="en-US" dirty="0">
                <a:solidFill>
                  <a:srgbClr val="000000"/>
                </a:solidFill>
              </a:rPr>
              <a:t>©2017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2" name="Footer Placeholder 1"/>
          <p:cNvSpPr>
            <a:spLocks noGrp="1"/>
          </p:cNvSpPr>
          <p:nvPr>
            <p:ph type="ftr" sz="quarter" idx="3"/>
          </p:nvPr>
        </p:nvSpPr>
        <p:spPr/>
        <p:txBody>
          <a:bodyPr/>
          <a:lstStyle/>
          <a:p>
            <a:pPr>
              <a:defRPr/>
            </a:pPr>
            <a:r>
              <a:rPr lang="he-IL">
                <a:solidFill>
                  <a:srgbClr val="000000"/>
                </a:solidFill>
              </a:rPr>
              <a:t>גזים</a:t>
            </a:r>
            <a:endParaRPr lang="en-US" dirty="0">
              <a:solidFill>
                <a:srgbClr val="000000"/>
              </a:solidFill>
            </a:endParaRPr>
          </a:p>
        </p:txBody>
      </p:sp>
    </p:spTree>
    <p:extLst>
      <p:ext uri="{BB962C8B-B14F-4D97-AF65-F5344CB8AC3E}">
        <p14:creationId xmlns:p14="http://schemas.microsoft.com/office/powerpoint/2010/main" val="20773005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6053328" y="6356349"/>
            <a:ext cx="4114800" cy="365125"/>
          </a:xfrm>
          <a:prstGeom prst="rect">
            <a:avLst/>
          </a:prstGeom>
        </p:spPr>
        <p:txBody>
          <a:bodyPr/>
          <a:lstStyle/>
          <a:p>
            <a:r>
              <a:rPr lang="he-IL" b="1">
                <a:solidFill>
                  <a:prstClr val="black">
                    <a:tint val="75000"/>
                  </a:prstClr>
                </a:solidFill>
              </a:rPr>
              <a:t>גזים</a:t>
            </a:r>
            <a:endParaRPr lang="he-IL" b="1" dirty="0">
              <a:solidFill>
                <a:prstClr val="black">
                  <a:tint val="75000"/>
                </a:prstClr>
              </a:solidFill>
            </a:endParaRPr>
          </a:p>
        </p:txBody>
      </p:sp>
      <p:sp>
        <p:nvSpPr>
          <p:cNvPr id="3" name="Slide Number Placeholder 2"/>
          <p:cNvSpPr>
            <a:spLocks noGrp="1"/>
          </p:cNvSpPr>
          <p:nvPr>
            <p:ph type="sldNum" sz="quarter" idx="4294967295"/>
          </p:nvPr>
        </p:nvSpPr>
        <p:spPr>
          <a:xfrm>
            <a:off x="0" y="6356350"/>
            <a:ext cx="2743200" cy="365125"/>
          </a:xfrm>
          <a:prstGeom prst="rect">
            <a:avLst/>
          </a:prstGeom>
        </p:spPr>
        <p:txBody>
          <a:bodyPr/>
          <a:lstStyle/>
          <a:p>
            <a:fld id="{BEED0BD4-50B7-4D58-AAEE-360038BFFB62}" type="slidenum">
              <a:rPr lang="he-IL" b="1">
                <a:solidFill>
                  <a:prstClr val="black">
                    <a:tint val="75000"/>
                  </a:prstClr>
                </a:solidFill>
              </a:rPr>
              <a:pPr/>
              <a:t>33</a:t>
            </a:fld>
            <a:endParaRPr lang="he-IL" b="1" dirty="0">
              <a:solidFill>
                <a:prstClr val="black">
                  <a:tint val="75000"/>
                </a:prstClr>
              </a:solidFill>
            </a:endParaRPr>
          </a:p>
        </p:txBody>
      </p:sp>
      <p:sp>
        <p:nvSpPr>
          <p:cNvPr id="7" name="Title 1"/>
          <p:cNvSpPr txBox="1">
            <a:spLocks/>
          </p:cNvSpPr>
          <p:nvPr/>
        </p:nvSpPr>
        <p:spPr>
          <a:xfrm>
            <a:off x="1490276" y="216789"/>
            <a:ext cx="8110538" cy="676275"/>
          </a:xfrm>
          <a:prstGeom prst="rect">
            <a:avLst/>
          </a:prstGeom>
        </p:spPr>
        <p:txBody>
          <a:bodyPr>
            <a:normAutofit fontScale="82500" lnSpcReduction="10000"/>
          </a:bodyPr>
          <a:lstStyle>
            <a:lvl1pPr algn="l" rtl="0" eaLnBrk="0" fontAlgn="base" hangingPunct="0">
              <a:spcBef>
                <a:spcPct val="0"/>
              </a:spcBef>
              <a:spcAft>
                <a:spcPct val="0"/>
              </a:spcAft>
              <a:defRPr sz="4000">
                <a:solidFill>
                  <a:schemeClr val="tx1"/>
                </a:solidFill>
                <a:latin typeface="+mj-lt"/>
                <a:ea typeface="+mj-ea"/>
                <a:cs typeface="+mj-cs"/>
              </a:defRPr>
            </a:lvl1pPr>
            <a:lvl2pPr algn="l" rtl="0" eaLnBrk="0" fontAlgn="base" hangingPunct="0">
              <a:spcBef>
                <a:spcPct val="0"/>
              </a:spcBef>
              <a:spcAft>
                <a:spcPct val="0"/>
              </a:spcAft>
              <a:defRPr sz="3200">
                <a:solidFill>
                  <a:schemeClr val="bg1"/>
                </a:solidFill>
                <a:latin typeface="Arial" charset="0"/>
                <a:ea typeface="Osaka" pitchFamily="48" charset="-128"/>
              </a:defRPr>
            </a:lvl2pPr>
            <a:lvl3pPr algn="l" rtl="0" eaLnBrk="0" fontAlgn="base" hangingPunct="0">
              <a:spcBef>
                <a:spcPct val="0"/>
              </a:spcBef>
              <a:spcAft>
                <a:spcPct val="0"/>
              </a:spcAft>
              <a:defRPr sz="3200">
                <a:solidFill>
                  <a:schemeClr val="bg1"/>
                </a:solidFill>
                <a:latin typeface="Arial" charset="0"/>
                <a:ea typeface="Osaka" pitchFamily="48" charset="-128"/>
              </a:defRPr>
            </a:lvl3pPr>
            <a:lvl4pPr algn="l" rtl="0" eaLnBrk="0" fontAlgn="base" hangingPunct="0">
              <a:spcBef>
                <a:spcPct val="0"/>
              </a:spcBef>
              <a:spcAft>
                <a:spcPct val="0"/>
              </a:spcAft>
              <a:defRPr sz="3200">
                <a:solidFill>
                  <a:schemeClr val="bg1"/>
                </a:solidFill>
                <a:latin typeface="Arial" charset="0"/>
                <a:ea typeface="Osaka" pitchFamily="48" charset="-128"/>
              </a:defRPr>
            </a:lvl4pPr>
            <a:lvl5pPr algn="l" rtl="0" eaLnBrk="0" fontAlgn="base" hangingPunct="0">
              <a:spcBef>
                <a:spcPct val="0"/>
              </a:spcBef>
              <a:spcAft>
                <a:spcPct val="0"/>
              </a:spcAft>
              <a:defRPr sz="3200">
                <a:solidFill>
                  <a:schemeClr val="bg1"/>
                </a:solidFill>
                <a:latin typeface="Arial" charset="0"/>
                <a:ea typeface="Osaka" pitchFamily="48" charset="-128"/>
              </a:defRPr>
            </a:lvl5pPr>
            <a:lvl6pPr marL="457200" algn="l" rtl="0" fontAlgn="base">
              <a:spcBef>
                <a:spcPct val="0"/>
              </a:spcBef>
              <a:spcAft>
                <a:spcPct val="0"/>
              </a:spcAft>
              <a:defRPr sz="3200">
                <a:solidFill>
                  <a:schemeClr val="tx2"/>
                </a:solidFill>
                <a:latin typeface="Arial" charset="0"/>
                <a:ea typeface="Osaka" pitchFamily="48" charset="-128"/>
              </a:defRPr>
            </a:lvl6pPr>
            <a:lvl7pPr marL="914400" algn="l" rtl="0" fontAlgn="base">
              <a:spcBef>
                <a:spcPct val="0"/>
              </a:spcBef>
              <a:spcAft>
                <a:spcPct val="0"/>
              </a:spcAft>
              <a:defRPr sz="3200">
                <a:solidFill>
                  <a:schemeClr val="tx2"/>
                </a:solidFill>
                <a:latin typeface="Arial" charset="0"/>
                <a:ea typeface="Osaka" pitchFamily="48" charset="-128"/>
              </a:defRPr>
            </a:lvl7pPr>
            <a:lvl8pPr marL="1371600" algn="l" rtl="0" fontAlgn="base">
              <a:spcBef>
                <a:spcPct val="0"/>
              </a:spcBef>
              <a:spcAft>
                <a:spcPct val="0"/>
              </a:spcAft>
              <a:defRPr sz="3200">
                <a:solidFill>
                  <a:schemeClr val="tx2"/>
                </a:solidFill>
                <a:latin typeface="Arial" charset="0"/>
                <a:ea typeface="Osaka" pitchFamily="48" charset="-128"/>
              </a:defRPr>
            </a:lvl8pPr>
            <a:lvl9pPr marL="1828800" algn="l" rtl="0" fontAlgn="base">
              <a:spcBef>
                <a:spcPct val="0"/>
              </a:spcBef>
              <a:spcAft>
                <a:spcPct val="0"/>
              </a:spcAft>
              <a:defRPr sz="3200">
                <a:solidFill>
                  <a:schemeClr val="tx2"/>
                </a:solidFill>
                <a:latin typeface="Arial" charset="0"/>
                <a:ea typeface="Osaka" pitchFamily="48" charset="-128"/>
              </a:defRPr>
            </a:lvl9pPr>
          </a:lstStyle>
          <a:p>
            <a:r>
              <a:rPr lang="en-IN" altLang="en-US" kern="0" dirty="0"/>
              <a:t>Collecting a Gas by Water Displacement </a:t>
            </a:r>
            <a:endParaRPr lang="en-US" altLang="en-US" kern="0" dirty="0"/>
          </a:p>
        </p:txBody>
      </p:sp>
      <p:pic>
        <p:nvPicPr>
          <p:cNvPr id="8" name="Picture 7" descr="79373_05_F1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5401" y="1578864"/>
            <a:ext cx="8312727" cy="4554141"/>
          </a:xfrm>
          <a:prstGeom prst="rect">
            <a:avLst/>
          </a:prstGeom>
        </p:spPr>
      </p:pic>
    </p:spTree>
    <p:extLst>
      <p:ext uri="{BB962C8B-B14F-4D97-AF65-F5344CB8AC3E}">
        <p14:creationId xmlns:p14="http://schemas.microsoft.com/office/powerpoint/2010/main" val="32380452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This table depicts vapor pressure of water at various temperatures. The table is divided into two columns. Column 1 is titled temperature in degree centigrade, and column 2 is titled pressure (mmHg). There are 14 rows in this table. &#10;In row 1, column 1 reads 0 and column 2 reads 4.6.&#10;In row 2, column 1 reads 10 and column 2 reads 9.2.&#10;In row 3, column 1 reads 15 and column 2 reads 12.8.&#10;In row 4, column 1 reads 17 and column 2 reads 14.5.&#10;In row 5, column 1 reads 19 and column 2 reads 16.5.&#10;In row 6, column 1 reads 21 and column 2 reads 18.7.&#10;In row 7, column 1 reads 23 and column 2 reads 21.1.&#10;In row 8, column 1 reads 25 and column 2 reads 23.8.&#10;In row 9, column 1 reads 27 and column 2 reads 26.7.&#10;In row 10, column 1 reads 30 and column 2 reads 31.8.&#10;In row 11, column 1 reads 40 and column 2 reads 55.3.&#10;In row 12, column 1 reads 60 and column 2 reads 149.4.&#10;In row 13, column 1 reads 80 and column 2 reads 355.1.&#10;In row 14, column 1 reads 100 and column 2 reads 760.0.&#10;" title="Table 5.6 - Vapor Pressure of Water at Various Temperatures*"/>
          <p:cNvPicPr>
            <a:picLocks noGrp="1" noChangeAspect="1"/>
          </p:cNvPicPr>
          <p:nvPr>
            <p:ph/>
          </p:nvPr>
        </p:nvPicPr>
        <p:blipFill rotWithShape="1">
          <a:blip r:embed="rId3">
            <a:extLst>
              <a:ext uri="{28A0092B-C50C-407E-A947-70E740481C1C}">
                <a14:useLocalDpi xmlns:a14="http://schemas.microsoft.com/office/drawing/2010/main" val="0"/>
              </a:ext>
            </a:extLst>
          </a:blip>
          <a:stretch/>
        </p:blipFill>
        <p:spPr>
          <a:xfrm>
            <a:off x="4640580" y="1600200"/>
            <a:ext cx="2910840" cy="3200400"/>
          </a:xfrm>
        </p:spPr>
      </p:pic>
      <p:sp>
        <p:nvSpPr>
          <p:cNvPr id="117764" name="Slide Number Placeholder 3"/>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a:solidFill>
                  <a:srgbClr val="000000"/>
                </a:solidFill>
              </a:rPr>
              <a:t>5 | </a:t>
            </a:r>
            <a:fld id="{C5244F90-E388-47CB-80F4-9121FE2DD436}" type="slidenum">
              <a:rPr lang="en-US" altLang="en-US" sz="1000">
                <a:solidFill>
                  <a:srgbClr val="000000"/>
                </a:solidFill>
              </a:rPr>
              <a:pPr>
                <a:spcBef>
                  <a:spcPct val="0"/>
                </a:spcBef>
                <a:buFontTx/>
                <a:buNone/>
              </a:pPr>
              <a:t>34</a:t>
            </a:fld>
            <a:endParaRPr lang="en-US" altLang="en-US" sz="1000">
              <a:solidFill>
                <a:srgbClr val="000000"/>
              </a:solidFill>
            </a:endParaRPr>
          </a:p>
        </p:txBody>
      </p:sp>
      <p:sp>
        <p:nvSpPr>
          <p:cNvPr id="4" name="TextBox 3"/>
          <p:cNvSpPr txBox="1"/>
          <p:nvPr/>
        </p:nvSpPr>
        <p:spPr>
          <a:xfrm>
            <a:off x="2944368" y="438912"/>
            <a:ext cx="5486400" cy="461665"/>
          </a:xfrm>
          <a:prstGeom prst="rect">
            <a:avLst/>
          </a:prstGeom>
          <a:noFill/>
        </p:spPr>
        <p:txBody>
          <a:bodyPr wrap="square" rtlCol="1">
            <a:spAutoFit/>
          </a:bodyPr>
          <a:lstStyle/>
          <a:p>
            <a:r>
              <a:rPr lang="he-IL" sz="2400" b="1" dirty="0">
                <a:latin typeface="David" panose="020E0502060401010101" pitchFamily="34" charset="-79"/>
                <a:cs typeface="David" panose="020E0502060401010101" pitchFamily="34" charset="-79"/>
              </a:rPr>
              <a:t>לחץ אדים של מים בטמפרטורות שונות</a:t>
            </a:r>
          </a:p>
        </p:txBody>
      </p:sp>
    </p:spTree>
    <p:extLst>
      <p:ext uri="{BB962C8B-B14F-4D97-AF65-F5344CB8AC3E}">
        <p14:creationId xmlns:p14="http://schemas.microsoft.com/office/powerpoint/2010/main" val="41161718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2" name="Rectangle 2"/>
          <p:cNvSpPr>
            <a:spLocks noGrp="1" noChangeArrowheads="1"/>
          </p:cNvSpPr>
          <p:nvPr>
            <p:ph idx="1"/>
          </p:nvPr>
        </p:nvSpPr>
        <p:spPr>
          <a:xfrm>
            <a:off x="1981200" y="1143000"/>
            <a:ext cx="8229600" cy="4572000"/>
          </a:xfrm>
        </p:spPr>
        <p:txBody>
          <a:bodyPr/>
          <a:lstStyle/>
          <a:p>
            <a:pPr marL="0" indent="0" eaLnBrk="1" hangingPunct="1">
              <a:buNone/>
            </a:pPr>
            <a:r>
              <a:rPr lang="en-US" altLang="en-US" dirty="0"/>
              <a:t>Hydrogen gas is produced by the reaction of </a:t>
            </a:r>
            <a:r>
              <a:rPr lang="en-US" altLang="en-US" dirty="0" err="1"/>
              <a:t>HCl</a:t>
            </a:r>
            <a:r>
              <a:rPr lang="en-US" altLang="en-US" dirty="0"/>
              <a:t> on zinc metal. </a:t>
            </a:r>
          </a:p>
          <a:p>
            <a:pPr marL="0" indent="0" eaLnBrk="1" hangingPunct="1">
              <a:buNone/>
            </a:pPr>
            <a:endParaRPr lang="en-US" altLang="en-US" dirty="0">
              <a:cs typeface="Arial" panose="020B0604020202020204" pitchFamily="34" charset="0"/>
            </a:endParaRPr>
          </a:p>
          <a:p>
            <a:pPr marL="0" indent="0" eaLnBrk="1" hangingPunct="1">
              <a:buNone/>
            </a:pPr>
            <a:endParaRPr lang="en-US" altLang="en-US" dirty="0">
              <a:cs typeface="Arial" panose="020B0604020202020204" pitchFamily="34" charset="0"/>
            </a:endParaRPr>
          </a:p>
          <a:p>
            <a:pPr marL="0" indent="0" eaLnBrk="1" hangingPunct="1">
              <a:buNone/>
            </a:pPr>
            <a:r>
              <a:rPr lang="en-US" altLang="en-US" dirty="0">
                <a:cs typeface="Arial" panose="020B0604020202020204" pitchFamily="34" charset="0"/>
              </a:rPr>
              <a:t>The gas is collected over water. Determine the mass of hydrogen collected if 156 mL of gas is collected at 19</a:t>
            </a:r>
            <a:r>
              <a:rPr lang="en-US" altLang="en-US" dirty="0">
                <a:cs typeface="Arial" panose="020B0604020202020204" pitchFamily="34" charset="0"/>
                <a:sym typeface="Symbol" panose="05050102010706020507" pitchFamily="18" charset="2"/>
              </a:rPr>
              <a:t></a:t>
            </a:r>
            <a:r>
              <a:rPr lang="en-US" altLang="en-US" dirty="0">
                <a:cs typeface="Arial" panose="020B0604020202020204" pitchFamily="34" charset="0"/>
              </a:rPr>
              <a:t>C and 769 mmHg total pressure. </a:t>
            </a:r>
          </a:p>
        </p:txBody>
      </p:sp>
      <p:sp>
        <p:nvSpPr>
          <p:cNvPr id="119811"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AutoNum type="romanLcPeriod"/>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a:solidFill>
                  <a:srgbClr val="000000"/>
                </a:solidFill>
              </a:rPr>
              <a:t>5 | </a:t>
            </a:r>
            <a:fld id="{335B73B6-4D09-4085-97C9-20D0E6EB606E}" type="slidenum">
              <a:rPr lang="en-US" altLang="en-US" sz="1000">
                <a:solidFill>
                  <a:srgbClr val="000000"/>
                </a:solidFill>
              </a:rPr>
              <a:pPr>
                <a:spcBef>
                  <a:spcPct val="0"/>
                </a:spcBef>
                <a:buFontTx/>
                <a:buNone/>
              </a:pPr>
              <a:t>35</a:t>
            </a:fld>
            <a:endParaRPr lang="en-US" altLang="en-US" sz="1000">
              <a:solidFill>
                <a:srgbClr val="000000"/>
              </a:solidFill>
            </a:endParaRPr>
          </a:p>
        </p:txBody>
      </p:sp>
      <p:graphicFrame>
        <p:nvGraphicFramePr>
          <p:cNvPr id="119813" name="Object 1"/>
          <p:cNvGraphicFramePr>
            <a:graphicFrameLocks noChangeAspect="1"/>
          </p:cNvGraphicFramePr>
          <p:nvPr>
            <p:extLst>
              <p:ext uri="{D42A27DB-BD31-4B8C-83A1-F6EECF244321}">
                <p14:modId xmlns:p14="http://schemas.microsoft.com/office/powerpoint/2010/main" val="414088871"/>
              </p:ext>
            </p:extLst>
          </p:nvPr>
        </p:nvGraphicFramePr>
        <p:xfrm>
          <a:off x="2593975" y="2286000"/>
          <a:ext cx="7004050" cy="604838"/>
        </p:xfrm>
        <a:graphic>
          <a:graphicData uri="http://schemas.openxmlformats.org/presentationml/2006/ole">
            <mc:AlternateContent xmlns:mc="http://schemas.openxmlformats.org/markup-compatibility/2006">
              <mc:Choice xmlns:v="urn:schemas-microsoft-com:vml" Requires="v">
                <p:oleObj name="Equation" r:id="rId3" imgW="2794000" imgH="241300" progId="Equation.DSMT4">
                  <p:embed/>
                </p:oleObj>
              </mc:Choice>
              <mc:Fallback>
                <p:oleObj name="Equation" r:id="rId3" imgW="2794000" imgH="2413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3975" y="2286000"/>
                        <a:ext cx="7004050"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Rectangle 7"/>
          <p:cNvSpPr txBox="1">
            <a:spLocks noChangeArrowheads="1"/>
          </p:cNvSpPr>
          <p:nvPr/>
        </p:nvSpPr>
        <p:spPr bwMode="auto">
          <a:xfrm>
            <a:off x="1519989" y="6458869"/>
            <a:ext cx="8001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20000"/>
              </a:spcBef>
              <a:spcAft>
                <a:spcPct val="0"/>
              </a:spcAft>
              <a:buSzPct val="75000"/>
              <a:buFont typeface="Wingdings" pitchFamily="2" charset="2"/>
              <a:buNone/>
              <a:defRPr sz="10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a:defRPr/>
            </a:pPr>
            <a:r>
              <a:rPr lang="en-US" dirty="0">
                <a:solidFill>
                  <a:srgbClr val="000000"/>
                </a:solidFill>
              </a:rPr>
              <a:t>©2017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2" name="Footer Placeholder 1"/>
          <p:cNvSpPr>
            <a:spLocks noGrp="1"/>
          </p:cNvSpPr>
          <p:nvPr>
            <p:ph type="ftr" sz="quarter" idx="3"/>
          </p:nvPr>
        </p:nvSpPr>
        <p:spPr/>
        <p:txBody>
          <a:bodyPr/>
          <a:lstStyle/>
          <a:p>
            <a:pPr>
              <a:defRPr/>
            </a:pPr>
            <a:r>
              <a:rPr lang="he-IL">
                <a:solidFill>
                  <a:srgbClr val="000000"/>
                </a:solidFill>
              </a:rPr>
              <a:t>גזים</a:t>
            </a:r>
            <a:endParaRPr lang="en-US" dirty="0">
              <a:solidFill>
                <a:srgbClr val="000000"/>
              </a:solidFill>
            </a:endParaRPr>
          </a:p>
        </p:txBody>
      </p:sp>
      <p:sp>
        <p:nvSpPr>
          <p:cNvPr id="3" name="Rectangle 2"/>
          <p:cNvSpPr/>
          <p:nvPr/>
        </p:nvSpPr>
        <p:spPr>
          <a:xfrm>
            <a:off x="2854869" y="381000"/>
            <a:ext cx="6006773" cy="646331"/>
          </a:xfrm>
          <a:prstGeom prst="rect">
            <a:avLst/>
          </a:prstGeom>
        </p:spPr>
        <p:txBody>
          <a:bodyPr wrap="none">
            <a:spAutoFit/>
          </a:bodyPr>
          <a:lstStyle/>
          <a:p>
            <a:pPr lvl="0" algn="l" rtl="0" fontAlgn="base">
              <a:spcBef>
                <a:spcPct val="20000"/>
              </a:spcBef>
              <a:spcAft>
                <a:spcPct val="0"/>
              </a:spcAft>
            </a:pPr>
            <a:r>
              <a:rPr lang="en-US" altLang="en-US" sz="3600" b="1" kern="0" dirty="0">
                <a:solidFill>
                  <a:srgbClr val="000000"/>
                </a:solidFill>
              </a:rPr>
              <a:t>Collecting Gas Over Water</a:t>
            </a:r>
          </a:p>
        </p:txBody>
      </p:sp>
    </p:spTree>
    <p:extLst>
      <p:ext uri="{BB962C8B-B14F-4D97-AF65-F5344CB8AC3E}">
        <p14:creationId xmlns:p14="http://schemas.microsoft.com/office/powerpoint/2010/main" val="39692321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Slide Number Placeholder 3"/>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a:solidFill>
                  <a:srgbClr val="000000"/>
                </a:solidFill>
              </a:rPr>
              <a:t>5 | </a:t>
            </a:r>
            <a:fld id="{BDF8A8FF-4BAF-4C00-9FE5-A164C0854A8D}" type="slidenum">
              <a:rPr lang="en-US" altLang="en-US" sz="1000">
                <a:solidFill>
                  <a:srgbClr val="000000"/>
                </a:solidFill>
              </a:rPr>
              <a:pPr>
                <a:spcBef>
                  <a:spcPct val="0"/>
                </a:spcBef>
                <a:buFontTx/>
                <a:buNone/>
              </a:pPr>
              <a:t>36</a:t>
            </a:fld>
            <a:endParaRPr lang="en-US" altLang="en-US" sz="1000">
              <a:solidFill>
                <a:srgbClr val="000000"/>
              </a:solidFill>
            </a:endParaRPr>
          </a:p>
        </p:txBody>
      </p:sp>
      <p:sp>
        <p:nvSpPr>
          <p:cNvPr id="12" name="Text Box 3"/>
          <p:cNvSpPr txBox="1">
            <a:spLocks noChangeArrowheads="1"/>
          </p:cNvSpPr>
          <p:nvPr/>
        </p:nvSpPr>
        <p:spPr bwMode="auto">
          <a:xfrm>
            <a:off x="1981200" y="457201"/>
            <a:ext cx="7620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l" rtl="0" fontAlgn="base">
              <a:spcBef>
                <a:spcPct val="0"/>
              </a:spcBef>
              <a:spcAft>
                <a:spcPct val="0"/>
              </a:spcAft>
              <a:buFontTx/>
              <a:buNone/>
            </a:pPr>
            <a:r>
              <a:rPr lang="en-US" altLang="en-US">
                <a:solidFill>
                  <a:srgbClr val="000000"/>
                </a:solidFill>
              </a:rPr>
              <a:t>Using Dalton’s law of partial pressures, </a:t>
            </a:r>
            <a:endParaRPr lang="en-US" altLang="en-US" i="1" baseline="-25000">
              <a:solidFill>
                <a:srgbClr val="000000"/>
              </a:solidFill>
            </a:endParaRPr>
          </a:p>
        </p:txBody>
      </p:sp>
      <p:graphicFrame>
        <p:nvGraphicFramePr>
          <p:cNvPr id="3" name="Object 2"/>
          <p:cNvGraphicFramePr>
            <a:graphicFrameLocks noChangeAspect="1"/>
          </p:cNvGraphicFramePr>
          <p:nvPr/>
        </p:nvGraphicFramePr>
        <p:xfrm>
          <a:off x="2590801" y="1143000"/>
          <a:ext cx="6613525" cy="1066800"/>
        </p:xfrm>
        <a:graphic>
          <a:graphicData uri="http://schemas.openxmlformats.org/presentationml/2006/ole">
            <mc:AlternateContent xmlns:mc="http://schemas.openxmlformats.org/markup-compatibility/2006">
              <mc:Choice xmlns:v="urn:schemas-microsoft-com:vml" Requires="v">
                <p:oleObj name="Equation" r:id="rId3" imgW="3149600" imgH="508000" progId="Equation.DSMT4">
                  <p:embed/>
                </p:oleObj>
              </mc:Choice>
              <mc:Fallback>
                <p:oleObj name="Equation" r:id="rId3" imgW="3149600" imgH="5080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1" y="1143000"/>
                        <a:ext cx="66135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Text Box 8"/>
          <p:cNvSpPr txBox="1">
            <a:spLocks noChangeArrowheads="1"/>
          </p:cNvSpPr>
          <p:nvPr/>
        </p:nvSpPr>
        <p:spPr bwMode="auto">
          <a:xfrm>
            <a:off x="1981200" y="2195514"/>
            <a:ext cx="82296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l" rtl="0" fontAlgn="base">
              <a:spcBef>
                <a:spcPct val="0"/>
              </a:spcBef>
              <a:spcAft>
                <a:spcPct val="0"/>
              </a:spcAft>
              <a:buFontTx/>
              <a:buNone/>
            </a:pPr>
            <a:r>
              <a:rPr lang="en-US" altLang="en-US" dirty="0">
                <a:solidFill>
                  <a:srgbClr val="000000"/>
                </a:solidFill>
                <a:sym typeface="Wingdings" panose="05000000000000000000" pitchFamily="2" charset="2"/>
              </a:rPr>
              <a:t>Variable 	Value</a:t>
            </a:r>
          </a:p>
          <a:p>
            <a:pPr algn="l" rtl="0" fontAlgn="base">
              <a:spcBef>
                <a:spcPct val="0"/>
              </a:spcBef>
              <a:spcAft>
                <a:spcPct val="0"/>
              </a:spcAft>
              <a:buFontTx/>
              <a:buNone/>
            </a:pPr>
            <a:endParaRPr lang="en-US" altLang="en-US" dirty="0">
              <a:solidFill>
                <a:srgbClr val="000000"/>
              </a:solidFill>
              <a:sym typeface="Wingdings" panose="05000000000000000000" pitchFamily="2" charset="2"/>
            </a:endParaRPr>
          </a:p>
          <a:p>
            <a:pPr algn="l" rtl="0" fontAlgn="base">
              <a:spcBef>
                <a:spcPct val="0"/>
              </a:spcBef>
              <a:spcAft>
                <a:spcPct val="0"/>
              </a:spcAft>
              <a:buFontTx/>
              <a:buNone/>
            </a:pPr>
            <a:r>
              <a:rPr lang="en-US" altLang="en-US" i="1" dirty="0">
                <a:solidFill>
                  <a:srgbClr val="000000"/>
                </a:solidFill>
                <a:sym typeface="Wingdings" panose="05000000000000000000" pitchFamily="2" charset="2"/>
              </a:rPr>
              <a:t>    P =</a:t>
            </a:r>
          </a:p>
          <a:p>
            <a:pPr algn="l" rtl="0" fontAlgn="base">
              <a:spcBef>
                <a:spcPct val="0"/>
              </a:spcBef>
              <a:spcAft>
                <a:spcPct val="0"/>
              </a:spcAft>
              <a:buFontTx/>
              <a:buNone/>
            </a:pPr>
            <a:endParaRPr lang="en-US" altLang="en-US" dirty="0">
              <a:solidFill>
                <a:srgbClr val="000000"/>
              </a:solidFill>
              <a:sym typeface="Wingdings" panose="05000000000000000000" pitchFamily="2" charset="2"/>
            </a:endParaRPr>
          </a:p>
          <a:p>
            <a:pPr algn="l" rtl="0" fontAlgn="base">
              <a:spcBef>
                <a:spcPct val="0"/>
              </a:spcBef>
              <a:spcAft>
                <a:spcPct val="0"/>
              </a:spcAft>
              <a:buFontTx/>
              <a:buNone/>
            </a:pPr>
            <a:r>
              <a:rPr lang="en-US" altLang="en-US" i="1" dirty="0">
                <a:solidFill>
                  <a:srgbClr val="000000"/>
                </a:solidFill>
                <a:sym typeface="Wingdings" panose="05000000000000000000" pitchFamily="2" charset="2"/>
              </a:rPr>
              <a:t>   V =</a:t>
            </a:r>
            <a:r>
              <a:rPr lang="en-US" altLang="en-US" dirty="0">
                <a:solidFill>
                  <a:srgbClr val="000000"/>
                </a:solidFill>
                <a:sym typeface="Wingdings" panose="05000000000000000000" pitchFamily="2" charset="2"/>
              </a:rPr>
              <a:t>		156 mL  = 0.156 L</a:t>
            </a:r>
          </a:p>
          <a:p>
            <a:pPr algn="l" rtl="0" fontAlgn="base">
              <a:spcBef>
                <a:spcPct val="0"/>
              </a:spcBef>
              <a:spcAft>
                <a:spcPct val="0"/>
              </a:spcAft>
              <a:buFontTx/>
              <a:buNone/>
            </a:pPr>
            <a:r>
              <a:rPr lang="en-US" altLang="en-US" i="1" dirty="0">
                <a:solidFill>
                  <a:srgbClr val="000000"/>
                </a:solidFill>
                <a:sym typeface="Wingdings" panose="05000000000000000000" pitchFamily="2" charset="2"/>
              </a:rPr>
              <a:t>   T=</a:t>
            </a:r>
            <a:r>
              <a:rPr lang="en-US" altLang="en-US" dirty="0">
                <a:solidFill>
                  <a:srgbClr val="000000"/>
                </a:solidFill>
                <a:sym typeface="Wingdings" panose="05000000000000000000" pitchFamily="2" charset="2"/>
              </a:rPr>
              <a:t>		(19 + 273) K = 292 K</a:t>
            </a:r>
          </a:p>
          <a:p>
            <a:pPr algn="l" rtl="0" fontAlgn="base">
              <a:spcBef>
                <a:spcPct val="0"/>
              </a:spcBef>
              <a:spcAft>
                <a:spcPct val="0"/>
              </a:spcAft>
              <a:buFontTx/>
              <a:buNone/>
            </a:pPr>
            <a:r>
              <a:rPr lang="en-US" altLang="en-US" i="1" dirty="0">
                <a:solidFill>
                  <a:srgbClr val="000000"/>
                </a:solidFill>
                <a:sym typeface="Wingdings" panose="05000000000000000000" pitchFamily="2" charset="2"/>
              </a:rPr>
              <a:t>   n=</a:t>
            </a:r>
            <a:r>
              <a:rPr lang="en-US" altLang="en-US" dirty="0">
                <a:solidFill>
                  <a:srgbClr val="000000"/>
                </a:solidFill>
                <a:sym typeface="Wingdings" panose="05000000000000000000" pitchFamily="2" charset="2"/>
              </a:rPr>
              <a:t> 		?	 	</a:t>
            </a:r>
          </a:p>
        </p:txBody>
      </p:sp>
      <p:graphicFrame>
        <p:nvGraphicFramePr>
          <p:cNvPr id="121863" name="Object 3"/>
          <p:cNvGraphicFramePr>
            <a:graphicFrameLocks noChangeAspect="1"/>
          </p:cNvGraphicFramePr>
          <p:nvPr/>
        </p:nvGraphicFramePr>
        <p:xfrm>
          <a:off x="3695700" y="2311400"/>
          <a:ext cx="914400" cy="198438"/>
        </p:xfrm>
        <a:graphic>
          <a:graphicData uri="http://schemas.openxmlformats.org/presentationml/2006/ole">
            <mc:AlternateContent xmlns:mc="http://schemas.openxmlformats.org/markup-compatibility/2006">
              <mc:Choice xmlns:v="urn:schemas-microsoft-com:vml" Requires="v">
                <p:oleObj name="Equation" r:id="rId5" imgW="435285" imgH="677109" progId="Equation.DSMT4">
                  <p:embed/>
                </p:oleObj>
              </mc:Choice>
              <mc:Fallback>
                <p:oleObj name="Equation" r:id="rId5" imgW="435285" imgH="677109"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95700" y="2311400"/>
                        <a:ext cx="91440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nvGraphicFramePr>
        <p:xfrm>
          <a:off x="3695700" y="2933701"/>
          <a:ext cx="5391150" cy="898525"/>
        </p:xfrm>
        <a:graphic>
          <a:graphicData uri="http://schemas.openxmlformats.org/presentationml/2006/ole">
            <mc:AlternateContent xmlns:mc="http://schemas.openxmlformats.org/markup-compatibility/2006">
              <mc:Choice xmlns:v="urn:schemas-microsoft-com:vml" Requires="v">
                <p:oleObj name="Equation" r:id="rId7" imgW="2514600" imgH="419100" progId="Equation.DSMT4">
                  <p:embed/>
                </p:oleObj>
              </mc:Choice>
              <mc:Fallback>
                <p:oleObj name="Equation" r:id="rId7" imgW="2514600" imgH="4191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95700" y="2933701"/>
                        <a:ext cx="539115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Line 35"/>
          <p:cNvSpPr>
            <a:spLocks noChangeShapeType="1"/>
          </p:cNvSpPr>
          <p:nvPr/>
        </p:nvSpPr>
        <p:spPr bwMode="auto">
          <a:xfrm flipV="1">
            <a:off x="4330700" y="3262314"/>
            <a:ext cx="850900" cy="180975"/>
          </a:xfrm>
          <a:prstGeom prst="line">
            <a:avLst/>
          </a:prstGeom>
          <a:noFill/>
          <a:ln w="63500">
            <a:solidFill>
              <a:schemeClr val="hlink"/>
            </a:solidFill>
            <a:round/>
            <a:headEnd/>
            <a:tailEnd/>
          </a:ln>
          <a:extLst>
            <a:ext uri="{909E8E84-426E-40DD-AFC4-6F175D3DCCD1}">
              <a14:hiddenFill xmlns:a14="http://schemas.microsoft.com/office/drawing/2010/main">
                <a:noFill/>
              </a14:hiddenFill>
            </a:ext>
          </a:extLst>
        </p:spPr>
        <p:txBody>
          <a:bodyPr/>
          <a:lstStyle/>
          <a:p>
            <a:pPr algn="l" rtl="0" eaLnBrk="0" fontAlgn="base" hangingPunct="0">
              <a:spcBef>
                <a:spcPct val="0"/>
              </a:spcBef>
              <a:spcAft>
                <a:spcPct val="0"/>
              </a:spcAft>
            </a:pPr>
            <a:endParaRPr lang="en-IN" i="1">
              <a:solidFill>
                <a:srgbClr val="000000"/>
              </a:solidFill>
            </a:endParaRPr>
          </a:p>
        </p:txBody>
      </p:sp>
      <p:sp>
        <p:nvSpPr>
          <p:cNvPr id="21" name="Line 35"/>
          <p:cNvSpPr>
            <a:spLocks noChangeShapeType="1"/>
          </p:cNvSpPr>
          <p:nvPr/>
        </p:nvSpPr>
        <p:spPr bwMode="auto">
          <a:xfrm flipV="1">
            <a:off x="6280150" y="3502026"/>
            <a:ext cx="850900" cy="182563"/>
          </a:xfrm>
          <a:prstGeom prst="line">
            <a:avLst/>
          </a:prstGeom>
          <a:noFill/>
          <a:ln w="63500">
            <a:solidFill>
              <a:schemeClr val="hlink"/>
            </a:solidFill>
            <a:round/>
            <a:headEnd/>
            <a:tailEnd/>
          </a:ln>
          <a:extLst>
            <a:ext uri="{909E8E84-426E-40DD-AFC4-6F175D3DCCD1}">
              <a14:hiddenFill xmlns:a14="http://schemas.microsoft.com/office/drawing/2010/main">
                <a:noFill/>
              </a14:hiddenFill>
            </a:ext>
          </a:extLst>
        </p:spPr>
        <p:txBody>
          <a:bodyPr/>
          <a:lstStyle/>
          <a:p>
            <a:pPr algn="l" rtl="0" eaLnBrk="0" fontAlgn="base" hangingPunct="0">
              <a:spcBef>
                <a:spcPct val="0"/>
              </a:spcBef>
              <a:spcAft>
                <a:spcPct val="0"/>
              </a:spcAft>
            </a:pPr>
            <a:endParaRPr lang="en-IN" i="1">
              <a:solidFill>
                <a:srgbClr val="000000"/>
              </a:solidFill>
            </a:endParaRPr>
          </a:p>
        </p:txBody>
      </p:sp>
      <p:sp>
        <p:nvSpPr>
          <p:cNvPr id="13" name="Rectangle 7"/>
          <p:cNvSpPr txBox="1">
            <a:spLocks noChangeArrowheads="1"/>
          </p:cNvSpPr>
          <p:nvPr/>
        </p:nvSpPr>
        <p:spPr bwMode="auto">
          <a:xfrm>
            <a:off x="1519989" y="6458869"/>
            <a:ext cx="8001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20000"/>
              </a:spcBef>
              <a:spcAft>
                <a:spcPct val="0"/>
              </a:spcAft>
              <a:buSzPct val="75000"/>
              <a:buFont typeface="Wingdings" pitchFamily="2" charset="2"/>
              <a:buNone/>
              <a:defRPr sz="10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a:defRPr/>
            </a:pPr>
            <a:r>
              <a:rPr lang="en-US" dirty="0">
                <a:solidFill>
                  <a:srgbClr val="000000"/>
                </a:solidFill>
              </a:rPr>
              <a:t>©2017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2" name="Footer Placeholder 1"/>
          <p:cNvSpPr>
            <a:spLocks noGrp="1"/>
          </p:cNvSpPr>
          <p:nvPr>
            <p:ph type="ftr" sz="quarter" idx="3"/>
          </p:nvPr>
        </p:nvSpPr>
        <p:spPr/>
        <p:txBody>
          <a:bodyPr/>
          <a:lstStyle/>
          <a:p>
            <a:pPr>
              <a:defRPr/>
            </a:pPr>
            <a:r>
              <a:rPr lang="he-IL">
                <a:solidFill>
                  <a:srgbClr val="000000"/>
                </a:solidFill>
              </a:rPr>
              <a:t>גזים</a:t>
            </a:r>
            <a:endParaRPr lang="en-US" dirty="0">
              <a:solidFill>
                <a:srgbClr val="000000"/>
              </a:solidFill>
            </a:endParaRPr>
          </a:p>
        </p:txBody>
      </p:sp>
    </p:spTree>
    <p:extLst>
      <p:ext uri="{BB962C8B-B14F-4D97-AF65-F5344CB8AC3E}">
        <p14:creationId xmlns:p14="http://schemas.microsoft.com/office/powerpoint/2010/main" val="2450577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he-IL">
                <a:solidFill>
                  <a:srgbClr val="000000"/>
                </a:solidFill>
              </a:rPr>
              <a:t>גזים</a:t>
            </a:r>
            <a:endParaRPr lang="en-US" dirty="0">
              <a:solidFill>
                <a:srgbClr val="000000"/>
              </a:solidFill>
            </a:endParaRPr>
          </a:p>
        </p:txBody>
      </p:sp>
      <p:sp>
        <p:nvSpPr>
          <p:cNvPr id="123907"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a:solidFill>
                  <a:srgbClr val="000000"/>
                </a:solidFill>
              </a:rPr>
              <a:t>5 | </a:t>
            </a:r>
            <a:fld id="{37C4BDBD-7F33-4114-88CD-982CF73DEDED}" type="slidenum">
              <a:rPr lang="en-US" altLang="en-US" sz="1000">
                <a:solidFill>
                  <a:srgbClr val="000000"/>
                </a:solidFill>
              </a:rPr>
              <a:pPr>
                <a:spcBef>
                  <a:spcPct val="0"/>
                </a:spcBef>
                <a:buFontTx/>
                <a:buNone/>
              </a:pPr>
              <a:t>37</a:t>
            </a:fld>
            <a:endParaRPr lang="en-US" altLang="en-US" sz="1000">
              <a:solidFill>
                <a:srgbClr val="000000"/>
              </a:solidFill>
            </a:endParaRPr>
          </a:p>
        </p:txBody>
      </p:sp>
      <p:sp>
        <p:nvSpPr>
          <p:cNvPr id="12" name="Text Box 3"/>
          <p:cNvSpPr txBox="1">
            <a:spLocks noChangeArrowheads="1"/>
          </p:cNvSpPr>
          <p:nvPr/>
        </p:nvSpPr>
        <p:spPr bwMode="auto">
          <a:xfrm>
            <a:off x="2677487" y="1173021"/>
            <a:ext cx="7620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l" rtl="0" fontAlgn="base">
              <a:spcBef>
                <a:spcPct val="0"/>
              </a:spcBef>
              <a:spcAft>
                <a:spcPct val="0"/>
              </a:spcAft>
              <a:buFontTx/>
              <a:buNone/>
            </a:pPr>
            <a:r>
              <a:rPr lang="en-US" altLang="en-US" dirty="0">
                <a:solidFill>
                  <a:srgbClr val="000000"/>
                </a:solidFill>
              </a:rPr>
              <a:t>Calculating the moles of H</a:t>
            </a:r>
            <a:r>
              <a:rPr lang="en-US" altLang="en-US" baseline="-25000" dirty="0">
                <a:solidFill>
                  <a:srgbClr val="000000"/>
                </a:solidFill>
              </a:rPr>
              <a:t>2 </a:t>
            </a:r>
            <a:r>
              <a:rPr lang="en-US" altLang="en-US" dirty="0">
                <a:solidFill>
                  <a:srgbClr val="000000"/>
                </a:solidFill>
              </a:rPr>
              <a:t>collected, </a:t>
            </a:r>
            <a:endParaRPr lang="en-US" altLang="en-US" i="1" dirty="0">
              <a:solidFill>
                <a:srgbClr val="000000"/>
              </a:solidFill>
            </a:endParaRPr>
          </a:p>
        </p:txBody>
      </p:sp>
      <p:graphicFrame>
        <p:nvGraphicFramePr>
          <p:cNvPr id="123909" name="Object 3"/>
          <p:cNvGraphicFramePr>
            <a:graphicFrameLocks noChangeAspect="1"/>
          </p:cNvGraphicFramePr>
          <p:nvPr>
            <p:extLst>
              <p:ext uri="{D42A27DB-BD31-4B8C-83A1-F6EECF244321}">
                <p14:modId xmlns:p14="http://schemas.microsoft.com/office/powerpoint/2010/main" val="4016696131"/>
              </p:ext>
            </p:extLst>
          </p:nvPr>
        </p:nvGraphicFramePr>
        <p:xfrm>
          <a:off x="3695700" y="1872488"/>
          <a:ext cx="914400" cy="198438"/>
        </p:xfrm>
        <a:graphic>
          <a:graphicData uri="http://schemas.openxmlformats.org/presentationml/2006/ole">
            <mc:AlternateContent xmlns:mc="http://schemas.openxmlformats.org/markup-compatibility/2006">
              <mc:Choice xmlns:v="urn:schemas-microsoft-com:vml" Requires="v">
                <p:oleObj name="Equation" r:id="rId3" imgW="435285" imgH="677109" progId="Equation.DSMT4">
                  <p:embed/>
                </p:oleObj>
              </mc:Choice>
              <mc:Fallback>
                <p:oleObj name="Equation" r:id="rId3" imgW="435285" imgH="677109"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5700" y="1872488"/>
                        <a:ext cx="91440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 Box 3"/>
          <p:cNvSpPr txBox="1">
            <a:spLocks noChangeArrowheads="1"/>
          </p:cNvSpPr>
          <p:nvPr/>
        </p:nvSpPr>
        <p:spPr bwMode="auto">
          <a:xfrm>
            <a:off x="2677487" y="3184950"/>
            <a:ext cx="7620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l" rtl="0" fontAlgn="base">
              <a:spcBef>
                <a:spcPct val="0"/>
              </a:spcBef>
              <a:spcAft>
                <a:spcPct val="0"/>
              </a:spcAft>
              <a:buFontTx/>
              <a:buNone/>
            </a:pPr>
            <a:r>
              <a:rPr lang="en-US" altLang="en-US" dirty="0">
                <a:solidFill>
                  <a:srgbClr val="000000"/>
                </a:solidFill>
              </a:rPr>
              <a:t>Converting moles of H</a:t>
            </a:r>
            <a:r>
              <a:rPr lang="en-US" altLang="en-US" baseline="-25000" dirty="0">
                <a:solidFill>
                  <a:srgbClr val="000000"/>
                </a:solidFill>
              </a:rPr>
              <a:t>2</a:t>
            </a:r>
            <a:r>
              <a:rPr lang="en-US" altLang="en-US" dirty="0">
                <a:solidFill>
                  <a:srgbClr val="000000"/>
                </a:solidFill>
              </a:rPr>
              <a:t> to grams of H</a:t>
            </a:r>
            <a:r>
              <a:rPr lang="en-US" altLang="en-US" baseline="-25000" dirty="0">
                <a:solidFill>
                  <a:srgbClr val="000000"/>
                </a:solidFill>
              </a:rPr>
              <a:t>2</a:t>
            </a:r>
            <a:endParaRPr lang="en-US" altLang="en-US" i="1" baseline="-25000" dirty="0">
              <a:solidFill>
                <a:srgbClr val="000000"/>
              </a:solidFill>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177995228"/>
              </p:ext>
            </p:extLst>
          </p:nvPr>
        </p:nvGraphicFramePr>
        <p:xfrm>
          <a:off x="2881820" y="3979828"/>
          <a:ext cx="5799138" cy="844550"/>
        </p:xfrm>
        <a:graphic>
          <a:graphicData uri="http://schemas.openxmlformats.org/presentationml/2006/ole">
            <mc:AlternateContent xmlns:mc="http://schemas.openxmlformats.org/markup-compatibility/2006">
              <mc:Choice xmlns:v="urn:schemas-microsoft-com:vml" Requires="v">
                <p:oleObj name="Equation" r:id="rId5" imgW="2705100" imgH="393700" progId="Equation.DSMT4">
                  <p:embed/>
                </p:oleObj>
              </mc:Choice>
              <mc:Fallback>
                <p:oleObj name="Equation" r:id="rId5" imgW="2705100" imgH="3937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81820" y="3979828"/>
                        <a:ext cx="5799138" cy="844550"/>
                      </a:xfrm>
                      <a:prstGeom prst="rect">
                        <a:avLst/>
                      </a:prstGeom>
                      <a:solidFill>
                        <a:schemeClr val="bg1"/>
                      </a:solidFill>
                      <a:ln>
                        <a:noFill/>
                      </a:ln>
                    </p:spPr>
                  </p:pic>
                </p:oleObj>
              </mc:Fallback>
            </mc:AlternateContent>
          </a:graphicData>
        </a:graphic>
      </p:graphicFrame>
      <p:sp>
        <p:nvSpPr>
          <p:cNvPr id="13" name="AutoShape 29"/>
          <p:cNvSpPr>
            <a:spLocks noChangeArrowheads="1"/>
          </p:cNvSpPr>
          <p:nvPr/>
        </p:nvSpPr>
        <p:spPr bwMode="auto">
          <a:xfrm>
            <a:off x="6963283" y="4131435"/>
            <a:ext cx="1717675" cy="541337"/>
          </a:xfrm>
          <a:prstGeom prst="roundRect">
            <a:avLst>
              <a:gd name="adj" fmla="val 16667"/>
            </a:avLst>
          </a:prstGeom>
          <a:noFill/>
          <a:ln w="635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l" rtl="0" fontAlgn="base">
              <a:spcBef>
                <a:spcPct val="0"/>
              </a:spcBef>
              <a:spcAft>
                <a:spcPct val="0"/>
              </a:spcAft>
              <a:buFontTx/>
              <a:buNone/>
            </a:pPr>
            <a:endParaRPr lang="en-US" altLang="en-US" sz="1800" i="1">
              <a:solidFill>
                <a:srgbClr val="000000"/>
              </a:solidFill>
            </a:endParaRPr>
          </a:p>
        </p:txBody>
      </p:sp>
      <p:sp>
        <p:nvSpPr>
          <p:cNvPr id="14" name="Line 35"/>
          <p:cNvSpPr>
            <a:spLocks noChangeShapeType="1"/>
          </p:cNvSpPr>
          <p:nvPr/>
        </p:nvSpPr>
        <p:spPr bwMode="auto">
          <a:xfrm flipV="1">
            <a:off x="5365750" y="2592644"/>
            <a:ext cx="501650" cy="180975"/>
          </a:xfrm>
          <a:prstGeom prst="line">
            <a:avLst/>
          </a:prstGeom>
          <a:noFill/>
          <a:ln w="63500">
            <a:solidFill>
              <a:schemeClr val="hlink"/>
            </a:solidFill>
            <a:round/>
            <a:headEnd/>
            <a:tailEnd/>
          </a:ln>
          <a:extLst>
            <a:ext uri="{909E8E84-426E-40DD-AFC4-6F175D3DCCD1}">
              <a14:hiddenFill xmlns:a14="http://schemas.microsoft.com/office/drawing/2010/main">
                <a:noFill/>
              </a14:hiddenFill>
            </a:ext>
          </a:extLst>
        </p:spPr>
        <p:txBody>
          <a:bodyPr/>
          <a:lstStyle/>
          <a:p>
            <a:pPr algn="l" rtl="0" eaLnBrk="0" fontAlgn="base" hangingPunct="0">
              <a:spcBef>
                <a:spcPct val="0"/>
              </a:spcBef>
              <a:spcAft>
                <a:spcPct val="0"/>
              </a:spcAft>
            </a:pPr>
            <a:endParaRPr lang="en-IN" i="1">
              <a:solidFill>
                <a:srgbClr val="000000"/>
              </a:solidFill>
            </a:endParaRPr>
          </a:p>
        </p:txBody>
      </p:sp>
      <p:sp>
        <p:nvSpPr>
          <p:cNvPr id="15" name="Line 35"/>
          <p:cNvSpPr>
            <a:spLocks noChangeShapeType="1"/>
          </p:cNvSpPr>
          <p:nvPr/>
        </p:nvSpPr>
        <p:spPr bwMode="auto">
          <a:xfrm flipV="1">
            <a:off x="5607050" y="2152906"/>
            <a:ext cx="501650" cy="180975"/>
          </a:xfrm>
          <a:prstGeom prst="line">
            <a:avLst/>
          </a:prstGeom>
          <a:noFill/>
          <a:ln w="63500">
            <a:solidFill>
              <a:schemeClr val="hlink"/>
            </a:solidFill>
            <a:round/>
            <a:headEnd/>
            <a:tailEnd/>
          </a:ln>
          <a:extLst>
            <a:ext uri="{909E8E84-426E-40DD-AFC4-6F175D3DCCD1}">
              <a14:hiddenFill xmlns:a14="http://schemas.microsoft.com/office/drawing/2010/main">
                <a:noFill/>
              </a14:hiddenFill>
            </a:ext>
          </a:extLst>
        </p:spPr>
        <p:txBody>
          <a:bodyPr/>
          <a:lstStyle/>
          <a:p>
            <a:pPr algn="l" rtl="0" eaLnBrk="0" fontAlgn="base" hangingPunct="0">
              <a:spcBef>
                <a:spcPct val="0"/>
              </a:spcBef>
              <a:spcAft>
                <a:spcPct val="0"/>
              </a:spcAft>
            </a:pPr>
            <a:endParaRPr lang="en-IN" i="1">
              <a:solidFill>
                <a:srgbClr val="000000"/>
              </a:solidFill>
            </a:endParaRPr>
          </a:p>
        </p:txBody>
      </p:sp>
      <p:sp>
        <p:nvSpPr>
          <p:cNvPr id="17" name="Line 35"/>
          <p:cNvSpPr>
            <a:spLocks noChangeShapeType="1"/>
          </p:cNvSpPr>
          <p:nvPr/>
        </p:nvSpPr>
        <p:spPr bwMode="auto">
          <a:xfrm flipV="1">
            <a:off x="7361239" y="2127506"/>
            <a:ext cx="250825" cy="206375"/>
          </a:xfrm>
          <a:prstGeom prst="line">
            <a:avLst/>
          </a:prstGeom>
          <a:noFill/>
          <a:ln w="63500">
            <a:solidFill>
              <a:schemeClr val="hlink"/>
            </a:solidFill>
            <a:round/>
            <a:headEnd/>
            <a:tailEnd/>
          </a:ln>
          <a:extLst>
            <a:ext uri="{909E8E84-426E-40DD-AFC4-6F175D3DCCD1}">
              <a14:hiddenFill xmlns:a14="http://schemas.microsoft.com/office/drawing/2010/main">
                <a:noFill/>
              </a14:hiddenFill>
            </a:ext>
          </a:extLst>
        </p:spPr>
        <p:txBody>
          <a:bodyPr/>
          <a:lstStyle/>
          <a:p>
            <a:pPr algn="l" rtl="0" eaLnBrk="0" fontAlgn="base" hangingPunct="0">
              <a:spcBef>
                <a:spcPct val="0"/>
              </a:spcBef>
              <a:spcAft>
                <a:spcPct val="0"/>
              </a:spcAft>
            </a:pPr>
            <a:endParaRPr lang="en-IN" i="1">
              <a:solidFill>
                <a:srgbClr val="000000"/>
              </a:solidFill>
            </a:endParaRPr>
          </a:p>
        </p:txBody>
      </p:sp>
      <p:sp>
        <p:nvSpPr>
          <p:cNvPr id="19" name="Line 35"/>
          <p:cNvSpPr>
            <a:spLocks noChangeShapeType="1"/>
          </p:cNvSpPr>
          <p:nvPr/>
        </p:nvSpPr>
        <p:spPr bwMode="auto">
          <a:xfrm flipV="1">
            <a:off x="4953001" y="2616456"/>
            <a:ext cx="250825" cy="207963"/>
          </a:xfrm>
          <a:prstGeom prst="line">
            <a:avLst/>
          </a:prstGeom>
          <a:noFill/>
          <a:ln w="63500">
            <a:solidFill>
              <a:schemeClr val="hlink"/>
            </a:solidFill>
            <a:round/>
            <a:headEnd/>
            <a:tailEnd/>
          </a:ln>
          <a:extLst>
            <a:ext uri="{909E8E84-426E-40DD-AFC4-6F175D3DCCD1}">
              <a14:hiddenFill xmlns:a14="http://schemas.microsoft.com/office/drawing/2010/main">
                <a:noFill/>
              </a14:hiddenFill>
            </a:ext>
          </a:extLst>
        </p:spPr>
        <p:txBody>
          <a:bodyPr/>
          <a:lstStyle/>
          <a:p>
            <a:pPr algn="l" rtl="0" eaLnBrk="0" fontAlgn="base" hangingPunct="0">
              <a:spcBef>
                <a:spcPct val="0"/>
              </a:spcBef>
              <a:spcAft>
                <a:spcPct val="0"/>
              </a:spcAft>
            </a:pPr>
            <a:endParaRPr lang="en-IN" i="1">
              <a:solidFill>
                <a:srgbClr val="000000"/>
              </a:solidFill>
            </a:endParaRPr>
          </a:p>
        </p:txBody>
      </p:sp>
      <p:sp>
        <p:nvSpPr>
          <p:cNvPr id="20" name="Line 35"/>
          <p:cNvSpPr>
            <a:spLocks noChangeShapeType="1"/>
          </p:cNvSpPr>
          <p:nvPr/>
        </p:nvSpPr>
        <p:spPr bwMode="auto">
          <a:xfrm flipV="1">
            <a:off x="8077201" y="2587881"/>
            <a:ext cx="250825" cy="206375"/>
          </a:xfrm>
          <a:prstGeom prst="line">
            <a:avLst/>
          </a:prstGeom>
          <a:noFill/>
          <a:ln w="63500">
            <a:solidFill>
              <a:schemeClr val="hlink"/>
            </a:solidFill>
            <a:round/>
            <a:headEnd/>
            <a:tailEnd/>
          </a:ln>
          <a:extLst>
            <a:ext uri="{909E8E84-426E-40DD-AFC4-6F175D3DCCD1}">
              <a14:hiddenFill xmlns:a14="http://schemas.microsoft.com/office/drawing/2010/main">
                <a:noFill/>
              </a14:hiddenFill>
            </a:ext>
          </a:extLst>
        </p:spPr>
        <p:txBody>
          <a:bodyPr/>
          <a:lstStyle/>
          <a:p>
            <a:pPr algn="l" rtl="0" eaLnBrk="0" fontAlgn="base" hangingPunct="0">
              <a:spcBef>
                <a:spcPct val="0"/>
              </a:spcBef>
              <a:spcAft>
                <a:spcPct val="0"/>
              </a:spcAft>
            </a:pPr>
            <a:endParaRPr lang="en-IN" i="1">
              <a:solidFill>
                <a:srgbClr val="000000"/>
              </a:solidFill>
            </a:endParaRPr>
          </a:p>
        </p:txBody>
      </p:sp>
      <p:sp>
        <p:nvSpPr>
          <p:cNvPr id="21" name="Line 35"/>
          <p:cNvSpPr>
            <a:spLocks noChangeShapeType="1"/>
          </p:cNvSpPr>
          <p:nvPr/>
        </p:nvSpPr>
        <p:spPr bwMode="auto">
          <a:xfrm flipV="1">
            <a:off x="6057901" y="2587881"/>
            <a:ext cx="250825" cy="206375"/>
          </a:xfrm>
          <a:prstGeom prst="line">
            <a:avLst/>
          </a:prstGeom>
          <a:noFill/>
          <a:ln w="63500">
            <a:solidFill>
              <a:schemeClr val="hlink"/>
            </a:solidFill>
            <a:round/>
            <a:headEnd/>
            <a:tailEnd/>
          </a:ln>
          <a:extLst>
            <a:ext uri="{909E8E84-426E-40DD-AFC4-6F175D3DCCD1}">
              <a14:hiddenFill xmlns:a14="http://schemas.microsoft.com/office/drawing/2010/main">
                <a:noFill/>
              </a14:hiddenFill>
            </a:ext>
          </a:extLst>
        </p:spPr>
        <p:txBody>
          <a:bodyPr/>
          <a:lstStyle/>
          <a:p>
            <a:pPr algn="l" rtl="0" eaLnBrk="0" fontAlgn="base" hangingPunct="0">
              <a:spcBef>
                <a:spcPct val="0"/>
              </a:spcBef>
              <a:spcAft>
                <a:spcPct val="0"/>
              </a:spcAft>
            </a:pPr>
            <a:endParaRPr lang="en-IN" i="1">
              <a:solidFill>
                <a:srgbClr val="000000"/>
              </a:solidFill>
            </a:endParaRPr>
          </a:p>
        </p:txBody>
      </p:sp>
      <p:sp>
        <p:nvSpPr>
          <p:cNvPr id="22" name="Line 35"/>
          <p:cNvSpPr>
            <a:spLocks noChangeShapeType="1"/>
          </p:cNvSpPr>
          <p:nvPr/>
        </p:nvSpPr>
        <p:spPr bwMode="auto">
          <a:xfrm flipV="1">
            <a:off x="5539295" y="4571172"/>
            <a:ext cx="974725" cy="206375"/>
          </a:xfrm>
          <a:prstGeom prst="line">
            <a:avLst/>
          </a:prstGeom>
          <a:noFill/>
          <a:ln w="63500">
            <a:solidFill>
              <a:schemeClr val="hlink"/>
            </a:solidFill>
            <a:round/>
            <a:headEnd/>
            <a:tailEnd/>
          </a:ln>
          <a:extLst>
            <a:ext uri="{909E8E84-426E-40DD-AFC4-6F175D3DCCD1}">
              <a14:hiddenFill xmlns:a14="http://schemas.microsoft.com/office/drawing/2010/main">
                <a:noFill/>
              </a14:hiddenFill>
            </a:ext>
          </a:extLst>
        </p:spPr>
        <p:txBody>
          <a:bodyPr/>
          <a:lstStyle/>
          <a:p>
            <a:pPr algn="l" rtl="0" eaLnBrk="0" fontAlgn="base" hangingPunct="0">
              <a:spcBef>
                <a:spcPct val="0"/>
              </a:spcBef>
              <a:spcAft>
                <a:spcPct val="0"/>
              </a:spcAft>
            </a:pPr>
            <a:endParaRPr lang="en-IN" i="1">
              <a:solidFill>
                <a:srgbClr val="000000"/>
              </a:solidFill>
            </a:endParaRPr>
          </a:p>
        </p:txBody>
      </p:sp>
      <p:sp>
        <p:nvSpPr>
          <p:cNvPr id="23" name="Line 35"/>
          <p:cNvSpPr>
            <a:spLocks noChangeShapeType="1"/>
          </p:cNvSpPr>
          <p:nvPr/>
        </p:nvSpPr>
        <p:spPr bwMode="auto">
          <a:xfrm flipV="1">
            <a:off x="3862578" y="4299710"/>
            <a:ext cx="974725" cy="204787"/>
          </a:xfrm>
          <a:prstGeom prst="line">
            <a:avLst/>
          </a:prstGeom>
          <a:noFill/>
          <a:ln w="63500">
            <a:solidFill>
              <a:schemeClr val="hlink"/>
            </a:solidFill>
            <a:round/>
            <a:headEnd/>
            <a:tailEnd/>
          </a:ln>
          <a:extLst>
            <a:ext uri="{909E8E84-426E-40DD-AFC4-6F175D3DCCD1}">
              <a14:hiddenFill xmlns:a14="http://schemas.microsoft.com/office/drawing/2010/main">
                <a:noFill/>
              </a14:hiddenFill>
            </a:ext>
          </a:extLst>
        </p:spPr>
        <p:txBody>
          <a:bodyPr/>
          <a:lstStyle/>
          <a:p>
            <a:pPr algn="l" rtl="0" eaLnBrk="0" fontAlgn="base" hangingPunct="0">
              <a:spcBef>
                <a:spcPct val="0"/>
              </a:spcBef>
              <a:spcAft>
                <a:spcPct val="0"/>
              </a:spcAft>
            </a:pPr>
            <a:endParaRPr lang="en-IN" i="1">
              <a:solidFill>
                <a:srgbClr val="000000"/>
              </a:solidFill>
            </a:endParaRPr>
          </a:p>
        </p:txBody>
      </p:sp>
      <p:sp>
        <p:nvSpPr>
          <p:cNvPr id="3" name="Rectangle 2"/>
          <p:cNvSpPr/>
          <p:nvPr/>
        </p:nvSpPr>
        <p:spPr>
          <a:xfrm>
            <a:off x="2778002" y="336709"/>
            <a:ext cx="6006773" cy="646331"/>
          </a:xfrm>
          <a:prstGeom prst="rect">
            <a:avLst/>
          </a:prstGeom>
        </p:spPr>
        <p:txBody>
          <a:bodyPr wrap="none">
            <a:spAutoFit/>
          </a:bodyPr>
          <a:lstStyle/>
          <a:p>
            <a:pPr lvl="0" algn="l" rtl="0" fontAlgn="base">
              <a:spcBef>
                <a:spcPct val="20000"/>
              </a:spcBef>
              <a:spcAft>
                <a:spcPct val="0"/>
              </a:spcAft>
            </a:pPr>
            <a:r>
              <a:rPr lang="en-US" altLang="en-US" sz="3600" b="1" kern="0" dirty="0">
                <a:solidFill>
                  <a:srgbClr val="000000"/>
                </a:solidFill>
              </a:rPr>
              <a:t>Collecting Gas Over Water</a:t>
            </a:r>
          </a:p>
        </p:txBody>
      </p:sp>
      <p:grpSp>
        <p:nvGrpSpPr>
          <p:cNvPr id="6" name="Group 5"/>
          <p:cNvGrpSpPr/>
          <p:nvPr/>
        </p:nvGrpSpPr>
        <p:grpSpPr>
          <a:xfrm>
            <a:off x="2281238" y="2031875"/>
            <a:ext cx="8224774" cy="2588710"/>
            <a:chOff x="2281238" y="2031875"/>
            <a:chExt cx="8224774" cy="2588710"/>
          </a:xfrm>
          <a:solidFill>
            <a:schemeClr val="bg1"/>
          </a:solidFill>
        </p:grpSpPr>
        <p:graphicFrame>
          <p:nvGraphicFramePr>
            <p:cNvPr id="18" name="Object 17"/>
            <p:cNvGraphicFramePr>
              <a:graphicFrameLocks noChangeAspect="1"/>
            </p:cNvGraphicFramePr>
            <p:nvPr>
              <p:extLst>
                <p:ext uri="{D42A27DB-BD31-4B8C-83A1-F6EECF244321}">
                  <p14:modId xmlns:p14="http://schemas.microsoft.com/office/powerpoint/2010/main" val="2669487682"/>
                </p:ext>
              </p:extLst>
            </p:nvPr>
          </p:nvGraphicFramePr>
          <p:xfrm>
            <a:off x="2281238" y="2031875"/>
            <a:ext cx="8221662" cy="898525"/>
          </p:xfrm>
          <a:graphic>
            <a:graphicData uri="http://schemas.openxmlformats.org/presentationml/2006/ole">
              <mc:AlternateContent xmlns:mc="http://schemas.openxmlformats.org/markup-compatibility/2006">
                <mc:Choice xmlns:v="urn:schemas-microsoft-com:vml" Requires="v">
                  <p:oleObj name="Equation" r:id="rId7" imgW="3835400" imgH="419100" progId="Equation.DSMT4">
                    <p:embed/>
                  </p:oleObj>
                </mc:Choice>
                <mc:Fallback>
                  <p:oleObj name="Equation" r:id="rId7" imgW="3835400" imgH="4191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1238" y="2031875"/>
                          <a:ext cx="8221662" cy="898525"/>
                        </a:xfrm>
                        <a:prstGeom prst="rect">
                          <a:avLst/>
                        </a:prstGeom>
                        <a:solidFill>
                          <a:schemeClr val="bg1"/>
                        </a:solidFill>
                        <a:ln>
                          <a:noFill/>
                        </a:ln>
                      </p:spPr>
                    </p:pic>
                  </p:oleObj>
                </mc:Fallback>
              </mc:AlternateContent>
            </a:graphicData>
          </a:graphic>
        </p:graphicFrame>
        <p:sp>
          <p:nvSpPr>
            <p:cNvPr id="4" name="TextBox 3"/>
            <p:cNvSpPr txBox="1"/>
            <p:nvPr/>
          </p:nvSpPr>
          <p:spPr>
            <a:xfrm>
              <a:off x="7418260" y="2480460"/>
              <a:ext cx="697992" cy="461665"/>
            </a:xfrm>
            <a:prstGeom prst="rect">
              <a:avLst/>
            </a:prstGeom>
            <a:grpFill/>
          </p:spPr>
          <p:txBody>
            <a:bodyPr wrap="square" rtlCol="1">
              <a:spAutoFit/>
            </a:bodyPr>
            <a:lstStyle/>
            <a:p>
              <a:pPr algn="l"/>
              <a:r>
                <a:rPr lang="en-US" sz="2400" dirty="0"/>
                <a:t>292</a:t>
              </a:r>
              <a:endParaRPr lang="he-IL" sz="2400" dirty="0"/>
            </a:p>
          </p:txBody>
        </p:sp>
        <p:sp>
          <p:nvSpPr>
            <p:cNvPr id="24" name="TextBox 23"/>
            <p:cNvSpPr txBox="1"/>
            <p:nvPr/>
          </p:nvSpPr>
          <p:spPr>
            <a:xfrm>
              <a:off x="8459788" y="2230693"/>
              <a:ext cx="2046224" cy="461665"/>
            </a:xfrm>
            <a:prstGeom prst="rect">
              <a:avLst/>
            </a:prstGeom>
            <a:grpFill/>
          </p:spPr>
          <p:txBody>
            <a:bodyPr wrap="square" rtlCol="1">
              <a:spAutoFit/>
            </a:bodyPr>
            <a:lstStyle/>
            <a:p>
              <a:pPr algn="l"/>
              <a:r>
                <a:rPr lang="en-US" sz="2300" dirty="0"/>
                <a:t>= </a:t>
              </a:r>
              <a:r>
                <a:rPr lang="en-US" sz="2400" dirty="0"/>
                <a:t>0.00644 </a:t>
              </a:r>
              <a:r>
                <a:rPr lang="en-US" sz="2400" dirty="0" err="1"/>
                <a:t>mol</a:t>
              </a:r>
              <a:endParaRPr lang="he-IL" sz="2400" dirty="0"/>
            </a:p>
          </p:txBody>
        </p:sp>
        <p:sp>
          <p:nvSpPr>
            <p:cNvPr id="26" name="TextBox 25"/>
            <p:cNvSpPr txBox="1"/>
            <p:nvPr/>
          </p:nvSpPr>
          <p:spPr>
            <a:xfrm>
              <a:off x="2317814" y="4158920"/>
              <a:ext cx="1501648" cy="461665"/>
            </a:xfrm>
            <a:prstGeom prst="rect">
              <a:avLst/>
            </a:prstGeom>
            <a:grpFill/>
          </p:spPr>
          <p:txBody>
            <a:bodyPr wrap="square" rtlCol="1">
              <a:spAutoFit/>
            </a:bodyPr>
            <a:lstStyle/>
            <a:p>
              <a:pPr algn="l" rtl="0"/>
              <a:r>
                <a:rPr lang="en-US" sz="2300" dirty="0"/>
                <a:t> </a:t>
              </a:r>
              <a:r>
                <a:rPr lang="en-US" sz="2400" dirty="0"/>
                <a:t>0.00644</a:t>
              </a:r>
              <a:endParaRPr lang="he-IL" sz="2400" dirty="0"/>
            </a:p>
          </p:txBody>
        </p:sp>
      </p:grpSp>
    </p:spTree>
    <p:extLst>
      <p:ext uri="{BB962C8B-B14F-4D97-AF65-F5344CB8AC3E}">
        <p14:creationId xmlns:p14="http://schemas.microsoft.com/office/powerpoint/2010/main" val="16297702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כותרת תחתונה 1">
            <a:extLst>
              <a:ext uri="{FF2B5EF4-FFF2-40B4-BE49-F238E27FC236}">
                <a16:creationId xmlns:a16="http://schemas.microsoft.com/office/drawing/2014/main" id="{51ECF6CF-245C-968B-A143-CE750B498EE9}"/>
              </a:ext>
            </a:extLst>
          </p:cNvPr>
          <p:cNvSpPr>
            <a:spLocks noGrp="1"/>
          </p:cNvSpPr>
          <p:nvPr>
            <p:ph type="ftr" sz="quarter" idx="11"/>
          </p:nvPr>
        </p:nvSpPr>
        <p:spPr/>
        <p:txBody>
          <a:bodyPr/>
          <a:lstStyle/>
          <a:p>
            <a:r>
              <a:rPr lang="he-IL"/>
              <a:t>גזים</a:t>
            </a:r>
          </a:p>
        </p:txBody>
      </p:sp>
      <p:sp>
        <p:nvSpPr>
          <p:cNvPr id="3" name="מציין מיקום של מספר שקופית 2">
            <a:extLst>
              <a:ext uri="{FF2B5EF4-FFF2-40B4-BE49-F238E27FC236}">
                <a16:creationId xmlns:a16="http://schemas.microsoft.com/office/drawing/2014/main" id="{8231F64C-94C5-2EBD-F1A1-12DAAA0B7096}"/>
              </a:ext>
            </a:extLst>
          </p:cNvPr>
          <p:cNvSpPr>
            <a:spLocks noGrp="1"/>
          </p:cNvSpPr>
          <p:nvPr>
            <p:ph type="sldNum" sz="quarter" idx="12"/>
          </p:nvPr>
        </p:nvSpPr>
        <p:spPr/>
        <p:txBody>
          <a:bodyPr/>
          <a:lstStyle/>
          <a:p>
            <a:fld id="{BEED0BD4-50B7-4D58-AAEE-360038BFFB62}" type="slidenum">
              <a:rPr lang="he-IL" smtClean="0"/>
              <a:t>38</a:t>
            </a:fld>
            <a:endParaRPr lang="he-IL"/>
          </a:p>
        </p:txBody>
      </p:sp>
      <p:sp>
        <p:nvSpPr>
          <p:cNvPr id="4" name="Rectangle 2">
            <a:extLst>
              <a:ext uri="{FF2B5EF4-FFF2-40B4-BE49-F238E27FC236}">
                <a16:creationId xmlns:a16="http://schemas.microsoft.com/office/drawing/2014/main" id="{CC71AE57-59A8-DBA2-D29E-C3C20E64B74D}"/>
              </a:ext>
            </a:extLst>
          </p:cNvPr>
          <p:cNvSpPr txBox="1">
            <a:spLocks noChangeArrowheads="1"/>
          </p:cNvSpPr>
          <p:nvPr/>
        </p:nvSpPr>
        <p:spPr bwMode="auto">
          <a:xfrm>
            <a:off x="1056443" y="253754"/>
            <a:ext cx="91440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chemeClr val="tx1"/>
                </a:solidFill>
                <a:latin typeface="+mj-lt"/>
                <a:ea typeface="+mj-ea"/>
                <a:cs typeface="ＭＳ Ｐゴシック" charset="0"/>
              </a:defRPr>
            </a:lvl1pPr>
            <a:lvl2pPr algn="ctr" rtl="0" eaLnBrk="0" fontAlgn="base" hangingPunct="0">
              <a:spcBef>
                <a:spcPct val="0"/>
              </a:spcBef>
              <a:spcAft>
                <a:spcPct val="0"/>
              </a:spcAft>
              <a:defRPr sz="3600">
                <a:solidFill>
                  <a:schemeClr val="tx1"/>
                </a:solidFill>
                <a:latin typeface="Arial" charset="0"/>
                <a:ea typeface="ＭＳ Ｐゴシック" pitchFamily="48" charset="-128"/>
                <a:cs typeface="ＭＳ Ｐゴシック" charset="0"/>
              </a:defRPr>
            </a:lvl2pPr>
            <a:lvl3pPr algn="ctr" rtl="0" eaLnBrk="0" fontAlgn="base" hangingPunct="0">
              <a:spcBef>
                <a:spcPct val="0"/>
              </a:spcBef>
              <a:spcAft>
                <a:spcPct val="0"/>
              </a:spcAft>
              <a:defRPr sz="3600">
                <a:solidFill>
                  <a:schemeClr val="tx1"/>
                </a:solidFill>
                <a:latin typeface="Arial" charset="0"/>
                <a:ea typeface="ＭＳ Ｐゴシック" pitchFamily="48" charset="-128"/>
                <a:cs typeface="ＭＳ Ｐゴシック" charset="0"/>
              </a:defRPr>
            </a:lvl3pPr>
            <a:lvl4pPr algn="ctr" rtl="0" eaLnBrk="0" fontAlgn="base" hangingPunct="0">
              <a:spcBef>
                <a:spcPct val="0"/>
              </a:spcBef>
              <a:spcAft>
                <a:spcPct val="0"/>
              </a:spcAft>
              <a:defRPr sz="3600">
                <a:solidFill>
                  <a:schemeClr val="tx1"/>
                </a:solidFill>
                <a:latin typeface="Arial" charset="0"/>
                <a:ea typeface="ＭＳ Ｐゴシック" pitchFamily="48" charset="-128"/>
                <a:cs typeface="ＭＳ Ｐゴシック" charset="0"/>
              </a:defRPr>
            </a:lvl4pPr>
            <a:lvl5pPr algn="ctr" rtl="0" eaLnBrk="0" fontAlgn="base" hangingPunct="0">
              <a:spcBef>
                <a:spcPct val="0"/>
              </a:spcBef>
              <a:spcAft>
                <a:spcPct val="0"/>
              </a:spcAft>
              <a:defRPr sz="3600">
                <a:solidFill>
                  <a:schemeClr val="tx1"/>
                </a:solidFill>
                <a:latin typeface="Arial" charset="0"/>
                <a:ea typeface="ＭＳ Ｐゴシック" pitchFamily="48" charset="-128"/>
                <a:cs typeface="ＭＳ Ｐゴシック" charset="0"/>
              </a:defRPr>
            </a:lvl5pPr>
            <a:lvl6pPr marL="457200" algn="ctr" rtl="0" fontAlgn="base">
              <a:spcBef>
                <a:spcPct val="0"/>
              </a:spcBef>
              <a:spcAft>
                <a:spcPct val="0"/>
              </a:spcAft>
              <a:defRPr sz="3600">
                <a:solidFill>
                  <a:schemeClr val="tx1"/>
                </a:solidFill>
                <a:latin typeface="Arial" charset="0"/>
                <a:ea typeface="ＭＳ Ｐゴシック" pitchFamily="48" charset="-128"/>
              </a:defRPr>
            </a:lvl6pPr>
            <a:lvl7pPr marL="914400" algn="ctr" rtl="0" fontAlgn="base">
              <a:spcBef>
                <a:spcPct val="0"/>
              </a:spcBef>
              <a:spcAft>
                <a:spcPct val="0"/>
              </a:spcAft>
              <a:defRPr sz="3600">
                <a:solidFill>
                  <a:schemeClr val="tx1"/>
                </a:solidFill>
                <a:latin typeface="Arial" charset="0"/>
                <a:ea typeface="ＭＳ Ｐゴシック" pitchFamily="48" charset="-128"/>
              </a:defRPr>
            </a:lvl7pPr>
            <a:lvl8pPr marL="1371600" algn="ctr" rtl="0" fontAlgn="base">
              <a:spcBef>
                <a:spcPct val="0"/>
              </a:spcBef>
              <a:spcAft>
                <a:spcPct val="0"/>
              </a:spcAft>
              <a:defRPr sz="3600">
                <a:solidFill>
                  <a:schemeClr val="tx1"/>
                </a:solidFill>
                <a:latin typeface="Arial" charset="0"/>
                <a:ea typeface="ＭＳ Ｐゴシック" pitchFamily="48" charset="-128"/>
              </a:defRPr>
            </a:lvl8pPr>
            <a:lvl9pPr marL="1828800" algn="ctr" rtl="0" fontAlgn="base">
              <a:spcBef>
                <a:spcPct val="0"/>
              </a:spcBef>
              <a:spcAft>
                <a:spcPct val="0"/>
              </a:spcAft>
              <a:defRPr sz="3600">
                <a:solidFill>
                  <a:schemeClr val="tx1"/>
                </a:solidFill>
                <a:latin typeface="Arial" charset="0"/>
                <a:ea typeface="ＭＳ Ｐゴシック" pitchFamily="48"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0" cap="none" spc="0" normalizeH="0" baseline="0" noProof="0">
                <a:ln>
                  <a:noFill/>
                </a:ln>
                <a:solidFill>
                  <a:srgbClr val="000000"/>
                </a:solidFill>
                <a:effectLst/>
                <a:uLnTx/>
                <a:uFillTx/>
                <a:latin typeface="Arial"/>
                <a:ea typeface="ＭＳ Ｐゴシック"/>
              </a:rPr>
              <a:t>Main Tenets of Kinetic-Molecular Theory</a:t>
            </a:r>
            <a:endParaRPr kumimoji="0" lang="en-US" sz="3600" b="0" i="0" u="none" strike="noStrike" kern="0" cap="none" spc="0" normalizeH="0" baseline="0" noProof="0" dirty="0">
              <a:ln>
                <a:noFill/>
              </a:ln>
              <a:solidFill>
                <a:srgbClr val="000000"/>
              </a:solidFill>
              <a:effectLst/>
              <a:uLnTx/>
              <a:uFillTx/>
              <a:latin typeface="Arial"/>
              <a:ea typeface="ＭＳ Ｐゴシック" charset="0"/>
            </a:endParaRPr>
          </a:p>
        </p:txBody>
      </p:sp>
      <p:sp>
        <p:nvSpPr>
          <p:cNvPr id="5" name="Rectangle 3">
            <a:extLst>
              <a:ext uri="{FF2B5EF4-FFF2-40B4-BE49-F238E27FC236}">
                <a16:creationId xmlns:a16="http://schemas.microsoft.com/office/drawing/2014/main" id="{FADB0F5D-BD61-7F59-90B3-4CA64416254F}"/>
              </a:ext>
            </a:extLst>
          </p:cNvPr>
          <p:cNvSpPr txBox="1">
            <a:spLocks noChangeArrowheads="1"/>
          </p:cNvSpPr>
          <p:nvPr/>
        </p:nvSpPr>
        <p:spPr bwMode="auto">
          <a:xfrm>
            <a:off x="1361243" y="1549154"/>
            <a:ext cx="8763000"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mn-ea"/>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mn-ea"/>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mn-ea"/>
                <a:cs typeface="ＭＳ Ｐゴシック"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514350" marR="0" lvl="0" indent="-514350" algn="l" defTabSz="914400" rtl="0" eaLnBrk="1" fontAlgn="base" latinLnBrk="0" hangingPunct="1">
              <a:lnSpc>
                <a:spcPct val="100000"/>
              </a:lnSpc>
              <a:spcBef>
                <a:spcPct val="20000"/>
              </a:spcBef>
              <a:spcAft>
                <a:spcPct val="0"/>
              </a:spcAft>
              <a:buClrTx/>
              <a:buSzTx/>
              <a:buFontTx/>
              <a:buAutoNum type="arabicParenR"/>
              <a:tabLst/>
              <a:defRPr/>
            </a:pPr>
            <a:r>
              <a:rPr kumimoji="0" lang="en-US" altLang="en-US" sz="3200" b="0" i="0" u="none" strike="noStrike" kern="0" cap="none" spc="0" normalizeH="0" baseline="0" noProof="0">
                <a:ln>
                  <a:noFill/>
                </a:ln>
                <a:solidFill>
                  <a:srgbClr val="000000"/>
                </a:solidFill>
                <a:effectLst/>
                <a:uLnTx/>
                <a:uFillTx/>
                <a:latin typeface="Arial"/>
                <a:ea typeface="ＭＳ Ｐゴシック"/>
              </a:rPr>
              <a:t>Gases consist of large numbers of molecules that are in continuous, random motion.</a:t>
            </a:r>
          </a:p>
          <a:p>
            <a:pPr marL="514350" marR="0" lvl="0" indent="-514350" algn="l" defTabSz="914400" rtl="0" eaLnBrk="1" fontAlgn="base" latinLnBrk="0" hangingPunct="1">
              <a:lnSpc>
                <a:spcPct val="100000"/>
              </a:lnSpc>
              <a:spcBef>
                <a:spcPct val="20000"/>
              </a:spcBef>
              <a:spcAft>
                <a:spcPct val="0"/>
              </a:spcAft>
              <a:buClrTx/>
              <a:buSzTx/>
              <a:buFontTx/>
              <a:buAutoNum type="arabicParenR"/>
              <a:tabLst/>
              <a:defRPr/>
            </a:pPr>
            <a:r>
              <a:rPr kumimoji="0" lang="en-US" altLang="en-US" sz="3200" b="0" i="0" u="none" strike="noStrike" kern="0" cap="none" spc="0" normalizeH="0" baseline="0" noProof="0">
                <a:ln>
                  <a:noFill/>
                </a:ln>
                <a:solidFill>
                  <a:srgbClr val="000000"/>
                </a:solidFill>
                <a:effectLst/>
                <a:uLnTx/>
                <a:uFillTx/>
                <a:latin typeface="Arial"/>
                <a:ea typeface="ＭＳ Ｐゴシック"/>
              </a:rPr>
              <a:t>The combined volume of all the molecules of the gas is negligible relative to the total volume in which the gas is contained.</a:t>
            </a:r>
          </a:p>
          <a:p>
            <a:pPr marL="514350" marR="0" lvl="0" indent="-514350" algn="l" defTabSz="914400" rtl="0" eaLnBrk="1" fontAlgn="base" latinLnBrk="0" hangingPunct="1">
              <a:lnSpc>
                <a:spcPct val="100000"/>
              </a:lnSpc>
              <a:spcBef>
                <a:spcPct val="20000"/>
              </a:spcBef>
              <a:spcAft>
                <a:spcPct val="0"/>
              </a:spcAft>
              <a:buClrTx/>
              <a:buSzTx/>
              <a:buFontTx/>
              <a:buAutoNum type="arabicParenR"/>
              <a:tabLst/>
              <a:defRPr/>
            </a:pPr>
            <a:r>
              <a:rPr kumimoji="0" lang="en-US" altLang="en-US" sz="3200" b="0" i="0" u="none" strike="noStrike" kern="0" cap="none" spc="0" normalizeH="0" baseline="0" noProof="0">
                <a:ln>
                  <a:noFill/>
                </a:ln>
                <a:solidFill>
                  <a:srgbClr val="000000"/>
                </a:solidFill>
                <a:effectLst/>
                <a:uLnTx/>
                <a:uFillTx/>
                <a:latin typeface="Arial"/>
                <a:ea typeface="ＭＳ Ｐゴシック"/>
              </a:rPr>
              <a:t>Attractive and repulsive forces between gas molecules are negligible.</a:t>
            </a:r>
            <a:endParaRPr kumimoji="0" lang="en-US" altLang="en-US" sz="3200" b="0" i="0" u="none" strike="noStrike" kern="0" cap="none" spc="0" normalizeH="0" baseline="0" noProof="0" dirty="0">
              <a:ln>
                <a:noFill/>
              </a:ln>
              <a:solidFill>
                <a:srgbClr val="000000"/>
              </a:solidFill>
              <a:effectLst/>
              <a:uLnTx/>
              <a:uFillTx/>
              <a:latin typeface="Arial"/>
              <a:ea typeface="ＭＳ Ｐゴシック"/>
            </a:endParaRPr>
          </a:p>
        </p:txBody>
      </p:sp>
    </p:spTree>
    <p:extLst>
      <p:ext uri="{BB962C8B-B14F-4D97-AF65-F5344CB8AC3E}">
        <p14:creationId xmlns:p14="http://schemas.microsoft.com/office/powerpoint/2010/main" val="23016810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כותרת תחתונה 1">
            <a:extLst>
              <a:ext uri="{FF2B5EF4-FFF2-40B4-BE49-F238E27FC236}">
                <a16:creationId xmlns:a16="http://schemas.microsoft.com/office/drawing/2014/main" id="{89E13977-D6A8-6D09-E369-E15E6AFB44C2}"/>
              </a:ext>
            </a:extLst>
          </p:cNvPr>
          <p:cNvSpPr>
            <a:spLocks noGrp="1"/>
          </p:cNvSpPr>
          <p:nvPr>
            <p:ph type="ftr" sz="quarter" idx="11"/>
          </p:nvPr>
        </p:nvSpPr>
        <p:spPr/>
        <p:txBody>
          <a:bodyPr/>
          <a:lstStyle/>
          <a:p>
            <a:r>
              <a:rPr lang="he-IL"/>
              <a:t>גזים</a:t>
            </a:r>
          </a:p>
        </p:txBody>
      </p:sp>
      <p:sp>
        <p:nvSpPr>
          <p:cNvPr id="3" name="מציין מיקום של מספר שקופית 2">
            <a:extLst>
              <a:ext uri="{FF2B5EF4-FFF2-40B4-BE49-F238E27FC236}">
                <a16:creationId xmlns:a16="http://schemas.microsoft.com/office/drawing/2014/main" id="{BDBAE353-4D4C-D706-184C-1859572B2491}"/>
              </a:ext>
            </a:extLst>
          </p:cNvPr>
          <p:cNvSpPr>
            <a:spLocks noGrp="1"/>
          </p:cNvSpPr>
          <p:nvPr>
            <p:ph type="sldNum" sz="quarter" idx="12"/>
          </p:nvPr>
        </p:nvSpPr>
        <p:spPr/>
        <p:txBody>
          <a:bodyPr/>
          <a:lstStyle/>
          <a:p>
            <a:fld id="{BEED0BD4-50B7-4D58-AAEE-360038BFFB62}" type="slidenum">
              <a:rPr lang="he-IL" smtClean="0"/>
              <a:t>39</a:t>
            </a:fld>
            <a:endParaRPr lang="he-IL"/>
          </a:p>
        </p:txBody>
      </p:sp>
      <p:sp>
        <p:nvSpPr>
          <p:cNvPr id="4" name="Rectangle 2">
            <a:extLst>
              <a:ext uri="{FF2B5EF4-FFF2-40B4-BE49-F238E27FC236}">
                <a16:creationId xmlns:a16="http://schemas.microsoft.com/office/drawing/2014/main" id="{413C14D8-5BCE-460B-BB20-EEA692B6B5CB}"/>
              </a:ext>
            </a:extLst>
          </p:cNvPr>
          <p:cNvSpPr txBox="1">
            <a:spLocks noChangeArrowheads="1"/>
          </p:cNvSpPr>
          <p:nvPr/>
        </p:nvSpPr>
        <p:spPr bwMode="auto">
          <a:xfrm>
            <a:off x="838200" y="47748"/>
            <a:ext cx="91440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chemeClr val="tx1"/>
                </a:solidFill>
                <a:latin typeface="+mj-lt"/>
                <a:ea typeface="+mj-ea"/>
                <a:cs typeface="ＭＳ Ｐゴシック" charset="0"/>
              </a:defRPr>
            </a:lvl1pPr>
            <a:lvl2pPr algn="ctr" rtl="0" eaLnBrk="0" fontAlgn="base" hangingPunct="0">
              <a:spcBef>
                <a:spcPct val="0"/>
              </a:spcBef>
              <a:spcAft>
                <a:spcPct val="0"/>
              </a:spcAft>
              <a:defRPr sz="3600">
                <a:solidFill>
                  <a:schemeClr val="tx1"/>
                </a:solidFill>
                <a:latin typeface="Arial" charset="0"/>
                <a:ea typeface="ＭＳ Ｐゴシック" pitchFamily="48" charset="-128"/>
                <a:cs typeface="ＭＳ Ｐゴシック" charset="0"/>
              </a:defRPr>
            </a:lvl2pPr>
            <a:lvl3pPr algn="ctr" rtl="0" eaLnBrk="0" fontAlgn="base" hangingPunct="0">
              <a:spcBef>
                <a:spcPct val="0"/>
              </a:spcBef>
              <a:spcAft>
                <a:spcPct val="0"/>
              </a:spcAft>
              <a:defRPr sz="3600">
                <a:solidFill>
                  <a:schemeClr val="tx1"/>
                </a:solidFill>
                <a:latin typeface="Arial" charset="0"/>
                <a:ea typeface="ＭＳ Ｐゴシック" pitchFamily="48" charset="-128"/>
                <a:cs typeface="ＭＳ Ｐゴシック" charset="0"/>
              </a:defRPr>
            </a:lvl3pPr>
            <a:lvl4pPr algn="ctr" rtl="0" eaLnBrk="0" fontAlgn="base" hangingPunct="0">
              <a:spcBef>
                <a:spcPct val="0"/>
              </a:spcBef>
              <a:spcAft>
                <a:spcPct val="0"/>
              </a:spcAft>
              <a:defRPr sz="3600">
                <a:solidFill>
                  <a:schemeClr val="tx1"/>
                </a:solidFill>
                <a:latin typeface="Arial" charset="0"/>
                <a:ea typeface="ＭＳ Ｐゴシック" pitchFamily="48" charset="-128"/>
                <a:cs typeface="ＭＳ Ｐゴシック" charset="0"/>
              </a:defRPr>
            </a:lvl4pPr>
            <a:lvl5pPr algn="ctr" rtl="0" eaLnBrk="0" fontAlgn="base" hangingPunct="0">
              <a:spcBef>
                <a:spcPct val="0"/>
              </a:spcBef>
              <a:spcAft>
                <a:spcPct val="0"/>
              </a:spcAft>
              <a:defRPr sz="3600">
                <a:solidFill>
                  <a:schemeClr val="tx1"/>
                </a:solidFill>
                <a:latin typeface="Arial" charset="0"/>
                <a:ea typeface="ＭＳ Ｐゴシック" pitchFamily="48" charset="-128"/>
                <a:cs typeface="ＭＳ Ｐゴシック" charset="0"/>
              </a:defRPr>
            </a:lvl5pPr>
            <a:lvl6pPr marL="457200" algn="ctr" rtl="0" fontAlgn="base">
              <a:spcBef>
                <a:spcPct val="0"/>
              </a:spcBef>
              <a:spcAft>
                <a:spcPct val="0"/>
              </a:spcAft>
              <a:defRPr sz="3600">
                <a:solidFill>
                  <a:schemeClr val="tx1"/>
                </a:solidFill>
                <a:latin typeface="Arial" charset="0"/>
                <a:ea typeface="ＭＳ Ｐゴシック" pitchFamily="48" charset="-128"/>
              </a:defRPr>
            </a:lvl6pPr>
            <a:lvl7pPr marL="914400" algn="ctr" rtl="0" fontAlgn="base">
              <a:spcBef>
                <a:spcPct val="0"/>
              </a:spcBef>
              <a:spcAft>
                <a:spcPct val="0"/>
              </a:spcAft>
              <a:defRPr sz="3600">
                <a:solidFill>
                  <a:schemeClr val="tx1"/>
                </a:solidFill>
                <a:latin typeface="Arial" charset="0"/>
                <a:ea typeface="ＭＳ Ｐゴシック" pitchFamily="48" charset="-128"/>
              </a:defRPr>
            </a:lvl7pPr>
            <a:lvl8pPr marL="1371600" algn="ctr" rtl="0" fontAlgn="base">
              <a:spcBef>
                <a:spcPct val="0"/>
              </a:spcBef>
              <a:spcAft>
                <a:spcPct val="0"/>
              </a:spcAft>
              <a:defRPr sz="3600">
                <a:solidFill>
                  <a:schemeClr val="tx1"/>
                </a:solidFill>
                <a:latin typeface="Arial" charset="0"/>
                <a:ea typeface="ＭＳ Ｐゴシック" pitchFamily="48" charset="-128"/>
              </a:defRPr>
            </a:lvl8pPr>
            <a:lvl9pPr marL="1828800" algn="ctr" rtl="0" fontAlgn="base">
              <a:spcBef>
                <a:spcPct val="0"/>
              </a:spcBef>
              <a:spcAft>
                <a:spcPct val="0"/>
              </a:spcAft>
              <a:defRPr sz="3600">
                <a:solidFill>
                  <a:schemeClr val="tx1"/>
                </a:solidFill>
                <a:latin typeface="Arial" charset="0"/>
                <a:ea typeface="ＭＳ Ｐゴシック" pitchFamily="48"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0" cap="none" spc="0" normalizeH="0" baseline="0" noProof="0">
                <a:ln>
                  <a:noFill/>
                </a:ln>
                <a:solidFill>
                  <a:srgbClr val="000000"/>
                </a:solidFill>
                <a:effectLst/>
                <a:uLnTx/>
                <a:uFillTx/>
                <a:latin typeface="Arial"/>
                <a:ea typeface="ＭＳ Ｐゴシック"/>
              </a:rPr>
              <a:t>Main Tenets of Kinetic-Molecular Theory</a:t>
            </a:r>
            <a:endParaRPr kumimoji="0" lang="en-US" sz="3600" b="0" i="0" u="none" strike="noStrike" kern="0" cap="none" spc="0" normalizeH="0" baseline="0" noProof="0" dirty="0">
              <a:ln>
                <a:noFill/>
              </a:ln>
              <a:solidFill>
                <a:srgbClr val="000000"/>
              </a:solidFill>
              <a:effectLst/>
              <a:uLnTx/>
              <a:uFillTx/>
              <a:latin typeface="Arial"/>
              <a:ea typeface="ＭＳ Ｐゴシック" charset="0"/>
            </a:endParaRPr>
          </a:p>
        </p:txBody>
      </p:sp>
      <p:sp>
        <p:nvSpPr>
          <p:cNvPr id="5" name="Rectangle 3">
            <a:extLst>
              <a:ext uri="{FF2B5EF4-FFF2-40B4-BE49-F238E27FC236}">
                <a16:creationId xmlns:a16="http://schemas.microsoft.com/office/drawing/2014/main" id="{D960287D-F829-077F-7DB1-262415285261}"/>
              </a:ext>
            </a:extLst>
          </p:cNvPr>
          <p:cNvSpPr txBox="1">
            <a:spLocks noChangeArrowheads="1"/>
          </p:cNvSpPr>
          <p:nvPr/>
        </p:nvSpPr>
        <p:spPr bwMode="auto">
          <a:xfrm>
            <a:off x="1143000" y="1419348"/>
            <a:ext cx="81534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mn-ea"/>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mn-ea"/>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mn-ea"/>
                <a:cs typeface="ＭＳ Ｐゴシック"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514350" marR="0" lvl="0" indent="-514350" algn="l" defTabSz="914400" rtl="0" eaLnBrk="1" fontAlgn="base" latinLnBrk="0" hangingPunct="1">
              <a:lnSpc>
                <a:spcPct val="90000"/>
              </a:lnSpc>
              <a:spcBef>
                <a:spcPct val="20000"/>
              </a:spcBef>
              <a:spcAft>
                <a:spcPct val="0"/>
              </a:spcAft>
              <a:buClrTx/>
              <a:buSzTx/>
              <a:buFontTx/>
              <a:buAutoNum type="arabicParenR" startAt="4"/>
              <a:tabLst/>
              <a:defRPr/>
            </a:pPr>
            <a:r>
              <a:rPr kumimoji="0" lang="en-US" altLang="en-US" sz="3200" b="0" i="0" u="none" strike="noStrike" kern="0" cap="none" spc="0" normalizeH="0" baseline="0" noProof="0">
                <a:ln>
                  <a:noFill/>
                </a:ln>
                <a:solidFill>
                  <a:srgbClr val="000000"/>
                </a:solidFill>
                <a:effectLst/>
                <a:uLnTx/>
                <a:uFillTx/>
                <a:latin typeface="Arial"/>
                <a:ea typeface="ＭＳ Ｐゴシック"/>
              </a:rPr>
              <a:t>Energy can be transferred between molecules during collisions, but the </a:t>
            </a:r>
            <a:r>
              <a:rPr kumimoji="0" lang="en-US" altLang="en-US" sz="3200" b="0" i="1" u="none" strike="noStrike" kern="0" cap="none" spc="0" normalizeH="0" baseline="0" noProof="0">
                <a:ln>
                  <a:noFill/>
                </a:ln>
                <a:solidFill>
                  <a:srgbClr val="000000"/>
                </a:solidFill>
                <a:effectLst/>
                <a:uLnTx/>
                <a:uFillTx/>
                <a:latin typeface="Arial"/>
                <a:ea typeface="ＭＳ Ｐゴシック"/>
              </a:rPr>
              <a:t>average</a:t>
            </a:r>
            <a:r>
              <a:rPr kumimoji="0" lang="en-US" altLang="en-US" sz="3200" b="0" i="0" u="none" strike="noStrike" kern="0" cap="none" spc="0" normalizeH="0" baseline="0" noProof="0">
                <a:ln>
                  <a:noFill/>
                </a:ln>
                <a:solidFill>
                  <a:srgbClr val="000000"/>
                </a:solidFill>
                <a:effectLst/>
                <a:uLnTx/>
                <a:uFillTx/>
                <a:latin typeface="Arial"/>
                <a:ea typeface="ＭＳ Ｐゴシック"/>
              </a:rPr>
              <a:t> kinetic energy of the molecules does not change with time, as long as the temperature of the gas remains constant.</a:t>
            </a:r>
          </a:p>
          <a:p>
            <a:pPr marL="514350" marR="0" lvl="0" indent="-514350" algn="l" defTabSz="914400" rtl="0" eaLnBrk="1" fontAlgn="base" latinLnBrk="0" hangingPunct="1">
              <a:lnSpc>
                <a:spcPct val="90000"/>
              </a:lnSpc>
              <a:spcBef>
                <a:spcPct val="20000"/>
              </a:spcBef>
              <a:spcAft>
                <a:spcPct val="0"/>
              </a:spcAft>
              <a:buClrTx/>
              <a:buSzTx/>
              <a:buFontTx/>
              <a:buAutoNum type="arabicParenR" startAt="4"/>
              <a:tabLst/>
              <a:defRPr/>
            </a:pPr>
            <a:r>
              <a:rPr kumimoji="0" lang="en-US" altLang="en-US" sz="3200" b="0" i="0" u="none" strike="noStrike" kern="0" cap="none" spc="0" normalizeH="0" baseline="0" noProof="0">
                <a:ln>
                  <a:noFill/>
                </a:ln>
                <a:solidFill>
                  <a:srgbClr val="000000"/>
                </a:solidFill>
                <a:effectLst/>
                <a:uLnTx/>
                <a:uFillTx/>
                <a:latin typeface="Arial"/>
                <a:ea typeface="ＭＳ Ｐゴシック"/>
              </a:rPr>
              <a:t>The average kinetic energy of the molecules is proportional to the absolute temperature.</a:t>
            </a:r>
            <a:endParaRPr kumimoji="0" lang="en-US" altLang="en-US" sz="3200" b="0" i="0" u="none" strike="noStrike" kern="0" cap="none" spc="0" normalizeH="0" baseline="0" noProof="0" dirty="0">
              <a:ln>
                <a:noFill/>
              </a:ln>
              <a:solidFill>
                <a:srgbClr val="000000"/>
              </a:solidFill>
              <a:effectLst/>
              <a:uLnTx/>
              <a:uFillTx/>
              <a:latin typeface="Arial"/>
              <a:ea typeface="ＭＳ Ｐゴシック"/>
            </a:endParaRPr>
          </a:p>
        </p:txBody>
      </p:sp>
    </p:spTree>
    <p:extLst>
      <p:ext uri="{BB962C8B-B14F-4D97-AF65-F5344CB8AC3E}">
        <p14:creationId xmlns:p14="http://schemas.microsoft.com/office/powerpoint/2010/main" val="1966674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כותרת תחתונה 1">
            <a:extLst>
              <a:ext uri="{FF2B5EF4-FFF2-40B4-BE49-F238E27FC236}">
                <a16:creationId xmlns:a16="http://schemas.microsoft.com/office/drawing/2014/main" id="{2D8A6B55-2BB0-A988-9A51-D0D8E7B37657}"/>
              </a:ext>
            </a:extLst>
          </p:cNvPr>
          <p:cNvSpPr>
            <a:spLocks noGrp="1"/>
          </p:cNvSpPr>
          <p:nvPr>
            <p:ph type="ftr" sz="quarter" idx="11"/>
          </p:nvPr>
        </p:nvSpPr>
        <p:spPr/>
        <p:txBody>
          <a:bodyPr/>
          <a:lstStyle/>
          <a:p>
            <a:r>
              <a:rPr lang="he-IL"/>
              <a:t>גזים</a:t>
            </a:r>
          </a:p>
        </p:txBody>
      </p:sp>
      <p:sp>
        <p:nvSpPr>
          <p:cNvPr id="3" name="מציין מיקום של מספר שקופית 2">
            <a:extLst>
              <a:ext uri="{FF2B5EF4-FFF2-40B4-BE49-F238E27FC236}">
                <a16:creationId xmlns:a16="http://schemas.microsoft.com/office/drawing/2014/main" id="{65386E3F-7DB9-7130-F269-1A4B77D99195}"/>
              </a:ext>
            </a:extLst>
          </p:cNvPr>
          <p:cNvSpPr>
            <a:spLocks noGrp="1"/>
          </p:cNvSpPr>
          <p:nvPr>
            <p:ph type="sldNum" sz="quarter" idx="12"/>
          </p:nvPr>
        </p:nvSpPr>
        <p:spPr/>
        <p:txBody>
          <a:bodyPr/>
          <a:lstStyle/>
          <a:p>
            <a:fld id="{BEED0BD4-50B7-4D58-AAEE-360038BFFB62}" type="slidenum">
              <a:rPr lang="he-IL" smtClean="0"/>
              <a:t>4</a:t>
            </a:fld>
            <a:endParaRPr lang="he-IL"/>
          </a:p>
        </p:txBody>
      </p:sp>
      <p:sp>
        <p:nvSpPr>
          <p:cNvPr id="4" name="Rectangle 2">
            <a:extLst>
              <a:ext uri="{FF2B5EF4-FFF2-40B4-BE49-F238E27FC236}">
                <a16:creationId xmlns:a16="http://schemas.microsoft.com/office/drawing/2014/main" id="{FE4C5FD6-7260-BB06-0C79-157878BEFD7F}"/>
              </a:ext>
            </a:extLst>
          </p:cNvPr>
          <p:cNvSpPr txBox="1">
            <a:spLocks noChangeArrowheads="1"/>
          </p:cNvSpPr>
          <p:nvPr/>
        </p:nvSpPr>
        <p:spPr bwMode="auto">
          <a:xfrm>
            <a:off x="1272303" y="315897"/>
            <a:ext cx="91440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chemeClr val="tx1"/>
                </a:solidFill>
                <a:latin typeface="+mj-lt"/>
                <a:ea typeface="+mj-ea"/>
                <a:cs typeface="ＭＳ Ｐゴシック" charset="0"/>
              </a:defRPr>
            </a:lvl1pPr>
            <a:lvl2pPr algn="ctr" rtl="0" eaLnBrk="0" fontAlgn="base" hangingPunct="0">
              <a:spcBef>
                <a:spcPct val="0"/>
              </a:spcBef>
              <a:spcAft>
                <a:spcPct val="0"/>
              </a:spcAft>
              <a:defRPr sz="3600">
                <a:solidFill>
                  <a:schemeClr val="tx1"/>
                </a:solidFill>
                <a:latin typeface="Arial" charset="0"/>
                <a:ea typeface="ＭＳ Ｐゴシック" pitchFamily="48" charset="-128"/>
                <a:cs typeface="ＭＳ Ｐゴシック" charset="0"/>
              </a:defRPr>
            </a:lvl2pPr>
            <a:lvl3pPr algn="ctr" rtl="0" eaLnBrk="0" fontAlgn="base" hangingPunct="0">
              <a:spcBef>
                <a:spcPct val="0"/>
              </a:spcBef>
              <a:spcAft>
                <a:spcPct val="0"/>
              </a:spcAft>
              <a:defRPr sz="3600">
                <a:solidFill>
                  <a:schemeClr val="tx1"/>
                </a:solidFill>
                <a:latin typeface="Arial" charset="0"/>
                <a:ea typeface="ＭＳ Ｐゴシック" pitchFamily="48" charset="-128"/>
                <a:cs typeface="ＭＳ Ｐゴシック" charset="0"/>
              </a:defRPr>
            </a:lvl3pPr>
            <a:lvl4pPr algn="ctr" rtl="0" eaLnBrk="0" fontAlgn="base" hangingPunct="0">
              <a:spcBef>
                <a:spcPct val="0"/>
              </a:spcBef>
              <a:spcAft>
                <a:spcPct val="0"/>
              </a:spcAft>
              <a:defRPr sz="3600">
                <a:solidFill>
                  <a:schemeClr val="tx1"/>
                </a:solidFill>
                <a:latin typeface="Arial" charset="0"/>
                <a:ea typeface="ＭＳ Ｐゴシック" pitchFamily="48" charset="-128"/>
                <a:cs typeface="ＭＳ Ｐゴシック" charset="0"/>
              </a:defRPr>
            </a:lvl4pPr>
            <a:lvl5pPr algn="ctr" rtl="0" eaLnBrk="0" fontAlgn="base" hangingPunct="0">
              <a:spcBef>
                <a:spcPct val="0"/>
              </a:spcBef>
              <a:spcAft>
                <a:spcPct val="0"/>
              </a:spcAft>
              <a:defRPr sz="3600">
                <a:solidFill>
                  <a:schemeClr val="tx1"/>
                </a:solidFill>
                <a:latin typeface="Arial" charset="0"/>
                <a:ea typeface="ＭＳ Ｐゴシック" pitchFamily="48" charset="-128"/>
                <a:cs typeface="ＭＳ Ｐゴシック" charset="0"/>
              </a:defRPr>
            </a:lvl5pPr>
            <a:lvl6pPr marL="457200" algn="ctr" rtl="0" fontAlgn="base">
              <a:spcBef>
                <a:spcPct val="0"/>
              </a:spcBef>
              <a:spcAft>
                <a:spcPct val="0"/>
              </a:spcAft>
              <a:defRPr sz="3600">
                <a:solidFill>
                  <a:schemeClr val="tx1"/>
                </a:solidFill>
                <a:latin typeface="Arial" charset="0"/>
                <a:ea typeface="ＭＳ Ｐゴシック" pitchFamily="48" charset="-128"/>
              </a:defRPr>
            </a:lvl6pPr>
            <a:lvl7pPr marL="914400" algn="ctr" rtl="0" fontAlgn="base">
              <a:spcBef>
                <a:spcPct val="0"/>
              </a:spcBef>
              <a:spcAft>
                <a:spcPct val="0"/>
              </a:spcAft>
              <a:defRPr sz="3600">
                <a:solidFill>
                  <a:schemeClr val="tx1"/>
                </a:solidFill>
                <a:latin typeface="Arial" charset="0"/>
                <a:ea typeface="ＭＳ Ｐゴシック" pitchFamily="48" charset="-128"/>
              </a:defRPr>
            </a:lvl7pPr>
            <a:lvl8pPr marL="1371600" algn="ctr" rtl="0" fontAlgn="base">
              <a:spcBef>
                <a:spcPct val="0"/>
              </a:spcBef>
              <a:spcAft>
                <a:spcPct val="0"/>
              </a:spcAft>
              <a:defRPr sz="3600">
                <a:solidFill>
                  <a:schemeClr val="tx1"/>
                </a:solidFill>
                <a:latin typeface="Arial" charset="0"/>
                <a:ea typeface="ＭＳ Ｐゴシック" pitchFamily="48" charset="-128"/>
              </a:defRPr>
            </a:lvl8pPr>
            <a:lvl9pPr marL="1828800" algn="ctr" rtl="0" fontAlgn="base">
              <a:spcBef>
                <a:spcPct val="0"/>
              </a:spcBef>
              <a:spcAft>
                <a:spcPct val="0"/>
              </a:spcAft>
              <a:defRPr sz="3600">
                <a:solidFill>
                  <a:schemeClr val="tx1"/>
                </a:solidFill>
                <a:latin typeface="Arial" charset="0"/>
                <a:ea typeface="ＭＳ Ｐゴシック" pitchFamily="48" charset="-128"/>
              </a:defRPr>
            </a:lvl9pPr>
          </a:lstStyle>
          <a:p>
            <a:pPr eaLnBrk="1" hangingPunct="1"/>
            <a:r>
              <a:rPr lang="en-US" kern="0">
                <a:ea typeface="ＭＳ Ｐゴシック" charset="0"/>
              </a:rPr>
              <a:t>Manometer</a:t>
            </a:r>
            <a:endParaRPr lang="en-US" kern="0" dirty="0">
              <a:ea typeface="ＭＳ Ｐゴシック" charset="0"/>
            </a:endParaRPr>
          </a:p>
        </p:txBody>
      </p:sp>
      <p:sp>
        <p:nvSpPr>
          <p:cNvPr id="5" name="Rectangle 4">
            <a:extLst>
              <a:ext uri="{FF2B5EF4-FFF2-40B4-BE49-F238E27FC236}">
                <a16:creationId xmlns:a16="http://schemas.microsoft.com/office/drawing/2014/main" id="{D38329A6-A6C3-445C-0582-A36E5AFDCA72}"/>
              </a:ext>
            </a:extLst>
          </p:cNvPr>
          <p:cNvSpPr txBox="1">
            <a:spLocks noChangeArrowheads="1"/>
          </p:cNvSpPr>
          <p:nvPr/>
        </p:nvSpPr>
        <p:spPr bwMode="auto">
          <a:xfrm>
            <a:off x="5612907" y="1458897"/>
            <a:ext cx="4648200"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mn-ea"/>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mn-ea"/>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mn-ea"/>
                <a:cs typeface="ＭＳ Ｐゴシック"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altLang="en-US" sz="2800" b="0" i="0" u="none" strike="noStrike" kern="0" cap="none" spc="0" normalizeH="0" baseline="0" noProof="0" dirty="0">
                <a:ln>
                  <a:noFill/>
                </a:ln>
                <a:solidFill>
                  <a:srgbClr val="000000"/>
                </a:solidFill>
                <a:effectLst/>
                <a:uLnTx/>
                <a:uFillTx/>
                <a:latin typeface="Arial"/>
                <a:ea typeface="ＭＳ Ｐゴシック"/>
              </a:rPr>
              <a:t>	The </a:t>
            </a:r>
            <a:r>
              <a:rPr kumimoji="0" lang="en-US" altLang="en-US" sz="2800" b="1" i="0" u="none" strike="noStrike" kern="0" cap="none" spc="0" normalizeH="0" baseline="0" noProof="0" dirty="0">
                <a:ln>
                  <a:noFill/>
                </a:ln>
                <a:solidFill>
                  <a:srgbClr val="000000"/>
                </a:solidFill>
                <a:effectLst/>
                <a:uLnTx/>
                <a:uFillTx/>
                <a:latin typeface="Arial"/>
                <a:ea typeface="ＭＳ Ｐゴシック"/>
              </a:rPr>
              <a:t>manometer</a:t>
            </a:r>
            <a:r>
              <a:rPr kumimoji="0" lang="en-US" altLang="en-US" sz="2800" b="0" i="0" u="none" strike="noStrike" kern="0" cap="none" spc="0" normalizeH="0" baseline="0" noProof="0" dirty="0">
                <a:ln>
                  <a:noFill/>
                </a:ln>
                <a:solidFill>
                  <a:srgbClr val="000000"/>
                </a:solidFill>
                <a:effectLst/>
                <a:uLnTx/>
                <a:uFillTx/>
                <a:latin typeface="Arial"/>
                <a:ea typeface="ＭＳ Ｐゴシック"/>
              </a:rPr>
              <a:t> is used to measure the difference in pressure between atmospheric pressure and that of a gas in a vessel.  </a:t>
            </a:r>
          </a:p>
        </p:txBody>
      </p:sp>
      <p:pic>
        <p:nvPicPr>
          <p:cNvPr id="6" name="Picture 2" descr="C:\Documents and Settings\Administrator\Desktop\untitled folder 3\CH10_Jpegs\10_03_Figure.jpg">
            <a:extLst>
              <a:ext uri="{FF2B5EF4-FFF2-40B4-BE49-F238E27FC236}">
                <a16:creationId xmlns:a16="http://schemas.microsoft.com/office/drawing/2014/main" id="{6752508F-2FA8-68F7-1667-50E70E962BE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2303" y="1318760"/>
            <a:ext cx="3944938" cy="4220480"/>
          </a:xfrm>
          <a:prstGeom prst="rect">
            <a:avLst/>
          </a:prstGeom>
          <a:noFill/>
          <a:extLst>
            <a:ext uri="{909E8E84-426E-40DD-AFC4-6F175D3DCCD1}">
              <a14:hiddenFill xmlns:a14="http://schemas.microsoft.com/office/drawing/2010/main">
                <a:solidFill>
                  <a:srgbClr val="FFFFFF"/>
                </a:solidFill>
              </a14:hiddenFill>
            </a:ext>
          </a:extLst>
        </p:spPr>
      </p:pic>
      <p:pic>
        <p:nvPicPr>
          <p:cNvPr id="10" name="תמונה 9">
            <a:extLst>
              <a:ext uri="{FF2B5EF4-FFF2-40B4-BE49-F238E27FC236}">
                <a16:creationId xmlns:a16="http://schemas.microsoft.com/office/drawing/2014/main" id="{18AE128A-571E-F43B-5CF8-C8457FA09A97}"/>
              </a:ext>
            </a:extLst>
          </p:cNvPr>
          <p:cNvPicPr>
            <a:picLocks noChangeAspect="1"/>
          </p:cNvPicPr>
          <p:nvPr/>
        </p:nvPicPr>
        <p:blipFill>
          <a:blip r:embed="rId3"/>
          <a:stretch>
            <a:fillRect/>
          </a:stretch>
        </p:blipFill>
        <p:spPr>
          <a:xfrm>
            <a:off x="5022704" y="4845276"/>
            <a:ext cx="6092139" cy="1387927"/>
          </a:xfrm>
          <a:prstGeom prst="rect">
            <a:avLst/>
          </a:prstGeom>
        </p:spPr>
      </p:pic>
    </p:spTree>
    <p:extLst>
      <p:ext uri="{BB962C8B-B14F-4D97-AF65-F5344CB8AC3E}">
        <p14:creationId xmlns:p14="http://schemas.microsoft.com/office/powerpoint/2010/main" val="16945660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he-IL"/>
              <a:t>גזים</a:t>
            </a:r>
          </a:p>
        </p:txBody>
      </p:sp>
      <p:sp>
        <p:nvSpPr>
          <p:cNvPr id="3" name="Slide Number Placeholder 2"/>
          <p:cNvSpPr>
            <a:spLocks noGrp="1"/>
          </p:cNvSpPr>
          <p:nvPr>
            <p:ph type="sldNum" sz="quarter" idx="12"/>
          </p:nvPr>
        </p:nvSpPr>
        <p:spPr/>
        <p:txBody>
          <a:bodyPr/>
          <a:lstStyle/>
          <a:p>
            <a:fld id="{BEED0BD4-50B7-4D58-AAEE-360038BFFB62}" type="slidenum">
              <a:rPr lang="he-IL" smtClean="0"/>
              <a:t>40</a:t>
            </a:fld>
            <a:endParaRPr lang="he-IL"/>
          </a:p>
        </p:txBody>
      </p:sp>
      <p:sp>
        <p:nvSpPr>
          <p:cNvPr id="4" name="Title 1"/>
          <p:cNvSpPr txBox="1">
            <a:spLocks/>
          </p:cNvSpPr>
          <p:nvPr/>
        </p:nvSpPr>
        <p:spPr bwMode="auto">
          <a:xfrm>
            <a:off x="1335024" y="265176"/>
            <a:ext cx="9144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91440" bIns="45720" numCol="1" anchor="t" anchorCtr="0" compatLnSpc="1">
            <a:prstTxWarp prst="textNoShape">
              <a:avLst/>
            </a:prstTxWarp>
            <a:spAutoFit/>
          </a:bodyPr>
          <a:lstStyle>
            <a:lvl1pPr algn="l" rtl="0" eaLnBrk="0" fontAlgn="base" hangingPunct="0">
              <a:spcBef>
                <a:spcPct val="50000"/>
              </a:spcBef>
              <a:spcAft>
                <a:spcPct val="0"/>
              </a:spcAft>
              <a:defRPr sz="3200" b="1">
                <a:ln>
                  <a:noFill/>
                </a:ln>
                <a:solidFill>
                  <a:srgbClr val="ED6B06"/>
                </a:solidFill>
                <a:latin typeface="+mj-lt"/>
                <a:ea typeface="MS PGothic" pitchFamily="34" charset="-128"/>
                <a:cs typeface="+mj-cs"/>
              </a:defRPr>
            </a:lvl1pPr>
            <a:lvl2pPr algn="l" rtl="0" eaLnBrk="0" fontAlgn="base" hangingPunct="0">
              <a:spcBef>
                <a:spcPct val="50000"/>
              </a:spcBef>
              <a:spcAft>
                <a:spcPct val="0"/>
              </a:spcAft>
              <a:defRPr sz="3200" b="1">
                <a:solidFill>
                  <a:schemeClr val="tx1"/>
                </a:solidFill>
                <a:latin typeface="Arial" charset="0"/>
                <a:ea typeface="MS PGothic" pitchFamily="34" charset="-128"/>
                <a:cs typeface="Times New Roman" charset="0"/>
              </a:defRPr>
            </a:lvl2pPr>
            <a:lvl3pPr algn="l" rtl="0" eaLnBrk="0" fontAlgn="base" hangingPunct="0">
              <a:spcBef>
                <a:spcPct val="50000"/>
              </a:spcBef>
              <a:spcAft>
                <a:spcPct val="0"/>
              </a:spcAft>
              <a:defRPr sz="3200" b="1">
                <a:solidFill>
                  <a:schemeClr val="tx1"/>
                </a:solidFill>
                <a:latin typeface="Arial" charset="0"/>
                <a:ea typeface="MS PGothic" pitchFamily="34" charset="-128"/>
                <a:cs typeface="Times New Roman" charset="0"/>
              </a:defRPr>
            </a:lvl3pPr>
            <a:lvl4pPr algn="l" rtl="0" eaLnBrk="0" fontAlgn="base" hangingPunct="0">
              <a:spcBef>
                <a:spcPct val="50000"/>
              </a:spcBef>
              <a:spcAft>
                <a:spcPct val="0"/>
              </a:spcAft>
              <a:defRPr sz="3200" b="1">
                <a:solidFill>
                  <a:schemeClr val="tx1"/>
                </a:solidFill>
                <a:latin typeface="Arial" charset="0"/>
                <a:ea typeface="MS PGothic" pitchFamily="34" charset="-128"/>
                <a:cs typeface="Times New Roman" charset="0"/>
              </a:defRPr>
            </a:lvl4pPr>
            <a:lvl5pPr algn="l" rtl="0" eaLnBrk="0" fontAlgn="base" hangingPunct="0">
              <a:spcBef>
                <a:spcPct val="50000"/>
              </a:spcBef>
              <a:spcAft>
                <a:spcPct val="0"/>
              </a:spcAft>
              <a:defRPr sz="3200" b="1">
                <a:solidFill>
                  <a:schemeClr val="tx1"/>
                </a:solidFill>
                <a:latin typeface="Arial" charset="0"/>
                <a:ea typeface="MS PGothic" pitchFamily="34" charset="-128"/>
                <a:cs typeface="Times New Roman" charset="0"/>
              </a:defRPr>
            </a:lvl5pPr>
            <a:lvl6pPr marL="457200" algn="l" rtl="0" fontAlgn="base">
              <a:spcBef>
                <a:spcPct val="50000"/>
              </a:spcBef>
              <a:spcAft>
                <a:spcPct val="0"/>
              </a:spcAft>
              <a:defRPr sz="3200" b="1">
                <a:solidFill>
                  <a:schemeClr val="bg1"/>
                </a:solidFill>
                <a:latin typeface="Arial" charset="0"/>
                <a:cs typeface="Times New Roman" charset="0"/>
              </a:defRPr>
            </a:lvl6pPr>
            <a:lvl7pPr marL="914400" algn="l" rtl="0" fontAlgn="base">
              <a:spcBef>
                <a:spcPct val="50000"/>
              </a:spcBef>
              <a:spcAft>
                <a:spcPct val="0"/>
              </a:spcAft>
              <a:defRPr sz="3200" b="1">
                <a:solidFill>
                  <a:schemeClr val="bg1"/>
                </a:solidFill>
                <a:latin typeface="Arial" charset="0"/>
                <a:cs typeface="Times New Roman" charset="0"/>
              </a:defRPr>
            </a:lvl7pPr>
            <a:lvl8pPr marL="1371600" algn="l" rtl="0" fontAlgn="base">
              <a:spcBef>
                <a:spcPct val="50000"/>
              </a:spcBef>
              <a:spcAft>
                <a:spcPct val="0"/>
              </a:spcAft>
              <a:defRPr sz="3200" b="1">
                <a:solidFill>
                  <a:schemeClr val="bg1"/>
                </a:solidFill>
                <a:latin typeface="Arial" charset="0"/>
                <a:cs typeface="Times New Roman" charset="0"/>
              </a:defRPr>
            </a:lvl8pPr>
            <a:lvl9pPr marL="1828800" algn="l" rtl="0" fontAlgn="base">
              <a:spcBef>
                <a:spcPct val="50000"/>
              </a:spcBef>
              <a:spcAft>
                <a:spcPct val="0"/>
              </a:spcAft>
              <a:defRPr sz="3200" b="1">
                <a:solidFill>
                  <a:schemeClr val="bg1"/>
                </a:solidFill>
                <a:latin typeface="Arial" charset="0"/>
                <a:cs typeface="Times New Roman"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1" i="0" u="none" strike="noStrike" kern="0" cap="none" spc="0" normalizeH="0" baseline="0" noProof="0">
                <a:ln>
                  <a:noFill/>
                </a:ln>
                <a:solidFill>
                  <a:srgbClr val="ED6B06"/>
                </a:solidFill>
                <a:effectLst/>
                <a:uLnTx/>
                <a:uFillTx/>
                <a:latin typeface="Arial" charset="0"/>
                <a:ea typeface="ＭＳ Ｐゴシック" charset="0"/>
                <a:cs typeface="Times New Roman"/>
              </a:rPr>
              <a:t>Diffusion and Effusion of Gases:</a:t>
            </a:r>
            <a:br>
              <a:rPr kumimoji="0" lang="en-US" sz="3200" b="1" i="0" u="none" strike="noStrike" kern="0" cap="none" spc="0" normalizeH="0" baseline="0" noProof="0">
                <a:ln>
                  <a:noFill/>
                </a:ln>
                <a:solidFill>
                  <a:srgbClr val="ED6B06"/>
                </a:solidFill>
                <a:effectLst/>
                <a:uLnTx/>
                <a:uFillTx/>
                <a:latin typeface="Arial" charset="0"/>
                <a:ea typeface="ＭＳ Ｐゴシック" charset="0"/>
                <a:cs typeface="Times New Roman"/>
              </a:rPr>
            </a:br>
            <a:r>
              <a:rPr kumimoji="0" lang="en-US" sz="3200" b="1" i="0" u="none" strike="noStrike" kern="0" cap="none" spc="0" normalizeH="0" baseline="0" noProof="0">
                <a:ln>
                  <a:noFill/>
                </a:ln>
                <a:solidFill>
                  <a:srgbClr val="ED6B06"/>
                </a:solidFill>
                <a:effectLst/>
                <a:uLnTx/>
                <a:uFillTx/>
                <a:latin typeface="Arial" charset="0"/>
                <a:ea typeface="ＭＳ Ｐゴシック" charset="0"/>
                <a:cs typeface="Times New Roman"/>
              </a:rPr>
              <a:t>Graham’s Law</a:t>
            </a:r>
            <a:endParaRPr kumimoji="0" lang="en-US" sz="3200" b="1" i="0" u="none" strike="noStrike" kern="0" cap="none" spc="0" normalizeH="0" baseline="0" noProof="0" dirty="0">
              <a:ln>
                <a:noFill/>
              </a:ln>
              <a:solidFill>
                <a:srgbClr val="ED6B06"/>
              </a:solidFill>
              <a:effectLst/>
              <a:uLnTx/>
              <a:uFillTx/>
              <a:latin typeface="Arial"/>
              <a:ea typeface="MS PGothic" pitchFamily="34" charset="-128"/>
              <a:cs typeface="Times New Roman"/>
            </a:endParaRPr>
          </a:p>
        </p:txBody>
      </p:sp>
      <p:pic>
        <p:nvPicPr>
          <p:cNvPr id="5" name="Picture 4" descr="10_14_Figure.jpg"/>
          <p:cNvPicPr>
            <a:picLocks noChangeAspect="1"/>
          </p:cNvPicPr>
          <p:nvPr/>
        </p:nvPicPr>
        <p:blipFill rotWithShape="1">
          <a:blip r:embed="rId2">
            <a:extLst>
              <a:ext uri="{28A0092B-C50C-407E-A947-70E740481C1C}">
                <a14:useLocalDpi xmlns:a14="http://schemas.microsoft.com/office/drawing/2010/main" val="0"/>
              </a:ext>
            </a:extLst>
          </a:blip>
          <a:srcRect b="3737"/>
          <a:stretch/>
        </p:blipFill>
        <p:spPr>
          <a:xfrm>
            <a:off x="1665224" y="2036572"/>
            <a:ext cx="8534400" cy="4096004"/>
          </a:xfrm>
          <a:prstGeom prst="rect">
            <a:avLst/>
          </a:prstGeom>
        </p:spPr>
      </p:pic>
    </p:spTree>
    <p:extLst>
      <p:ext uri="{BB962C8B-B14F-4D97-AF65-F5344CB8AC3E}">
        <p14:creationId xmlns:p14="http://schemas.microsoft.com/office/powerpoint/2010/main" val="24715666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he-IL"/>
              <a:t>גזים</a:t>
            </a:r>
          </a:p>
        </p:txBody>
      </p:sp>
      <p:sp>
        <p:nvSpPr>
          <p:cNvPr id="3" name="Slide Number Placeholder 2"/>
          <p:cNvSpPr>
            <a:spLocks noGrp="1"/>
          </p:cNvSpPr>
          <p:nvPr>
            <p:ph type="sldNum" sz="quarter" idx="12"/>
          </p:nvPr>
        </p:nvSpPr>
        <p:spPr/>
        <p:txBody>
          <a:bodyPr/>
          <a:lstStyle/>
          <a:p>
            <a:fld id="{BEED0BD4-50B7-4D58-AAEE-360038BFFB62}" type="slidenum">
              <a:rPr lang="he-IL" smtClean="0"/>
              <a:t>41</a:t>
            </a:fld>
            <a:endParaRPr lang="he-IL"/>
          </a:p>
        </p:txBody>
      </p:sp>
      <p:sp>
        <p:nvSpPr>
          <p:cNvPr id="4" name="Title 1"/>
          <p:cNvSpPr txBox="1">
            <a:spLocks/>
          </p:cNvSpPr>
          <p:nvPr/>
        </p:nvSpPr>
        <p:spPr bwMode="auto">
          <a:xfrm>
            <a:off x="2685288"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600">
                <a:solidFill>
                  <a:srgbClr val="000000"/>
                </a:solidFill>
                <a:latin typeface="Arial"/>
                <a:ea typeface="ＭＳ Ｐゴシック" pitchFamily="34" charset="-128"/>
                <a:cs typeface="Arial"/>
              </a:defRPr>
            </a:lvl1pPr>
            <a:lvl2pPr algn="l" rtl="0" eaLnBrk="0" fontAlgn="base" hangingPunct="0">
              <a:spcBef>
                <a:spcPct val="0"/>
              </a:spcBef>
              <a:spcAft>
                <a:spcPct val="0"/>
              </a:spcAft>
              <a:defRPr sz="3600">
                <a:solidFill>
                  <a:srgbClr val="000000"/>
                </a:solidFill>
                <a:latin typeface="Arial" charset="0"/>
                <a:ea typeface="ＭＳ Ｐゴシック" pitchFamily="34" charset="-128"/>
                <a:cs typeface="Arial" pitchFamily="34" charset="0"/>
              </a:defRPr>
            </a:lvl2pPr>
            <a:lvl3pPr algn="l" rtl="0" eaLnBrk="0" fontAlgn="base" hangingPunct="0">
              <a:spcBef>
                <a:spcPct val="0"/>
              </a:spcBef>
              <a:spcAft>
                <a:spcPct val="0"/>
              </a:spcAft>
              <a:defRPr sz="3600">
                <a:solidFill>
                  <a:srgbClr val="000000"/>
                </a:solidFill>
                <a:latin typeface="Arial" charset="0"/>
                <a:ea typeface="ＭＳ Ｐゴシック" pitchFamily="34" charset="-128"/>
                <a:cs typeface="Arial" pitchFamily="34" charset="0"/>
              </a:defRPr>
            </a:lvl3pPr>
            <a:lvl4pPr algn="l" rtl="0" eaLnBrk="0" fontAlgn="base" hangingPunct="0">
              <a:spcBef>
                <a:spcPct val="0"/>
              </a:spcBef>
              <a:spcAft>
                <a:spcPct val="0"/>
              </a:spcAft>
              <a:defRPr sz="3600">
                <a:solidFill>
                  <a:srgbClr val="000000"/>
                </a:solidFill>
                <a:latin typeface="Arial" charset="0"/>
                <a:ea typeface="ＭＳ Ｐゴシック" pitchFamily="34" charset="-128"/>
                <a:cs typeface="Arial" pitchFamily="34" charset="0"/>
              </a:defRPr>
            </a:lvl4pPr>
            <a:lvl5pPr algn="l" rtl="0" eaLnBrk="0" fontAlgn="base" hangingPunct="0">
              <a:spcBef>
                <a:spcPct val="0"/>
              </a:spcBef>
              <a:spcAft>
                <a:spcPct val="0"/>
              </a:spcAft>
              <a:defRPr sz="3600">
                <a:solidFill>
                  <a:srgbClr val="000000"/>
                </a:solidFill>
                <a:latin typeface="Arial" charset="0"/>
                <a:ea typeface="ＭＳ Ｐゴシック" pitchFamily="34" charset="-128"/>
                <a:cs typeface="Arial"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a:lstStyle>
          <a:p>
            <a:r>
              <a:rPr lang="en-US" altLang="en-US" kern="0" dirty="0">
                <a:latin typeface="Arial" pitchFamily="34" charset="0"/>
                <a:cs typeface="Arial" pitchFamily="34" charset="0"/>
              </a:rPr>
              <a:t>Gaseous Diffusion</a:t>
            </a:r>
          </a:p>
        </p:txBody>
      </p:sp>
      <p:pic>
        <p:nvPicPr>
          <p:cNvPr id="5" name="Picture 1" descr="10p0396_f16.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903412"/>
            <a:ext cx="8229600"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34426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he-IL"/>
              <a:t>גזים</a:t>
            </a:r>
          </a:p>
        </p:txBody>
      </p:sp>
      <p:sp>
        <p:nvSpPr>
          <p:cNvPr id="3" name="Slide Number Placeholder 2"/>
          <p:cNvSpPr>
            <a:spLocks noGrp="1"/>
          </p:cNvSpPr>
          <p:nvPr>
            <p:ph type="sldNum" sz="quarter" idx="12"/>
          </p:nvPr>
        </p:nvSpPr>
        <p:spPr/>
        <p:txBody>
          <a:bodyPr/>
          <a:lstStyle/>
          <a:p>
            <a:fld id="{BEED0BD4-50B7-4D58-AAEE-360038BFFB62}" type="slidenum">
              <a:rPr lang="he-IL" smtClean="0"/>
              <a:t>42</a:t>
            </a:fld>
            <a:endParaRPr lang="he-IL"/>
          </a:p>
        </p:txBody>
      </p:sp>
      <p:pic>
        <p:nvPicPr>
          <p:cNvPr id="4" name="Picture 3" descr="This figure contains two images. The first image contains a beaker filled with concentrated aqueous ammonia. There is a strip of wet indicator paper within an inverted glass tube, placed just above the solution. There is a timer beside the beaker that displays the reading at 0000000. There is an illustration that depicts oxygen molecules and nitrogen molecules inside the glass tube. There is a box connected to this image that reads concentrated aqueous ammonia in the beaker evolves ammonia gas into the glass tube, which contains a strip pf wet indicator paper. In the molecular view there are only nitrogen and oxygen molecules (air) surrounding the indicator paper.  &#10;In the next image, the indicator paper has changed color. The timer displays the reading 00030. There is an illustration below this image that depicts ammonia molecules entering the glass tube, changing the color of the indicator paper. There is a box connected to this image that reads the indicator changes color as the ammonia gas diffuses upward through the air in the tube. The molecular view depicts the appearance of the NH3 molecules in the tube due to diffusion. &#10;&#10;&#10;" title="Figure 5.27 - Gaseous diffusio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03333" y="339122"/>
            <a:ext cx="4414075" cy="5953220"/>
          </a:xfrm>
          <a:prstGeom prst="rect">
            <a:avLst/>
          </a:prstGeom>
        </p:spPr>
      </p:pic>
      <p:sp>
        <p:nvSpPr>
          <p:cNvPr id="5" name="Rectangle 4"/>
          <p:cNvSpPr/>
          <p:nvPr/>
        </p:nvSpPr>
        <p:spPr>
          <a:xfrm>
            <a:off x="8359369" y="77512"/>
            <a:ext cx="3361818" cy="523220"/>
          </a:xfrm>
          <a:prstGeom prst="rect">
            <a:avLst/>
          </a:prstGeom>
        </p:spPr>
        <p:txBody>
          <a:bodyPr wrap="none">
            <a:spAutoFit/>
          </a:bodyPr>
          <a:lstStyle/>
          <a:p>
            <a:pPr lvl="0"/>
            <a:r>
              <a:rPr lang="en-US" altLang="en-US" sz="2800" b="1" kern="0" dirty="0">
                <a:solidFill>
                  <a:prstClr val="black"/>
                </a:solidFill>
                <a:latin typeface="Arial" pitchFamily="34" charset="0"/>
                <a:cs typeface="Arial" pitchFamily="34" charset="0"/>
              </a:rPr>
              <a:t>Gaseous Diffusion</a:t>
            </a:r>
          </a:p>
        </p:txBody>
      </p:sp>
    </p:spTree>
    <p:extLst>
      <p:ext uri="{BB962C8B-B14F-4D97-AF65-F5344CB8AC3E}">
        <p14:creationId xmlns:p14="http://schemas.microsoft.com/office/powerpoint/2010/main" val="2825524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כותרת תחתונה 1">
            <a:extLst>
              <a:ext uri="{FF2B5EF4-FFF2-40B4-BE49-F238E27FC236}">
                <a16:creationId xmlns:a16="http://schemas.microsoft.com/office/drawing/2014/main" id="{527639DD-C029-9E9C-2C49-CA5CA0BCB332}"/>
              </a:ext>
            </a:extLst>
          </p:cNvPr>
          <p:cNvSpPr>
            <a:spLocks noGrp="1"/>
          </p:cNvSpPr>
          <p:nvPr>
            <p:ph type="ftr" sz="quarter" idx="11"/>
          </p:nvPr>
        </p:nvSpPr>
        <p:spPr/>
        <p:txBody>
          <a:bodyPr/>
          <a:lstStyle/>
          <a:p>
            <a:r>
              <a:rPr lang="he-IL"/>
              <a:t>גזים</a:t>
            </a:r>
          </a:p>
        </p:txBody>
      </p:sp>
      <p:sp>
        <p:nvSpPr>
          <p:cNvPr id="3" name="מציין מיקום של מספר שקופית 2">
            <a:extLst>
              <a:ext uri="{FF2B5EF4-FFF2-40B4-BE49-F238E27FC236}">
                <a16:creationId xmlns:a16="http://schemas.microsoft.com/office/drawing/2014/main" id="{A0837650-F5EA-6178-D1E8-D22266F02E92}"/>
              </a:ext>
            </a:extLst>
          </p:cNvPr>
          <p:cNvSpPr>
            <a:spLocks noGrp="1"/>
          </p:cNvSpPr>
          <p:nvPr>
            <p:ph type="sldNum" sz="quarter" idx="12"/>
          </p:nvPr>
        </p:nvSpPr>
        <p:spPr/>
        <p:txBody>
          <a:bodyPr/>
          <a:lstStyle/>
          <a:p>
            <a:fld id="{BEED0BD4-50B7-4D58-AAEE-360038BFFB62}" type="slidenum">
              <a:rPr lang="he-IL" smtClean="0"/>
              <a:t>5</a:t>
            </a:fld>
            <a:endParaRPr lang="he-IL"/>
          </a:p>
        </p:txBody>
      </p:sp>
      <p:sp>
        <p:nvSpPr>
          <p:cNvPr id="4" name="Rectangle 2">
            <a:extLst>
              <a:ext uri="{FF2B5EF4-FFF2-40B4-BE49-F238E27FC236}">
                <a16:creationId xmlns:a16="http://schemas.microsoft.com/office/drawing/2014/main" id="{A4F417BB-1437-5332-666A-16BFCA3A7AE9}"/>
              </a:ext>
            </a:extLst>
          </p:cNvPr>
          <p:cNvSpPr txBox="1">
            <a:spLocks noChangeArrowheads="1"/>
          </p:cNvSpPr>
          <p:nvPr/>
        </p:nvSpPr>
        <p:spPr bwMode="auto">
          <a:xfrm>
            <a:off x="-104312" y="0"/>
            <a:ext cx="91440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chemeClr val="tx1"/>
                </a:solidFill>
                <a:latin typeface="+mj-lt"/>
                <a:ea typeface="+mj-ea"/>
                <a:cs typeface="ＭＳ Ｐゴシック" charset="0"/>
              </a:defRPr>
            </a:lvl1pPr>
            <a:lvl2pPr algn="ctr" rtl="0" eaLnBrk="0" fontAlgn="base" hangingPunct="0">
              <a:spcBef>
                <a:spcPct val="0"/>
              </a:spcBef>
              <a:spcAft>
                <a:spcPct val="0"/>
              </a:spcAft>
              <a:defRPr sz="3600">
                <a:solidFill>
                  <a:schemeClr val="tx1"/>
                </a:solidFill>
                <a:latin typeface="Arial" charset="0"/>
                <a:ea typeface="ＭＳ Ｐゴシック" pitchFamily="48" charset="-128"/>
                <a:cs typeface="ＭＳ Ｐゴシック" charset="0"/>
              </a:defRPr>
            </a:lvl2pPr>
            <a:lvl3pPr algn="ctr" rtl="0" eaLnBrk="0" fontAlgn="base" hangingPunct="0">
              <a:spcBef>
                <a:spcPct val="0"/>
              </a:spcBef>
              <a:spcAft>
                <a:spcPct val="0"/>
              </a:spcAft>
              <a:defRPr sz="3600">
                <a:solidFill>
                  <a:schemeClr val="tx1"/>
                </a:solidFill>
                <a:latin typeface="Arial" charset="0"/>
                <a:ea typeface="ＭＳ Ｐゴシック" pitchFamily="48" charset="-128"/>
                <a:cs typeface="ＭＳ Ｐゴシック" charset="0"/>
              </a:defRPr>
            </a:lvl3pPr>
            <a:lvl4pPr algn="ctr" rtl="0" eaLnBrk="0" fontAlgn="base" hangingPunct="0">
              <a:spcBef>
                <a:spcPct val="0"/>
              </a:spcBef>
              <a:spcAft>
                <a:spcPct val="0"/>
              </a:spcAft>
              <a:defRPr sz="3600">
                <a:solidFill>
                  <a:schemeClr val="tx1"/>
                </a:solidFill>
                <a:latin typeface="Arial" charset="0"/>
                <a:ea typeface="ＭＳ Ｐゴシック" pitchFamily="48" charset="-128"/>
                <a:cs typeface="ＭＳ Ｐゴシック" charset="0"/>
              </a:defRPr>
            </a:lvl4pPr>
            <a:lvl5pPr algn="ctr" rtl="0" eaLnBrk="0" fontAlgn="base" hangingPunct="0">
              <a:spcBef>
                <a:spcPct val="0"/>
              </a:spcBef>
              <a:spcAft>
                <a:spcPct val="0"/>
              </a:spcAft>
              <a:defRPr sz="3600">
                <a:solidFill>
                  <a:schemeClr val="tx1"/>
                </a:solidFill>
                <a:latin typeface="Arial" charset="0"/>
                <a:ea typeface="ＭＳ Ｐゴシック" pitchFamily="48" charset="-128"/>
                <a:cs typeface="ＭＳ Ｐゴシック" charset="0"/>
              </a:defRPr>
            </a:lvl5pPr>
            <a:lvl6pPr marL="457200" algn="ctr" rtl="0" fontAlgn="base">
              <a:spcBef>
                <a:spcPct val="0"/>
              </a:spcBef>
              <a:spcAft>
                <a:spcPct val="0"/>
              </a:spcAft>
              <a:defRPr sz="3600">
                <a:solidFill>
                  <a:schemeClr val="tx1"/>
                </a:solidFill>
                <a:latin typeface="Arial" charset="0"/>
                <a:ea typeface="ＭＳ Ｐゴシック" pitchFamily="48" charset="-128"/>
              </a:defRPr>
            </a:lvl6pPr>
            <a:lvl7pPr marL="914400" algn="ctr" rtl="0" fontAlgn="base">
              <a:spcBef>
                <a:spcPct val="0"/>
              </a:spcBef>
              <a:spcAft>
                <a:spcPct val="0"/>
              </a:spcAft>
              <a:defRPr sz="3600">
                <a:solidFill>
                  <a:schemeClr val="tx1"/>
                </a:solidFill>
                <a:latin typeface="Arial" charset="0"/>
                <a:ea typeface="ＭＳ Ｐゴシック" pitchFamily="48" charset="-128"/>
              </a:defRPr>
            </a:lvl7pPr>
            <a:lvl8pPr marL="1371600" algn="ctr" rtl="0" fontAlgn="base">
              <a:spcBef>
                <a:spcPct val="0"/>
              </a:spcBef>
              <a:spcAft>
                <a:spcPct val="0"/>
              </a:spcAft>
              <a:defRPr sz="3600">
                <a:solidFill>
                  <a:schemeClr val="tx1"/>
                </a:solidFill>
                <a:latin typeface="Arial" charset="0"/>
                <a:ea typeface="ＭＳ Ｐゴシック" pitchFamily="48" charset="-128"/>
              </a:defRPr>
            </a:lvl8pPr>
            <a:lvl9pPr marL="1828800" algn="ctr" rtl="0" fontAlgn="base">
              <a:spcBef>
                <a:spcPct val="0"/>
              </a:spcBef>
              <a:spcAft>
                <a:spcPct val="0"/>
              </a:spcAft>
              <a:defRPr sz="3600">
                <a:solidFill>
                  <a:schemeClr val="tx1"/>
                </a:solidFill>
                <a:latin typeface="Arial" charset="0"/>
                <a:ea typeface="ＭＳ Ｐゴシック" pitchFamily="48" charset="-128"/>
              </a:defRPr>
            </a:lvl9pPr>
          </a:lstStyle>
          <a:p>
            <a:pPr eaLnBrk="1" hangingPunct="1"/>
            <a:r>
              <a:rPr lang="en-US" sz="3200" kern="0" dirty="0">
                <a:solidFill>
                  <a:srgbClr val="000000"/>
                </a:solidFill>
                <a:latin typeface="Arial"/>
                <a:ea typeface="ＭＳ Ｐゴシック"/>
              </a:rPr>
              <a:t>Standard Pressure</a:t>
            </a:r>
          </a:p>
        </p:txBody>
      </p:sp>
      <p:sp>
        <p:nvSpPr>
          <p:cNvPr id="5" name="Rectangle 3">
            <a:extLst>
              <a:ext uri="{FF2B5EF4-FFF2-40B4-BE49-F238E27FC236}">
                <a16:creationId xmlns:a16="http://schemas.microsoft.com/office/drawing/2014/main" id="{506EE129-05A4-EEB7-30A5-A789C280C258}"/>
              </a:ext>
            </a:extLst>
          </p:cNvPr>
          <p:cNvSpPr txBox="1">
            <a:spLocks noChangeArrowheads="1"/>
          </p:cNvSpPr>
          <p:nvPr/>
        </p:nvSpPr>
        <p:spPr bwMode="auto">
          <a:xfrm>
            <a:off x="581488" y="1602419"/>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mn-ea"/>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mn-ea"/>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mn-ea"/>
                <a:cs typeface="ＭＳ Ｐゴシック"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0" i="0" u="none" strike="noStrike" kern="0" cap="none" spc="0" normalizeH="0" baseline="0" noProof="0" dirty="0">
                <a:ln>
                  <a:noFill/>
                </a:ln>
                <a:solidFill>
                  <a:srgbClr val="000000"/>
                </a:solidFill>
                <a:effectLst/>
                <a:uLnTx/>
                <a:uFillTx/>
                <a:latin typeface="Arial"/>
                <a:ea typeface="ＭＳ Ｐゴシック"/>
              </a:rPr>
              <a:t>Normal atmospheric pressure at sea level is referred to as </a:t>
            </a:r>
            <a:r>
              <a:rPr kumimoji="0" lang="en-US" altLang="en-US" sz="3200" b="1" i="0" u="none" strike="noStrike" kern="0" cap="none" spc="0" normalizeH="0" baseline="0" noProof="0" dirty="0">
                <a:ln>
                  <a:noFill/>
                </a:ln>
                <a:solidFill>
                  <a:srgbClr val="000000"/>
                </a:solidFill>
                <a:effectLst/>
                <a:uLnTx/>
                <a:uFillTx/>
                <a:latin typeface="Arial"/>
                <a:ea typeface="ＭＳ Ｐゴシック"/>
              </a:rPr>
              <a:t>standard atmospheric pressure</a:t>
            </a:r>
            <a:r>
              <a:rPr kumimoji="0" lang="en-US" altLang="en-US" sz="3200" b="0" i="0" u="none" strike="noStrike" kern="0" cap="none" spc="0" normalizeH="0" baseline="0" noProof="0" dirty="0">
                <a:ln>
                  <a:noFill/>
                </a:ln>
                <a:solidFill>
                  <a:srgbClr val="000000"/>
                </a:solidFill>
                <a:effectLst/>
                <a:uLnTx/>
                <a:uFillTx/>
                <a:latin typeface="Arial"/>
                <a:ea typeface="ＭＳ Ｐゴシック"/>
              </a:rPr>
              <a:t>.</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altLang="en-US" sz="3200" b="0" i="0" u="none" strike="noStrike" kern="0" cap="none" spc="0" normalizeH="0" baseline="0" noProof="0" dirty="0">
                <a:ln>
                  <a:noFill/>
                </a:ln>
                <a:solidFill>
                  <a:srgbClr val="000000"/>
                </a:solidFill>
                <a:effectLst/>
                <a:uLnTx/>
                <a:uFillTx/>
                <a:latin typeface="Arial"/>
                <a:ea typeface="ＭＳ Ｐゴシック"/>
              </a:rPr>
              <a:t>It is equal to</a:t>
            </a:r>
          </a:p>
          <a:p>
            <a:pPr marL="740664" marR="0" lvl="0" indent="-283464" algn="l" defTabSz="914400" rtl="0" eaLnBrk="1" fontAlgn="base" latinLnBrk="0" hangingPunct="1">
              <a:lnSpc>
                <a:spcPct val="90000"/>
              </a:lnSpc>
              <a:spcBef>
                <a:spcPct val="20000"/>
              </a:spcBef>
              <a:spcAft>
                <a:spcPct val="0"/>
              </a:spcAft>
              <a:buClr>
                <a:srgbClr val="003300"/>
              </a:buClr>
              <a:buSzTx/>
              <a:buFont typeface="Arial" pitchFamily="34" charset="0"/>
              <a:buChar char="–"/>
              <a:tabLst/>
              <a:defRPr/>
            </a:pPr>
            <a:r>
              <a:rPr kumimoji="0" lang="en-US" altLang="en-US" sz="2800" b="0" i="0" u="none" strike="noStrike" kern="0" cap="none" spc="0" normalizeH="0" baseline="0" noProof="0" dirty="0">
                <a:ln>
                  <a:noFill/>
                </a:ln>
                <a:solidFill>
                  <a:srgbClr val="000000"/>
                </a:solidFill>
                <a:effectLst/>
                <a:uLnTx/>
                <a:uFillTx/>
                <a:latin typeface="Arial"/>
                <a:ea typeface="ＭＳ Ｐゴシック"/>
              </a:rPr>
              <a:t>1 atm</a:t>
            </a:r>
          </a:p>
          <a:p>
            <a:pPr marL="740664" marR="0" lvl="0" indent="-283464" algn="l" defTabSz="914400" rtl="0" eaLnBrk="1" fontAlgn="base" latinLnBrk="0" hangingPunct="1">
              <a:lnSpc>
                <a:spcPct val="90000"/>
              </a:lnSpc>
              <a:spcBef>
                <a:spcPct val="20000"/>
              </a:spcBef>
              <a:spcAft>
                <a:spcPct val="0"/>
              </a:spcAft>
              <a:buClr>
                <a:srgbClr val="003300"/>
              </a:buClr>
              <a:buSzTx/>
              <a:buFont typeface="Arial" pitchFamily="34" charset="0"/>
              <a:buChar char="–"/>
              <a:tabLst/>
              <a:defRPr/>
            </a:pPr>
            <a:r>
              <a:rPr kumimoji="0" lang="en-US" altLang="en-US" sz="2800" b="0" i="0" u="none" strike="noStrike" kern="0" cap="none" spc="0" normalizeH="0" baseline="0" noProof="0" dirty="0">
                <a:ln>
                  <a:noFill/>
                </a:ln>
                <a:solidFill>
                  <a:srgbClr val="000000"/>
                </a:solidFill>
                <a:effectLst/>
                <a:uLnTx/>
                <a:uFillTx/>
                <a:latin typeface="Arial"/>
                <a:ea typeface="ＭＳ Ｐゴシック"/>
              </a:rPr>
              <a:t>760 torr (760 mmHg)</a:t>
            </a:r>
          </a:p>
          <a:p>
            <a:pPr marL="740664" marR="0" lvl="0" indent="-283464" algn="l" defTabSz="914400" rtl="0" eaLnBrk="1" fontAlgn="base" latinLnBrk="0" hangingPunct="1">
              <a:lnSpc>
                <a:spcPct val="90000"/>
              </a:lnSpc>
              <a:spcBef>
                <a:spcPct val="20000"/>
              </a:spcBef>
              <a:spcAft>
                <a:spcPct val="0"/>
              </a:spcAft>
              <a:buClr>
                <a:srgbClr val="003300"/>
              </a:buClr>
              <a:buSzTx/>
              <a:buFont typeface="Arial" pitchFamily="34" charset="0"/>
              <a:buChar char="–"/>
              <a:tabLst/>
              <a:defRPr/>
            </a:pPr>
            <a:r>
              <a:rPr kumimoji="0" lang="en-US" altLang="en-US" sz="2800" b="0" i="0" u="none" strike="noStrike" kern="0" cap="none" spc="0" normalizeH="0" baseline="0" noProof="0" dirty="0">
                <a:ln>
                  <a:noFill/>
                </a:ln>
                <a:solidFill>
                  <a:srgbClr val="000000"/>
                </a:solidFill>
                <a:effectLst/>
                <a:uLnTx/>
                <a:uFillTx/>
                <a:latin typeface="Arial"/>
                <a:ea typeface="ＭＳ Ｐゴシック"/>
              </a:rPr>
              <a:t>101.325 kPa</a:t>
            </a:r>
          </a:p>
        </p:txBody>
      </p:sp>
    </p:spTree>
    <p:extLst>
      <p:ext uri="{BB962C8B-B14F-4D97-AF65-F5344CB8AC3E}">
        <p14:creationId xmlns:p14="http://schemas.microsoft.com/office/powerpoint/2010/main" val="3108000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0" y="6356350"/>
            <a:ext cx="4114800" cy="365125"/>
          </a:xfrm>
          <a:prstGeom prst="rect">
            <a:avLst/>
          </a:prstGeom>
        </p:spPr>
        <p:txBody>
          <a:bodyPr/>
          <a:lstStyle/>
          <a:p>
            <a:r>
              <a:rPr lang="he-IL">
                <a:solidFill>
                  <a:srgbClr val="000000"/>
                </a:solidFill>
              </a:rPr>
              <a:t>גזים</a:t>
            </a:r>
          </a:p>
        </p:txBody>
      </p:sp>
      <p:sp>
        <p:nvSpPr>
          <p:cNvPr id="3" name="Slide Number Placeholder 2"/>
          <p:cNvSpPr>
            <a:spLocks noGrp="1"/>
          </p:cNvSpPr>
          <p:nvPr>
            <p:ph type="sldNum" sz="quarter" idx="4294967295"/>
          </p:nvPr>
        </p:nvSpPr>
        <p:spPr>
          <a:xfrm>
            <a:off x="0" y="6356350"/>
            <a:ext cx="2743200" cy="365125"/>
          </a:xfrm>
          <a:prstGeom prst="rect">
            <a:avLst/>
          </a:prstGeom>
        </p:spPr>
        <p:txBody>
          <a:bodyPr/>
          <a:lstStyle/>
          <a:p>
            <a:fld id="{BEED0BD4-50B7-4D58-AAEE-360038BFFB62}" type="slidenum">
              <a:rPr lang="he-IL">
                <a:solidFill>
                  <a:srgbClr val="000000"/>
                </a:solidFill>
              </a:rPr>
              <a:pPr/>
              <a:t>6</a:t>
            </a:fld>
            <a:endParaRPr lang="he-IL">
              <a:solidFill>
                <a:srgbClr val="000000"/>
              </a:solidFill>
            </a:endParaRPr>
          </a:p>
        </p:txBody>
      </p:sp>
      <p:sp>
        <p:nvSpPr>
          <p:cNvPr id="4" name="Rectangle 2"/>
          <p:cNvSpPr txBox="1">
            <a:spLocks noChangeArrowheads="1"/>
          </p:cNvSpPr>
          <p:nvPr/>
        </p:nvSpPr>
        <p:spPr>
          <a:xfrm>
            <a:off x="80963" y="76200"/>
            <a:ext cx="8834437" cy="819150"/>
          </a:xfrm>
          <a:prstGeom prst="rect">
            <a:avLst/>
          </a:prstGeom>
          <a:noFill/>
          <a:ln/>
        </p:spPr>
        <p:txBody>
          <a:bodyPr/>
          <a:lstStyle>
            <a:lvl1pPr algn="l" rtl="0" eaLnBrk="0" fontAlgn="base" hangingPunct="0">
              <a:spcBef>
                <a:spcPct val="0"/>
              </a:spcBef>
              <a:spcAft>
                <a:spcPct val="0"/>
              </a:spcAft>
              <a:defRPr sz="3600" b="0">
                <a:solidFill>
                  <a:schemeClr val="bg1"/>
                </a:solidFill>
                <a:latin typeface="Cambria" pitchFamily="18" charset="0"/>
                <a:ea typeface="+mj-ea"/>
                <a:cs typeface="+mj-cs"/>
              </a:defRPr>
            </a:lvl1pPr>
            <a:lvl2pPr algn="l" rtl="0" eaLnBrk="0" fontAlgn="base" hangingPunct="0">
              <a:spcBef>
                <a:spcPct val="0"/>
              </a:spcBef>
              <a:spcAft>
                <a:spcPct val="0"/>
              </a:spcAft>
              <a:defRPr sz="4400" b="1">
                <a:solidFill>
                  <a:schemeClr val="bg1"/>
                </a:solidFill>
                <a:latin typeface="Helvetica" pitchFamily="28" charset="0"/>
              </a:defRPr>
            </a:lvl2pPr>
            <a:lvl3pPr algn="l" rtl="0" eaLnBrk="0" fontAlgn="base" hangingPunct="0">
              <a:spcBef>
                <a:spcPct val="0"/>
              </a:spcBef>
              <a:spcAft>
                <a:spcPct val="0"/>
              </a:spcAft>
              <a:defRPr sz="4400" b="1">
                <a:solidFill>
                  <a:schemeClr val="bg1"/>
                </a:solidFill>
                <a:latin typeface="Helvetica" pitchFamily="28" charset="0"/>
              </a:defRPr>
            </a:lvl3pPr>
            <a:lvl4pPr algn="l" rtl="0" eaLnBrk="0" fontAlgn="base" hangingPunct="0">
              <a:spcBef>
                <a:spcPct val="0"/>
              </a:spcBef>
              <a:spcAft>
                <a:spcPct val="0"/>
              </a:spcAft>
              <a:defRPr sz="4400" b="1">
                <a:solidFill>
                  <a:schemeClr val="bg1"/>
                </a:solidFill>
                <a:latin typeface="Helvetica" pitchFamily="28" charset="0"/>
              </a:defRPr>
            </a:lvl4pPr>
            <a:lvl5pPr algn="l" rtl="0" eaLnBrk="0" fontAlgn="base" hangingPunct="0">
              <a:spcBef>
                <a:spcPct val="0"/>
              </a:spcBef>
              <a:spcAft>
                <a:spcPct val="0"/>
              </a:spcAft>
              <a:defRPr sz="4400" b="1">
                <a:solidFill>
                  <a:schemeClr val="bg1"/>
                </a:solidFill>
                <a:latin typeface="Helvetica" pitchFamily="28" charset="0"/>
              </a:defRPr>
            </a:lvl5pPr>
            <a:lvl6pPr marL="457200" algn="l" rtl="0" eaLnBrk="0" fontAlgn="base" hangingPunct="0">
              <a:spcBef>
                <a:spcPct val="0"/>
              </a:spcBef>
              <a:spcAft>
                <a:spcPct val="0"/>
              </a:spcAft>
              <a:defRPr sz="4400" b="1">
                <a:solidFill>
                  <a:schemeClr val="bg1"/>
                </a:solidFill>
                <a:latin typeface="Helvetica" pitchFamily="28" charset="0"/>
              </a:defRPr>
            </a:lvl6pPr>
            <a:lvl7pPr marL="914400" algn="l" rtl="0" eaLnBrk="0" fontAlgn="base" hangingPunct="0">
              <a:spcBef>
                <a:spcPct val="0"/>
              </a:spcBef>
              <a:spcAft>
                <a:spcPct val="0"/>
              </a:spcAft>
              <a:defRPr sz="4400" b="1">
                <a:solidFill>
                  <a:schemeClr val="bg1"/>
                </a:solidFill>
                <a:latin typeface="Helvetica" pitchFamily="28" charset="0"/>
              </a:defRPr>
            </a:lvl7pPr>
            <a:lvl8pPr marL="1371600" algn="l" rtl="0" eaLnBrk="0" fontAlgn="base" hangingPunct="0">
              <a:spcBef>
                <a:spcPct val="0"/>
              </a:spcBef>
              <a:spcAft>
                <a:spcPct val="0"/>
              </a:spcAft>
              <a:defRPr sz="4400" b="1">
                <a:solidFill>
                  <a:schemeClr val="bg1"/>
                </a:solidFill>
                <a:latin typeface="Helvetica" pitchFamily="28" charset="0"/>
              </a:defRPr>
            </a:lvl8pPr>
            <a:lvl9pPr marL="1828800" algn="l" rtl="0" eaLnBrk="0" fontAlgn="base" hangingPunct="0">
              <a:spcBef>
                <a:spcPct val="0"/>
              </a:spcBef>
              <a:spcAft>
                <a:spcPct val="0"/>
              </a:spcAft>
              <a:defRPr sz="4400" b="1">
                <a:solidFill>
                  <a:schemeClr val="bg1"/>
                </a:solidFill>
                <a:latin typeface="Helvetica" pitchFamily="28" charset="0"/>
              </a:defRPr>
            </a:lvl9pPr>
          </a:lstStyle>
          <a:p>
            <a:pPr algn="r"/>
            <a:r>
              <a:rPr lang="en-US" altLang="en-US" kern="0" dirty="0"/>
              <a:t>The Behavior of Ideal Gases: Gas Laws</a:t>
            </a:r>
          </a:p>
        </p:txBody>
      </p:sp>
      <p:sp>
        <p:nvSpPr>
          <p:cNvPr id="5" name="Rectangle 3"/>
          <p:cNvSpPr txBox="1">
            <a:spLocks noChangeArrowheads="1"/>
          </p:cNvSpPr>
          <p:nvPr/>
        </p:nvSpPr>
        <p:spPr>
          <a:xfrm>
            <a:off x="117020" y="1009485"/>
            <a:ext cx="8833150" cy="3994120"/>
          </a:xfrm>
          <a:prstGeom prst="rect">
            <a:avLst/>
          </a:prstGeom>
          <a:noFill/>
          <a:ln/>
        </p:spPr>
        <p:txBody>
          <a:bodyPr/>
          <a:lstStyle>
            <a:lvl1pPr marL="228600" indent="-228600" algn="l" rtl="0" eaLnBrk="0" fontAlgn="base" hangingPunct="0">
              <a:spcBef>
                <a:spcPct val="20000"/>
              </a:spcBef>
              <a:spcAft>
                <a:spcPct val="0"/>
              </a:spcAft>
              <a:buClr>
                <a:srgbClr val="194E9D"/>
              </a:buClr>
              <a:buSzPct val="85000"/>
              <a:buFont typeface="Arial" charset="0"/>
              <a:defRPr sz="2800">
                <a:solidFill>
                  <a:schemeClr val="tx1"/>
                </a:solidFill>
                <a:latin typeface="+mn-lt"/>
                <a:ea typeface="+mn-ea"/>
                <a:cs typeface="+mn-cs"/>
              </a:defRPr>
            </a:lvl1pPr>
            <a:lvl2pPr marL="685800" indent="-228600" algn="l" rtl="0" eaLnBrk="0" fontAlgn="base" hangingPunct="0">
              <a:spcBef>
                <a:spcPct val="20000"/>
              </a:spcBef>
              <a:spcAft>
                <a:spcPct val="0"/>
              </a:spcAft>
              <a:buClr>
                <a:srgbClr val="194E9D"/>
              </a:buClr>
              <a:buSzPct val="100000"/>
              <a:buFont typeface="Arial" charset="0"/>
              <a:buChar char="•"/>
              <a:defRPr sz="2400">
                <a:solidFill>
                  <a:schemeClr val="tx1"/>
                </a:solidFill>
                <a:latin typeface="+mn-lt"/>
              </a:defRPr>
            </a:lvl2pPr>
            <a:lvl3pPr marL="11430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4pPr>
            <a:lvl5pPr marL="20574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5pPr>
            <a:lvl6pPr marL="25146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6pPr>
            <a:lvl7pPr marL="29718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7pPr>
            <a:lvl8pPr marL="34290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8pPr>
            <a:lvl9pPr marL="38862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9pPr>
          </a:lstStyle>
          <a:p>
            <a:pPr marL="0" indent="0">
              <a:spcBef>
                <a:spcPts val="600"/>
              </a:spcBef>
              <a:buFont typeface="Times" pitchFamily="28" charset="0"/>
              <a:buNone/>
            </a:pPr>
            <a:r>
              <a:rPr lang="en-US" altLang="en-US" kern="0" dirty="0"/>
              <a:t>Any equation relating volume (</a:t>
            </a:r>
            <a:r>
              <a:rPr lang="en-US" altLang="en-US" i="1" kern="0" dirty="0"/>
              <a:t>V</a:t>
            </a:r>
            <a:r>
              <a:rPr lang="en-US" altLang="en-US" kern="0" dirty="0"/>
              <a:t>), pressure (</a:t>
            </a:r>
            <a:r>
              <a:rPr lang="en-US" altLang="en-US" i="1" kern="0" dirty="0"/>
              <a:t>P</a:t>
            </a:r>
            <a:r>
              <a:rPr lang="en-US" altLang="en-US" kern="0" dirty="0"/>
              <a:t>), temperature (</a:t>
            </a:r>
            <a:r>
              <a:rPr lang="en-US" altLang="en-US" i="1" kern="0" dirty="0"/>
              <a:t>T </a:t>
            </a:r>
            <a:r>
              <a:rPr lang="en-US" altLang="en-US" kern="0" dirty="0"/>
              <a:t>) and/or the amount of gas, in moles, (</a:t>
            </a:r>
            <a:r>
              <a:rPr lang="en-US" altLang="en-US" i="1" kern="0" dirty="0"/>
              <a:t>n</a:t>
            </a:r>
            <a:r>
              <a:rPr lang="en-US" altLang="en-US" kern="0" dirty="0"/>
              <a:t>) is called a </a:t>
            </a:r>
            <a:r>
              <a:rPr lang="en-US" altLang="en-US" kern="0" dirty="0">
                <a:solidFill>
                  <a:srgbClr val="194E9D"/>
                </a:solidFill>
              </a:rPr>
              <a:t>gas law</a:t>
            </a:r>
            <a:r>
              <a:rPr lang="en-US" altLang="en-US" kern="0" dirty="0"/>
              <a:t>.</a:t>
            </a:r>
          </a:p>
          <a:p>
            <a:pPr marL="0" indent="0">
              <a:spcBef>
                <a:spcPts val="600"/>
              </a:spcBef>
              <a:buFont typeface="Times" pitchFamily="28" charset="0"/>
              <a:buNone/>
            </a:pPr>
            <a:endParaRPr lang="en-US" altLang="en-US" kern="0" dirty="0"/>
          </a:p>
          <a:p>
            <a:pPr marL="0" indent="0">
              <a:spcBef>
                <a:spcPts val="600"/>
              </a:spcBef>
              <a:buFont typeface="Times" pitchFamily="28" charset="0"/>
              <a:buNone/>
            </a:pPr>
            <a:r>
              <a:rPr lang="en-US" altLang="en-US" kern="0" dirty="0"/>
              <a:t>Most gases at room </a:t>
            </a:r>
            <a:r>
              <a:rPr lang="en-US" altLang="en-US" i="1" kern="0" dirty="0"/>
              <a:t>T</a:t>
            </a:r>
            <a:r>
              <a:rPr lang="en-US" altLang="en-US" kern="0" dirty="0"/>
              <a:t> and </a:t>
            </a:r>
            <a:r>
              <a:rPr lang="en-US" altLang="en-US" i="1" kern="0" dirty="0"/>
              <a:t>P</a:t>
            </a:r>
            <a:r>
              <a:rPr lang="en-US" altLang="en-US" kern="0" dirty="0"/>
              <a:t> are </a:t>
            </a:r>
            <a:r>
              <a:rPr lang="en-US" altLang="en-US" kern="0" dirty="0">
                <a:solidFill>
                  <a:srgbClr val="194E9D"/>
                </a:solidFill>
              </a:rPr>
              <a:t>ideal</a:t>
            </a:r>
            <a:r>
              <a:rPr lang="en-US" altLang="en-US" kern="0" dirty="0"/>
              <a:t>; they follow a simple set of gas laws.</a:t>
            </a:r>
          </a:p>
        </p:txBody>
      </p:sp>
    </p:spTree>
    <p:extLst>
      <p:ext uri="{BB962C8B-B14F-4D97-AF65-F5344CB8AC3E}">
        <p14:creationId xmlns:p14="http://schemas.microsoft.com/office/powerpoint/2010/main" val="204039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0" y="6356350"/>
            <a:ext cx="4114800" cy="365125"/>
          </a:xfrm>
          <a:prstGeom prst="rect">
            <a:avLst/>
          </a:prstGeom>
        </p:spPr>
        <p:txBody>
          <a:bodyPr/>
          <a:lstStyle/>
          <a:p>
            <a:r>
              <a:rPr lang="he-IL">
                <a:solidFill>
                  <a:srgbClr val="000000"/>
                </a:solidFill>
              </a:rPr>
              <a:t>גזים</a:t>
            </a:r>
          </a:p>
        </p:txBody>
      </p:sp>
      <p:sp>
        <p:nvSpPr>
          <p:cNvPr id="3" name="Slide Number Placeholder 2"/>
          <p:cNvSpPr>
            <a:spLocks noGrp="1"/>
          </p:cNvSpPr>
          <p:nvPr>
            <p:ph type="sldNum" sz="quarter" idx="4294967295"/>
          </p:nvPr>
        </p:nvSpPr>
        <p:spPr>
          <a:xfrm>
            <a:off x="0" y="6356350"/>
            <a:ext cx="2743200" cy="365125"/>
          </a:xfrm>
          <a:prstGeom prst="rect">
            <a:avLst/>
          </a:prstGeom>
        </p:spPr>
        <p:txBody>
          <a:bodyPr/>
          <a:lstStyle/>
          <a:p>
            <a:fld id="{BEED0BD4-50B7-4D58-AAEE-360038BFFB62}" type="slidenum">
              <a:rPr lang="he-IL">
                <a:solidFill>
                  <a:srgbClr val="000000"/>
                </a:solidFill>
              </a:rPr>
              <a:pPr/>
              <a:t>7</a:t>
            </a:fld>
            <a:endParaRPr lang="he-IL">
              <a:solidFill>
                <a:srgbClr val="000000"/>
              </a:solidFill>
            </a:endParaRPr>
          </a:p>
        </p:txBody>
      </p:sp>
      <p:sp>
        <p:nvSpPr>
          <p:cNvPr id="6" name="Rectangle 10"/>
          <p:cNvSpPr txBox="1">
            <a:spLocks noChangeArrowheads="1"/>
          </p:cNvSpPr>
          <p:nvPr/>
        </p:nvSpPr>
        <p:spPr>
          <a:xfrm>
            <a:off x="9199971" y="856475"/>
            <a:ext cx="1669337" cy="556328"/>
          </a:xfrm>
          <a:prstGeom prst="rect">
            <a:avLst/>
          </a:prstGeom>
          <a:noFill/>
          <a:ln/>
        </p:spPr>
        <p:txBody>
          <a:bodyPr/>
          <a:lstStyle>
            <a:lvl1pPr marL="228600" indent="-228600" algn="l" rtl="0" eaLnBrk="0" fontAlgn="base" hangingPunct="0">
              <a:spcBef>
                <a:spcPct val="20000"/>
              </a:spcBef>
              <a:spcAft>
                <a:spcPct val="0"/>
              </a:spcAft>
              <a:buClr>
                <a:srgbClr val="194E9D"/>
              </a:buClr>
              <a:buSzPct val="85000"/>
              <a:buFont typeface="Arial" charset="0"/>
              <a:defRPr sz="2800">
                <a:solidFill>
                  <a:schemeClr val="tx1"/>
                </a:solidFill>
                <a:latin typeface="+mn-lt"/>
                <a:ea typeface="+mn-ea"/>
                <a:cs typeface="+mn-cs"/>
              </a:defRPr>
            </a:lvl1pPr>
            <a:lvl2pPr marL="685800" indent="-228600" algn="l" rtl="0" eaLnBrk="0" fontAlgn="base" hangingPunct="0">
              <a:spcBef>
                <a:spcPct val="20000"/>
              </a:spcBef>
              <a:spcAft>
                <a:spcPct val="0"/>
              </a:spcAft>
              <a:buClr>
                <a:srgbClr val="194E9D"/>
              </a:buClr>
              <a:buSzPct val="100000"/>
              <a:buFont typeface="Arial" charset="0"/>
              <a:buChar char="•"/>
              <a:defRPr sz="2400">
                <a:solidFill>
                  <a:schemeClr val="tx1"/>
                </a:solidFill>
                <a:latin typeface="+mn-lt"/>
              </a:defRPr>
            </a:lvl2pPr>
            <a:lvl3pPr marL="11430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4pPr>
            <a:lvl5pPr marL="20574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5pPr>
            <a:lvl6pPr marL="25146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6pPr>
            <a:lvl7pPr marL="29718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7pPr>
            <a:lvl8pPr marL="34290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8pPr>
            <a:lvl9pPr marL="38862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9pPr>
          </a:lstStyle>
          <a:p>
            <a:pPr marL="0" indent="0">
              <a:buFont typeface="Times" pitchFamily="28" charset="0"/>
              <a:buNone/>
            </a:pPr>
            <a:r>
              <a:rPr lang="en-US" altLang="en-US" i="1" kern="0"/>
              <a:t>V </a:t>
            </a:r>
            <a:r>
              <a:rPr lang="en-US" altLang="en-US" b="1" i="1" kern="0">
                <a:sym typeface="Symbol" pitchFamily="18" charset="2"/>
              </a:rPr>
              <a:t></a:t>
            </a:r>
            <a:r>
              <a:rPr lang="en-US" altLang="en-US" i="1" kern="0"/>
              <a:t> 1/P</a:t>
            </a:r>
            <a:endParaRPr lang="en-US" altLang="en-US" i="1" kern="0" dirty="0"/>
          </a:p>
        </p:txBody>
      </p:sp>
      <p:sp>
        <p:nvSpPr>
          <p:cNvPr id="7" name="Rectangle 17"/>
          <p:cNvSpPr>
            <a:spLocks noChangeArrowheads="1"/>
          </p:cNvSpPr>
          <p:nvPr/>
        </p:nvSpPr>
        <p:spPr bwMode="auto">
          <a:xfrm>
            <a:off x="4043462" y="4428140"/>
            <a:ext cx="6605660" cy="53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lstStyle>
            <a:lvl1pPr marL="285750" indent="-285750" algn="l">
              <a:spcBef>
                <a:spcPct val="20000"/>
              </a:spcBef>
              <a:buClr>
                <a:srgbClr val="194E9D"/>
              </a:buClr>
              <a:buSzPct val="85000"/>
              <a:buFont typeface="Times" pitchFamily="28" charset="0"/>
              <a:buChar char="•"/>
              <a:defRPr sz="2400">
                <a:solidFill>
                  <a:schemeClr val="tx1"/>
                </a:solidFill>
                <a:latin typeface="Arial" charset="0"/>
              </a:defRPr>
            </a:lvl1pPr>
            <a:lvl2pPr marL="685800" indent="-228600" algn="l">
              <a:spcBef>
                <a:spcPct val="20000"/>
              </a:spcBef>
              <a:buClr>
                <a:srgbClr val="194E9D"/>
              </a:buClr>
              <a:buSzPct val="100000"/>
              <a:buFont typeface="Times" pitchFamily="28" charset="0"/>
              <a:buChar char="•"/>
              <a:defRPr sz="2400">
                <a:solidFill>
                  <a:schemeClr val="tx1"/>
                </a:solidFill>
                <a:latin typeface="Arial" charset="0"/>
              </a:defRPr>
            </a:lvl2pPr>
            <a:lvl3pPr marL="862013" indent="52388" algn="l">
              <a:spcBef>
                <a:spcPct val="20000"/>
              </a:spcBef>
              <a:buClr>
                <a:srgbClr val="194E9D"/>
              </a:buClr>
              <a:buFont typeface="Times" pitchFamily="28" charset="0"/>
              <a:buChar char="•"/>
              <a:defRPr sz="2400">
                <a:solidFill>
                  <a:schemeClr val="tx1"/>
                </a:solidFill>
                <a:latin typeface="Arial" charset="0"/>
              </a:defRPr>
            </a:lvl3pPr>
            <a:lvl4pPr marL="1543050" indent="-171450" algn="l">
              <a:spcBef>
                <a:spcPct val="20000"/>
              </a:spcBef>
              <a:buClr>
                <a:srgbClr val="194E9D"/>
              </a:buClr>
              <a:buFont typeface="Times" pitchFamily="28" charset="0"/>
              <a:buChar char="•"/>
              <a:defRPr sz="2400">
                <a:solidFill>
                  <a:schemeClr val="tx1"/>
                </a:solidFill>
                <a:latin typeface="Arial" charset="0"/>
              </a:defRPr>
            </a:lvl4pPr>
            <a:lvl5pPr marL="2000250" indent="-171450" algn="l">
              <a:spcBef>
                <a:spcPct val="20000"/>
              </a:spcBef>
              <a:buClr>
                <a:srgbClr val="194E9D"/>
              </a:buClr>
              <a:buFont typeface="Times" pitchFamily="28" charset="0"/>
              <a:buChar char="•"/>
              <a:defRPr sz="2400">
                <a:solidFill>
                  <a:schemeClr val="tx1"/>
                </a:solidFill>
                <a:latin typeface="Arial" charset="0"/>
              </a:defRPr>
            </a:lvl5pPr>
            <a:lvl6pPr marL="2457450" indent="-171450" eaLnBrk="0" fontAlgn="base" hangingPunct="0">
              <a:spcBef>
                <a:spcPct val="20000"/>
              </a:spcBef>
              <a:spcAft>
                <a:spcPct val="0"/>
              </a:spcAft>
              <a:buClr>
                <a:srgbClr val="194E9D"/>
              </a:buClr>
              <a:buFont typeface="Times" pitchFamily="28" charset="0"/>
              <a:buChar char="•"/>
              <a:defRPr sz="2400">
                <a:solidFill>
                  <a:schemeClr val="tx1"/>
                </a:solidFill>
                <a:latin typeface="Arial" charset="0"/>
              </a:defRPr>
            </a:lvl6pPr>
            <a:lvl7pPr marL="2914650" indent="-171450" eaLnBrk="0" fontAlgn="base" hangingPunct="0">
              <a:spcBef>
                <a:spcPct val="20000"/>
              </a:spcBef>
              <a:spcAft>
                <a:spcPct val="0"/>
              </a:spcAft>
              <a:buClr>
                <a:srgbClr val="194E9D"/>
              </a:buClr>
              <a:buFont typeface="Times" pitchFamily="28" charset="0"/>
              <a:buChar char="•"/>
              <a:defRPr sz="2400">
                <a:solidFill>
                  <a:schemeClr val="tx1"/>
                </a:solidFill>
                <a:latin typeface="Arial" charset="0"/>
              </a:defRPr>
            </a:lvl7pPr>
            <a:lvl8pPr marL="3371850" indent="-171450" eaLnBrk="0" fontAlgn="base" hangingPunct="0">
              <a:spcBef>
                <a:spcPct val="20000"/>
              </a:spcBef>
              <a:spcAft>
                <a:spcPct val="0"/>
              </a:spcAft>
              <a:buClr>
                <a:srgbClr val="194E9D"/>
              </a:buClr>
              <a:buFont typeface="Times" pitchFamily="28" charset="0"/>
              <a:buChar char="•"/>
              <a:defRPr sz="2400">
                <a:solidFill>
                  <a:schemeClr val="tx1"/>
                </a:solidFill>
                <a:latin typeface="Arial" charset="0"/>
              </a:defRPr>
            </a:lvl8pPr>
            <a:lvl9pPr marL="3829050" indent="-171450" eaLnBrk="0" fontAlgn="base" hangingPunct="0">
              <a:spcBef>
                <a:spcPct val="20000"/>
              </a:spcBef>
              <a:spcAft>
                <a:spcPct val="0"/>
              </a:spcAft>
              <a:buClr>
                <a:srgbClr val="194E9D"/>
              </a:buClr>
              <a:buFont typeface="Times" pitchFamily="28" charset="0"/>
              <a:buChar char="•"/>
              <a:defRPr sz="2400">
                <a:solidFill>
                  <a:schemeClr val="tx1"/>
                </a:solidFill>
                <a:latin typeface="Arial" charset="0"/>
              </a:defRPr>
            </a:lvl9pPr>
          </a:lstStyle>
          <a:p>
            <a:pPr>
              <a:buNone/>
            </a:pPr>
            <a:r>
              <a:rPr lang="en-US" altLang="en-US" sz="2800" b="0" dirty="0">
                <a:solidFill>
                  <a:srgbClr val="000000"/>
                </a:solidFill>
              </a:rPr>
              <a:t>V = constant / P      </a:t>
            </a:r>
            <a:r>
              <a:rPr lang="en-US" altLang="en-US" sz="2800" b="0" i="0" dirty="0">
                <a:solidFill>
                  <a:srgbClr val="000000"/>
                </a:solidFill>
              </a:rPr>
              <a:t>or</a:t>
            </a:r>
            <a:r>
              <a:rPr lang="en-US" altLang="en-US" sz="2800" b="0" dirty="0">
                <a:solidFill>
                  <a:srgbClr val="000000"/>
                </a:solidFill>
              </a:rPr>
              <a:t>     PV = constant</a:t>
            </a:r>
            <a:endParaRPr lang="en-US" altLang="en-US" sz="2800" b="0" i="0" dirty="0">
              <a:solidFill>
                <a:srgbClr val="000000"/>
              </a:solidFill>
            </a:endParaRPr>
          </a:p>
          <a:p>
            <a:pPr>
              <a:buFont typeface="Times" pitchFamily="28" charset="0"/>
              <a:buNone/>
            </a:pPr>
            <a:endParaRPr lang="en-US" altLang="en-US" sz="2800" b="0" dirty="0">
              <a:solidFill>
                <a:srgbClr val="000000"/>
              </a:solidFill>
            </a:endParaRPr>
          </a:p>
        </p:txBody>
      </p:sp>
      <p:sp>
        <p:nvSpPr>
          <p:cNvPr id="8" name="Rectangle 20"/>
          <p:cNvSpPr>
            <a:spLocks noChangeArrowheads="1"/>
          </p:cNvSpPr>
          <p:nvPr/>
        </p:nvSpPr>
        <p:spPr bwMode="auto">
          <a:xfrm>
            <a:off x="2622475" y="856475"/>
            <a:ext cx="7412165" cy="59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lstStyle>
            <a:lvl1pPr algn="l">
              <a:spcBef>
                <a:spcPct val="20000"/>
              </a:spcBef>
              <a:buClr>
                <a:srgbClr val="194E9D"/>
              </a:buClr>
              <a:buSzPct val="85000"/>
              <a:buFont typeface="Times" pitchFamily="28" charset="0"/>
              <a:buChar char="•"/>
              <a:defRPr sz="2400">
                <a:solidFill>
                  <a:schemeClr val="tx1"/>
                </a:solidFill>
                <a:latin typeface="Arial" charset="0"/>
              </a:defRPr>
            </a:lvl1pPr>
            <a:lvl2pPr marL="685800" indent="-228600" algn="l">
              <a:spcBef>
                <a:spcPct val="20000"/>
              </a:spcBef>
              <a:buClr>
                <a:srgbClr val="194E9D"/>
              </a:buClr>
              <a:buSzPct val="100000"/>
              <a:buFont typeface="Times" pitchFamily="28" charset="0"/>
              <a:buChar char="•"/>
              <a:defRPr sz="2400">
                <a:solidFill>
                  <a:schemeClr val="tx1"/>
                </a:solidFill>
                <a:latin typeface="Arial" charset="0"/>
              </a:defRPr>
            </a:lvl2pPr>
            <a:lvl3pPr marL="862013" indent="52388" algn="l">
              <a:spcBef>
                <a:spcPct val="20000"/>
              </a:spcBef>
              <a:buClr>
                <a:srgbClr val="194E9D"/>
              </a:buClr>
              <a:buFont typeface="Times" pitchFamily="28" charset="0"/>
              <a:buChar char="•"/>
              <a:defRPr sz="2400">
                <a:solidFill>
                  <a:schemeClr val="tx1"/>
                </a:solidFill>
                <a:latin typeface="Arial" charset="0"/>
              </a:defRPr>
            </a:lvl3pPr>
            <a:lvl4pPr marL="1543050" indent="-171450" algn="l">
              <a:spcBef>
                <a:spcPct val="20000"/>
              </a:spcBef>
              <a:buClr>
                <a:srgbClr val="194E9D"/>
              </a:buClr>
              <a:buFont typeface="Times" pitchFamily="28" charset="0"/>
              <a:buChar char="•"/>
              <a:defRPr sz="2400">
                <a:solidFill>
                  <a:schemeClr val="tx1"/>
                </a:solidFill>
                <a:latin typeface="Arial" charset="0"/>
              </a:defRPr>
            </a:lvl4pPr>
            <a:lvl5pPr marL="2000250" indent="-171450" algn="l">
              <a:spcBef>
                <a:spcPct val="20000"/>
              </a:spcBef>
              <a:buClr>
                <a:srgbClr val="194E9D"/>
              </a:buClr>
              <a:buFont typeface="Times" pitchFamily="28" charset="0"/>
              <a:buChar char="•"/>
              <a:defRPr sz="2400">
                <a:solidFill>
                  <a:schemeClr val="tx1"/>
                </a:solidFill>
                <a:latin typeface="Arial" charset="0"/>
              </a:defRPr>
            </a:lvl5pPr>
            <a:lvl6pPr marL="2457450" indent="-171450" eaLnBrk="0" fontAlgn="base" hangingPunct="0">
              <a:spcBef>
                <a:spcPct val="20000"/>
              </a:spcBef>
              <a:spcAft>
                <a:spcPct val="0"/>
              </a:spcAft>
              <a:buClr>
                <a:srgbClr val="194E9D"/>
              </a:buClr>
              <a:buFont typeface="Times" pitchFamily="28" charset="0"/>
              <a:buChar char="•"/>
              <a:defRPr sz="2400">
                <a:solidFill>
                  <a:schemeClr val="tx1"/>
                </a:solidFill>
                <a:latin typeface="Arial" charset="0"/>
              </a:defRPr>
            </a:lvl6pPr>
            <a:lvl7pPr marL="2914650" indent="-171450" eaLnBrk="0" fontAlgn="base" hangingPunct="0">
              <a:spcBef>
                <a:spcPct val="20000"/>
              </a:spcBef>
              <a:spcAft>
                <a:spcPct val="0"/>
              </a:spcAft>
              <a:buClr>
                <a:srgbClr val="194E9D"/>
              </a:buClr>
              <a:buFont typeface="Times" pitchFamily="28" charset="0"/>
              <a:buChar char="•"/>
              <a:defRPr sz="2400">
                <a:solidFill>
                  <a:schemeClr val="tx1"/>
                </a:solidFill>
                <a:latin typeface="Arial" charset="0"/>
              </a:defRPr>
            </a:lvl7pPr>
            <a:lvl8pPr marL="3371850" indent="-171450" eaLnBrk="0" fontAlgn="base" hangingPunct="0">
              <a:spcBef>
                <a:spcPct val="20000"/>
              </a:spcBef>
              <a:spcAft>
                <a:spcPct val="0"/>
              </a:spcAft>
              <a:buClr>
                <a:srgbClr val="194E9D"/>
              </a:buClr>
              <a:buFont typeface="Times" pitchFamily="28" charset="0"/>
              <a:buChar char="•"/>
              <a:defRPr sz="2400">
                <a:solidFill>
                  <a:schemeClr val="tx1"/>
                </a:solidFill>
                <a:latin typeface="Arial" charset="0"/>
              </a:defRPr>
            </a:lvl8pPr>
            <a:lvl9pPr marL="3829050" indent="-171450" eaLnBrk="0" fontAlgn="base" hangingPunct="0">
              <a:spcBef>
                <a:spcPct val="20000"/>
              </a:spcBef>
              <a:spcAft>
                <a:spcPct val="0"/>
              </a:spcAft>
              <a:buClr>
                <a:srgbClr val="194E9D"/>
              </a:buClr>
              <a:buFont typeface="Times" pitchFamily="28" charset="0"/>
              <a:buChar char="•"/>
              <a:defRPr sz="2400">
                <a:solidFill>
                  <a:schemeClr val="tx1"/>
                </a:solidFill>
                <a:latin typeface="Arial" charset="0"/>
              </a:defRPr>
            </a:lvl9pPr>
          </a:lstStyle>
          <a:p>
            <a:pPr>
              <a:buFont typeface="Times" pitchFamily="28" charset="0"/>
              <a:buNone/>
            </a:pPr>
            <a:r>
              <a:rPr lang="en-US" altLang="en-US" sz="2800" b="0" i="0" dirty="0">
                <a:solidFill>
                  <a:srgbClr val="000000"/>
                </a:solidFill>
              </a:rPr>
              <a:t>Volume varies inversely with pressure:</a:t>
            </a:r>
            <a:endParaRPr lang="el-GR" altLang="en-US" sz="2800" b="0" dirty="0">
              <a:solidFill>
                <a:srgbClr val="000000"/>
              </a:solidFill>
            </a:endParaRPr>
          </a:p>
        </p:txBody>
      </p:sp>
      <p:sp>
        <p:nvSpPr>
          <p:cNvPr id="9" name="Rectangle 21"/>
          <p:cNvSpPr txBox="1">
            <a:spLocks noChangeArrowheads="1"/>
          </p:cNvSpPr>
          <p:nvPr/>
        </p:nvSpPr>
        <p:spPr>
          <a:xfrm>
            <a:off x="2586419" y="0"/>
            <a:ext cx="8834437" cy="819150"/>
          </a:xfrm>
          <a:prstGeom prst="rect">
            <a:avLst/>
          </a:prstGeom>
        </p:spPr>
        <p:txBody>
          <a:bodyPr/>
          <a:lstStyle>
            <a:lvl1pPr algn="l" rtl="0" eaLnBrk="0" fontAlgn="base" hangingPunct="0">
              <a:spcBef>
                <a:spcPct val="0"/>
              </a:spcBef>
              <a:spcAft>
                <a:spcPct val="0"/>
              </a:spcAft>
              <a:defRPr sz="3600" b="0">
                <a:solidFill>
                  <a:schemeClr val="bg1"/>
                </a:solidFill>
                <a:latin typeface="Cambria" pitchFamily="18" charset="0"/>
                <a:ea typeface="+mj-ea"/>
                <a:cs typeface="+mj-cs"/>
              </a:defRPr>
            </a:lvl1pPr>
            <a:lvl2pPr algn="l" rtl="0" eaLnBrk="0" fontAlgn="base" hangingPunct="0">
              <a:spcBef>
                <a:spcPct val="0"/>
              </a:spcBef>
              <a:spcAft>
                <a:spcPct val="0"/>
              </a:spcAft>
              <a:defRPr sz="4400" b="1">
                <a:solidFill>
                  <a:schemeClr val="bg1"/>
                </a:solidFill>
                <a:latin typeface="Helvetica" pitchFamily="28" charset="0"/>
              </a:defRPr>
            </a:lvl2pPr>
            <a:lvl3pPr algn="l" rtl="0" eaLnBrk="0" fontAlgn="base" hangingPunct="0">
              <a:spcBef>
                <a:spcPct val="0"/>
              </a:spcBef>
              <a:spcAft>
                <a:spcPct val="0"/>
              </a:spcAft>
              <a:defRPr sz="4400" b="1">
                <a:solidFill>
                  <a:schemeClr val="bg1"/>
                </a:solidFill>
                <a:latin typeface="Helvetica" pitchFamily="28" charset="0"/>
              </a:defRPr>
            </a:lvl3pPr>
            <a:lvl4pPr algn="l" rtl="0" eaLnBrk="0" fontAlgn="base" hangingPunct="0">
              <a:spcBef>
                <a:spcPct val="0"/>
              </a:spcBef>
              <a:spcAft>
                <a:spcPct val="0"/>
              </a:spcAft>
              <a:defRPr sz="4400" b="1">
                <a:solidFill>
                  <a:schemeClr val="bg1"/>
                </a:solidFill>
                <a:latin typeface="Helvetica" pitchFamily="28" charset="0"/>
              </a:defRPr>
            </a:lvl4pPr>
            <a:lvl5pPr algn="l" rtl="0" eaLnBrk="0" fontAlgn="base" hangingPunct="0">
              <a:spcBef>
                <a:spcPct val="0"/>
              </a:spcBef>
              <a:spcAft>
                <a:spcPct val="0"/>
              </a:spcAft>
              <a:defRPr sz="4400" b="1">
                <a:solidFill>
                  <a:schemeClr val="bg1"/>
                </a:solidFill>
                <a:latin typeface="Helvetica" pitchFamily="28" charset="0"/>
              </a:defRPr>
            </a:lvl5pPr>
            <a:lvl6pPr marL="457200" algn="l" rtl="0" eaLnBrk="0" fontAlgn="base" hangingPunct="0">
              <a:spcBef>
                <a:spcPct val="0"/>
              </a:spcBef>
              <a:spcAft>
                <a:spcPct val="0"/>
              </a:spcAft>
              <a:defRPr sz="4400" b="1">
                <a:solidFill>
                  <a:schemeClr val="bg1"/>
                </a:solidFill>
                <a:latin typeface="Helvetica" pitchFamily="28" charset="0"/>
              </a:defRPr>
            </a:lvl6pPr>
            <a:lvl7pPr marL="914400" algn="l" rtl="0" eaLnBrk="0" fontAlgn="base" hangingPunct="0">
              <a:spcBef>
                <a:spcPct val="0"/>
              </a:spcBef>
              <a:spcAft>
                <a:spcPct val="0"/>
              </a:spcAft>
              <a:defRPr sz="4400" b="1">
                <a:solidFill>
                  <a:schemeClr val="bg1"/>
                </a:solidFill>
                <a:latin typeface="Helvetica" pitchFamily="28" charset="0"/>
              </a:defRPr>
            </a:lvl7pPr>
            <a:lvl8pPr marL="1371600" algn="l" rtl="0" eaLnBrk="0" fontAlgn="base" hangingPunct="0">
              <a:spcBef>
                <a:spcPct val="0"/>
              </a:spcBef>
              <a:spcAft>
                <a:spcPct val="0"/>
              </a:spcAft>
              <a:defRPr sz="4400" b="1">
                <a:solidFill>
                  <a:schemeClr val="bg1"/>
                </a:solidFill>
                <a:latin typeface="Helvetica" pitchFamily="28" charset="0"/>
              </a:defRPr>
            </a:lvl8pPr>
            <a:lvl9pPr marL="1828800" algn="l" rtl="0" eaLnBrk="0" fontAlgn="base" hangingPunct="0">
              <a:spcBef>
                <a:spcPct val="0"/>
              </a:spcBef>
              <a:spcAft>
                <a:spcPct val="0"/>
              </a:spcAft>
              <a:defRPr sz="4400" b="1">
                <a:solidFill>
                  <a:schemeClr val="bg1"/>
                </a:solidFill>
                <a:latin typeface="Helvetica" pitchFamily="28" charset="0"/>
              </a:defRPr>
            </a:lvl9pPr>
          </a:lstStyle>
          <a:p>
            <a:r>
              <a:rPr lang="en-US" altLang="en-US" kern="0" dirty="0"/>
              <a:t>Boyle’s Law</a:t>
            </a:r>
          </a:p>
        </p:txBody>
      </p:sp>
      <p:grpSp>
        <p:nvGrpSpPr>
          <p:cNvPr id="10" name="Group 9"/>
          <p:cNvGrpSpPr/>
          <p:nvPr/>
        </p:nvGrpSpPr>
        <p:grpSpPr>
          <a:xfrm>
            <a:off x="4581131" y="5157835"/>
            <a:ext cx="4877435" cy="1431940"/>
            <a:chOff x="2190890" y="5579680"/>
            <a:chExt cx="4877435" cy="1431940"/>
          </a:xfrm>
        </p:grpSpPr>
        <p:sp>
          <p:nvSpPr>
            <p:cNvPr id="11" name="Rectangle 19"/>
            <p:cNvSpPr>
              <a:spLocks noChangeArrowheads="1"/>
            </p:cNvSpPr>
            <p:nvPr/>
          </p:nvSpPr>
          <p:spPr bwMode="auto">
            <a:xfrm>
              <a:off x="2190890" y="5579680"/>
              <a:ext cx="4877435" cy="1431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lstStyle>
              <a:lvl1pPr marL="285750" indent="-285750" algn="l">
                <a:spcBef>
                  <a:spcPct val="20000"/>
                </a:spcBef>
                <a:buClr>
                  <a:srgbClr val="194E9D"/>
                </a:buClr>
                <a:buSzPct val="85000"/>
                <a:buFont typeface="Times" pitchFamily="28" charset="0"/>
                <a:buChar char="•"/>
                <a:defRPr sz="2400">
                  <a:solidFill>
                    <a:schemeClr val="tx1"/>
                  </a:solidFill>
                  <a:latin typeface="Arial" charset="0"/>
                </a:defRPr>
              </a:lvl1pPr>
              <a:lvl2pPr marL="685800" indent="-228600" algn="l">
                <a:spcBef>
                  <a:spcPct val="20000"/>
                </a:spcBef>
                <a:buClr>
                  <a:srgbClr val="194E9D"/>
                </a:buClr>
                <a:buSzPct val="100000"/>
                <a:buFont typeface="Times" pitchFamily="28" charset="0"/>
                <a:buChar char="•"/>
                <a:defRPr sz="2400">
                  <a:solidFill>
                    <a:schemeClr val="tx1"/>
                  </a:solidFill>
                  <a:latin typeface="Arial" charset="0"/>
                </a:defRPr>
              </a:lvl2pPr>
              <a:lvl3pPr marL="862013" indent="52388" algn="l">
                <a:spcBef>
                  <a:spcPct val="20000"/>
                </a:spcBef>
                <a:buClr>
                  <a:srgbClr val="194E9D"/>
                </a:buClr>
                <a:buFont typeface="Times" pitchFamily="28" charset="0"/>
                <a:buChar char="•"/>
                <a:defRPr sz="2400">
                  <a:solidFill>
                    <a:schemeClr val="tx1"/>
                  </a:solidFill>
                  <a:latin typeface="Arial" charset="0"/>
                </a:defRPr>
              </a:lvl3pPr>
              <a:lvl4pPr marL="1543050" indent="-171450" algn="l">
                <a:spcBef>
                  <a:spcPct val="20000"/>
                </a:spcBef>
                <a:buClr>
                  <a:srgbClr val="194E9D"/>
                </a:buClr>
                <a:buFont typeface="Times" pitchFamily="28" charset="0"/>
                <a:buChar char="•"/>
                <a:defRPr sz="2400">
                  <a:solidFill>
                    <a:schemeClr val="tx1"/>
                  </a:solidFill>
                  <a:latin typeface="Arial" charset="0"/>
                </a:defRPr>
              </a:lvl4pPr>
              <a:lvl5pPr marL="2000250" indent="-171450" algn="l">
                <a:spcBef>
                  <a:spcPct val="20000"/>
                </a:spcBef>
                <a:buClr>
                  <a:srgbClr val="194E9D"/>
                </a:buClr>
                <a:buFont typeface="Times" pitchFamily="28" charset="0"/>
                <a:buChar char="•"/>
                <a:defRPr sz="2400">
                  <a:solidFill>
                    <a:schemeClr val="tx1"/>
                  </a:solidFill>
                  <a:latin typeface="Arial" charset="0"/>
                </a:defRPr>
              </a:lvl5pPr>
              <a:lvl6pPr marL="2457450" indent="-171450" eaLnBrk="0" fontAlgn="base" hangingPunct="0">
                <a:spcBef>
                  <a:spcPct val="20000"/>
                </a:spcBef>
                <a:spcAft>
                  <a:spcPct val="0"/>
                </a:spcAft>
                <a:buClr>
                  <a:srgbClr val="194E9D"/>
                </a:buClr>
                <a:buFont typeface="Times" pitchFamily="28" charset="0"/>
                <a:buChar char="•"/>
                <a:defRPr sz="2400">
                  <a:solidFill>
                    <a:schemeClr val="tx1"/>
                  </a:solidFill>
                  <a:latin typeface="Arial" charset="0"/>
                </a:defRPr>
              </a:lvl6pPr>
              <a:lvl7pPr marL="2914650" indent="-171450" eaLnBrk="0" fontAlgn="base" hangingPunct="0">
                <a:spcBef>
                  <a:spcPct val="20000"/>
                </a:spcBef>
                <a:spcAft>
                  <a:spcPct val="0"/>
                </a:spcAft>
                <a:buClr>
                  <a:srgbClr val="194E9D"/>
                </a:buClr>
                <a:buFont typeface="Times" pitchFamily="28" charset="0"/>
                <a:buChar char="•"/>
                <a:defRPr sz="2400">
                  <a:solidFill>
                    <a:schemeClr val="tx1"/>
                  </a:solidFill>
                  <a:latin typeface="Arial" charset="0"/>
                </a:defRPr>
              </a:lvl7pPr>
              <a:lvl8pPr marL="3371850" indent="-171450" eaLnBrk="0" fontAlgn="base" hangingPunct="0">
                <a:spcBef>
                  <a:spcPct val="20000"/>
                </a:spcBef>
                <a:spcAft>
                  <a:spcPct val="0"/>
                </a:spcAft>
                <a:buClr>
                  <a:srgbClr val="194E9D"/>
                </a:buClr>
                <a:buFont typeface="Times" pitchFamily="28" charset="0"/>
                <a:buChar char="•"/>
                <a:defRPr sz="2400">
                  <a:solidFill>
                    <a:schemeClr val="tx1"/>
                  </a:solidFill>
                  <a:latin typeface="Arial" charset="0"/>
                </a:defRPr>
              </a:lvl8pPr>
              <a:lvl9pPr marL="3829050" indent="-171450" eaLnBrk="0" fontAlgn="base" hangingPunct="0">
                <a:spcBef>
                  <a:spcPct val="20000"/>
                </a:spcBef>
                <a:spcAft>
                  <a:spcPct val="0"/>
                </a:spcAft>
                <a:buClr>
                  <a:srgbClr val="194E9D"/>
                </a:buClr>
                <a:buFont typeface="Times" pitchFamily="28" charset="0"/>
                <a:buChar char="•"/>
                <a:defRPr sz="2400">
                  <a:solidFill>
                    <a:schemeClr val="tx1"/>
                  </a:solidFill>
                  <a:latin typeface="Arial" charset="0"/>
                </a:defRPr>
              </a:lvl9pPr>
            </a:lstStyle>
            <a:p>
              <a:pPr>
                <a:spcBef>
                  <a:spcPts val="600"/>
                </a:spcBef>
                <a:buFont typeface="Times" pitchFamily="28" charset="0"/>
                <a:buNone/>
              </a:pPr>
              <a:r>
                <a:rPr lang="en-US" altLang="en-US" sz="2800" b="0" i="0" dirty="0">
                  <a:solidFill>
                    <a:srgbClr val="000000"/>
                  </a:solidFill>
                </a:rPr>
                <a:t>Thus           </a:t>
              </a:r>
              <a:r>
                <a:rPr lang="en-US" altLang="en-US" sz="3200" b="0" dirty="0">
                  <a:solidFill>
                    <a:srgbClr val="000000"/>
                  </a:solidFill>
                </a:rPr>
                <a:t>P</a:t>
              </a:r>
              <a:r>
                <a:rPr lang="en-US" altLang="en-US" sz="3200" b="0" baseline="-25000" dirty="0">
                  <a:solidFill>
                    <a:srgbClr val="000000"/>
                  </a:solidFill>
                </a:rPr>
                <a:t>1</a:t>
              </a:r>
              <a:r>
                <a:rPr lang="en-US" altLang="en-US" sz="3200" b="0" dirty="0">
                  <a:solidFill>
                    <a:srgbClr val="000000"/>
                  </a:solidFill>
                </a:rPr>
                <a:t>V</a:t>
              </a:r>
              <a:r>
                <a:rPr lang="en-US" altLang="en-US" sz="3200" b="0" baseline="-25000" dirty="0">
                  <a:solidFill>
                    <a:srgbClr val="000000"/>
                  </a:solidFill>
                </a:rPr>
                <a:t>1</a:t>
              </a:r>
              <a:r>
                <a:rPr lang="en-US" altLang="en-US" sz="3200" b="0" dirty="0">
                  <a:solidFill>
                    <a:srgbClr val="000000"/>
                  </a:solidFill>
                </a:rPr>
                <a:t> = P</a:t>
              </a:r>
              <a:r>
                <a:rPr lang="en-US" altLang="en-US" sz="3200" b="0" baseline="-25000" dirty="0">
                  <a:solidFill>
                    <a:srgbClr val="000000"/>
                  </a:solidFill>
                </a:rPr>
                <a:t>2</a:t>
              </a:r>
              <a:r>
                <a:rPr lang="en-US" altLang="en-US" sz="3200" b="0" dirty="0">
                  <a:solidFill>
                    <a:srgbClr val="000000"/>
                  </a:solidFill>
                </a:rPr>
                <a:t>V</a:t>
              </a:r>
              <a:r>
                <a:rPr lang="en-US" altLang="en-US" sz="3200" b="0" baseline="-25000" dirty="0">
                  <a:solidFill>
                    <a:srgbClr val="000000"/>
                  </a:solidFill>
                </a:rPr>
                <a:t>2</a:t>
              </a:r>
              <a:endParaRPr lang="en-US" altLang="en-US" sz="3200" b="0" i="0" baseline="-25000" dirty="0">
                <a:solidFill>
                  <a:srgbClr val="000000"/>
                </a:solidFill>
              </a:endParaRPr>
            </a:p>
            <a:p>
              <a:pPr>
                <a:spcBef>
                  <a:spcPts val="600"/>
                </a:spcBef>
                <a:buFont typeface="Times" pitchFamily="28" charset="0"/>
                <a:buNone/>
              </a:pPr>
              <a:endParaRPr lang="en-US" altLang="en-US" b="0" i="0" dirty="0">
                <a:solidFill>
                  <a:srgbClr val="000000"/>
                </a:solidFill>
              </a:endParaRPr>
            </a:p>
            <a:p>
              <a:pPr>
                <a:spcBef>
                  <a:spcPts val="600"/>
                </a:spcBef>
                <a:buFont typeface="Times" pitchFamily="28" charset="0"/>
                <a:buNone/>
              </a:pPr>
              <a:r>
                <a:rPr lang="en-US" altLang="en-US" b="0" i="0" dirty="0">
                  <a:solidFill>
                    <a:srgbClr val="000000"/>
                  </a:solidFill>
                </a:rPr>
                <a:t>(</a:t>
              </a:r>
              <a:r>
                <a:rPr lang="en-US" altLang="en-US" b="0" dirty="0">
                  <a:solidFill>
                    <a:srgbClr val="000000"/>
                  </a:solidFill>
                </a:rPr>
                <a:t>T</a:t>
              </a:r>
              <a:r>
                <a:rPr lang="en-US" altLang="en-US" b="0" i="0" dirty="0">
                  <a:solidFill>
                    <a:srgbClr val="000000"/>
                  </a:solidFill>
                </a:rPr>
                <a:t> and </a:t>
              </a:r>
              <a:r>
                <a:rPr lang="en-US" altLang="en-US" b="0" dirty="0">
                  <a:solidFill>
                    <a:srgbClr val="000000"/>
                  </a:solidFill>
                </a:rPr>
                <a:t>n</a:t>
              </a:r>
              <a:r>
                <a:rPr lang="en-US" altLang="en-US" b="0" i="0" dirty="0">
                  <a:solidFill>
                    <a:srgbClr val="000000"/>
                  </a:solidFill>
                </a:rPr>
                <a:t> must be held constant)</a:t>
              </a:r>
            </a:p>
          </p:txBody>
        </p:sp>
        <p:sp>
          <p:nvSpPr>
            <p:cNvPr id="12" name="Rounded Rectangle 11"/>
            <p:cNvSpPr/>
            <p:nvPr/>
          </p:nvSpPr>
          <p:spPr bwMode="auto">
            <a:xfrm>
              <a:off x="3995925" y="5579680"/>
              <a:ext cx="2534730" cy="609907"/>
            </a:xfrm>
            <a:prstGeom prst="roundRect">
              <a:avLst/>
            </a:prstGeom>
            <a:noFill/>
            <a:ln w="22225" cap="flat" cmpd="sng" algn="ctr">
              <a:solidFill>
                <a:srgbClr val="194E9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eaLnBrk="1" hangingPunct="1"/>
              <a:endParaRPr lang="en-US" sz="1800" b="0" i="0">
                <a:solidFill>
                  <a:srgbClr val="2F2B20"/>
                </a:solidFill>
              </a:endParaRPr>
            </a:p>
          </p:txBody>
        </p:sp>
      </p:grpSp>
      <p:pic>
        <p:nvPicPr>
          <p:cNvPr id="13" name="Picture 12" descr="08_03 copy.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05056" y="1521724"/>
            <a:ext cx="6144800" cy="2879862"/>
          </a:xfrm>
          <a:prstGeom prst="rect">
            <a:avLst/>
          </a:prstGeom>
        </p:spPr>
      </p:pic>
    </p:spTree>
    <p:extLst>
      <p:ext uri="{BB962C8B-B14F-4D97-AF65-F5344CB8AC3E}">
        <p14:creationId xmlns:p14="http://schemas.microsoft.com/office/powerpoint/2010/main" val="1520130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a:solidFill>
                  <a:srgbClr val="000000"/>
                </a:solidFill>
              </a:rPr>
              <a:t>5 | </a:t>
            </a:r>
            <a:fld id="{8B6D2E15-F8F3-4B4A-877B-48146AA649EC}" type="slidenum">
              <a:rPr lang="en-US" altLang="en-US" sz="1000">
                <a:solidFill>
                  <a:srgbClr val="000000"/>
                </a:solidFill>
              </a:rPr>
              <a:pPr>
                <a:spcBef>
                  <a:spcPct val="0"/>
                </a:spcBef>
                <a:buFontTx/>
                <a:buNone/>
              </a:pPr>
              <a:t>8</a:t>
            </a:fld>
            <a:endParaRPr lang="en-US" altLang="en-US" sz="1000">
              <a:solidFill>
                <a:srgbClr val="000000"/>
              </a:solidFill>
            </a:endParaRPr>
          </a:p>
        </p:txBody>
      </p:sp>
      <p:sp>
        <p:nvSpPr>
          <p:cNvPr id="2" name="Footer Placeholder 1"/>
          <p:cNvSpPr>
            <a:spLocks noGrp="1"/>
          </p:cNvSpPr>
          <p:nvPr>
            <p:ph type="ftr" sz="quarter" idx="3"/>
          </p:nvPr>
        </p:nvSpPr>
        <p:spPr/>
        <p:txBody>
          <a:bodyPr/>
          <a:lstStyle/>
          <a:p>
            <a:pPr>
              <a:defRPr/>
            </a:pPr>
            <a:r>
              <a:rPr lang="he-IL">
                <a:solidFill>
                  <a:srgbClr val="000000"/>
                </a:solidFill>
              </a:rPr>
              <a:t>גזים</a:t>
            </a:r>
            <a:endParaRPr lang="en-US" dirty="0">
              <a:solidFill>
                <a:srgbClr val="000000"/>
              </a:solidFill>
            </a:endParaRPr>
          </a:p>
        </p:txBody>
      </p:sp>
      <p:sp>
        <p:nvSpPr>
          <p:cNvPr id="8" name="Rectangle 12"/>
          <p:cNvSpPr>
            <a:spLocks noChangeArrowheads="1"/>
          </p:cNvSpPr>
          <p:nvPr/>
        </p:nvSpPr>
        <p:spPr bwMode="auto">
          <a:xfrm>
            <a:off x="1200912" y="1295400"/>
            <a:ext cx="5257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l" rtl="0" eaLnBrk="1" hangingPunct="1">
              <a:lnSpc>
                <a:spcPct val="90000"/>
              </a:lnSpc>
              <a:buFontTx/>
              <a:buNone/>
            </a:pPr>
            <a:r>
              <a:rPr lang="en-US" altLang="en-US" i="0" dirty="0"/>
              <a:t>When a 1.00-g sample of O</a:t>
            </a:r>
            <a:r>
              <a:rPr lang="en-US" altLang="en-US" i="0" baseline="-25000" dirty="0"/>
              <a:t>2</a:t>
            </a:r>
            <a:r>
              <a:rPr lang="en-US" altLang="en-US" i="0" dirty="0"/>
              <a:t> gas at 0°C is placed in a container at a pressure of 0.50 </a:t>
            </a:r>
            <a:r>
              <a:rPr lang="en-US" altLang="en-US" i="0" dirty="0" err="1"/>
              <a:t>atm</a:t>
            </a:r>
            <a:r>
              <a:rPr lang="en-US" altLang="en-US" i="0" dirty="0"/>
              <a:t>, it occupies a volume of 1.40 L.</a:t>
            </a:r>
          </a:p>
        </p:txBody>
      </p:sp>
      <p:sp>
        <p:nvSpPr>
          <p:cNvPr id="9" name="Rectangle 13"/>
          <p:cNvSpPr>
            <a:spLocks noChangeArrowheads="1"/>
          </p:cNvSpPr>
          <p:nvPr/>
        </p:nvSpPr>
        <p:spPr bwMode="auto">
          <a:xfrm>
            <a:off x="1200912" y="4343400"/>
            <a:ext cx="5257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l" rtl="0" eaLnBrk="1" hangingPunct="1">
              <a:lnSpc>
                <a:spcPct val="90000"/>
              </a:lnSpc>
              <a:buFontTx/>
              <a:buNone/>
            </a:pPr>
            <a:r>
              <a:rPr lang="en-US" altLang="en-US" i="0" dirty="0"/>
              <a:t>When the pressure on the O</a:t>
            </a:r>
            <a:r>
              <a:rPr lang="en-US" altLang="en-US" i="0" baseline="-25000" dirty="0"/>
              <a:t>2</a:t>
            </a:r>
            <a:r>
              <a:rPr lang="en-US" altLang="en-US" i="0" dirty="0"/>
              <a:t> is doubled to 1.0 </a:t>
            </a:r>
            <a:r>
              <a:rPr lang="en-US" altLang="en-US" i="0" dirty="0" err="1"/>
              <a:t>atm</a:t>
            </a:r>
            <a:r>
              <a:rPr lang="en-US" altLang="en-US" i="0" dirty="0"/>
              <a:t>, the volume is reduced to 0.70 L, half the original volume.</a:t>
            </a:r>
          </a:p>
        </p:txBody>
      </p:sp>
      <p:grpSp>
        <p:nvGrpSpPr>
          <p:cNvPr id="10" name="Group 9" descr="This figure depicts the pressure–volume relationship of a gas at a constant temperature. There are two illustrations in this figure. The first illustration contains a cross-section of a hollow cylinder with gas molecules moving around. There is an airtight lid at the top of the cylinder that is being pushed down, causing a pressure of 0.50 atm in the cylinder. Molecules are depicted moving around in the enclosed area. There are two markings at the side of the cylinder. Starting from the top, the first marking reads 1.40 L. This is where the lid is placed. The second marking reads 0.70 L. In the second illustration, the lid on the cylinder is pushed downward to the marking that reads 0.70 L. The same number of gas molecules are depicted moving around in a much smaller area." title="Figure 5.6 - Model of gas pressure–volume relationship at a constant temperature. "/>
          <p:cNvGrpSpPr/>
          <p:nvPr/>
        </p:nvGrpSpPr>
        <p:grpSpPr>
          <a:xfrm>
            <a:off x="6309249" y="648605"/>
            <a:ext cx="2524405" cy="5542435"/>
            <a:chOff x="5776913" y="152400"/>
            <a:chExt cx="3038475" cy="6553200"/>
          </a:xfrm>
        </p:grpSpPr>
        <p:pic>
          <p:nvPicPr>
            <p:cNvPr id="11" name="Picture 8" descr="ch05_f05.6b.jpg"/>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2602" b="34444"/>
            <a:stretch>
              <a:fillRect/>
            </a:stretch>
          </p:blipFill>
          <p:spPr bwMode="auto">
            <a:xfrm>
              <a:off x="5776913" y="3427413"/>
              <a:ext cx="2986087" cy="327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descr="ch05_f05.6a.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1394" b="34444"/>
            <a:stretch>
              <a:fillRect/>
            </a:stretch>
          </p:blipFill>
          <p:spPr bwMode="auto">
            <a:xfrm>
              <a:off x="5791200" y="152400"/>
              <a:ext cx="3024188" cy="327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Rectangle 3"/>
          <p:cNvSpPr/>
          <p:nvPr/>
        </p:nvSpPr>
        <p:spPr>
          <a:xfrm>
            <a:off x="3830729" y="364650"/>
            <a:ext cx="2646878" cy="646331"/>
          </a:xfrm>
          <a:prstGeom prst="rect">
            <a:avLst/>
          </a:prstGeom>
        </p:spPr>
        <p:txBody>
          <a:bodyPr wrap="none">
            <a:spAutoFit/>
          </a:bodyPr>
          <a:lstStyle/>
          <a:p>
            <a:pPr algn="ctr"/>
            <a:r>
              <a:rPr lang="en-US" altLang="en-US" sz="3600" kern="0" dirty="0"/>
              <a:t>Boyle’s Law</a:t>
            </a:r>
          </a:p>
        </p:txBody>
      </p:sp>
      <p:sp>
        <p:nvSpPr>
          <p:cNvPr id="5" name="תיבת טקסט 4">
            <a:extLst>
              <a:ext uri="{FF2B5EF4-FFF2-40B4-BE49-F238E27FC236}">
                <a16:creationId xmlns:a16="http://schemas.microsoft.com/office/drawing/2014/main" id="{BA99004D-D924-A7BF-2876-1CACA774576A}"/>
              </a:ext>
            </a:extLst>
          </p:cNvPr>
          <p:cNvSpPr txBox="1"/>
          <p:nvPr/>
        </p:nvSpPr>
        <p:spPr>
          <a:xfrm>
            <a:off x="8754950" y="1468213"/>
            <a:ext cx="2044823" cy="461665"/>
          </a:xfrm>
          <a:prstGeom prst="rect">
            <a:avLst/>
          </a:prstGeom>
          <a:noFill/>
        </p:spPr>
        <p:txBody>
          <a:bodyPr wrap="square" rtlCol="0">
            <a:spAutoFit/>
          </a:bodyPr>
          <a:lstStyle/>
          <a:p>
            <a:pPr algn="l" rtl="0"/>
            <a:r>
              <a:rPr lang="en-US" sz="2400" dirty="0"/>
              <a:t>P</a:t>
            </a:r>
            <a:r>
              <a:rPr lang="en-US" sz="2400" baseline="-25000" dirty="0"/>
              <a:t>1</a:t>
            </a:r>
            <a:r>
              <a:rPr lang="en-US" sz="2400" dirty="0"/>
              <a:t>= 0.5 atm</a:t>
            </a:r>
          </a:p>
        </p:txBody>
      </p:sp>
      <p:sp>
        <p:nvSpPr>
          <p:cNvPr id="13" name="תיבת טקסט 12">
            <a:extLst>
              <a:ext uri="{FF2B5EF4-FFF2-40B4-BE49-F238E27FC236}">
                <a16:creationId xmlns:a16="http://schemas.microsoft.com/office/drawing/2014/main" id="{E53C099A-4D96-9445-3DE9-E02C629F4528}"/>
              </a:ext>
            </a:extLst>
          </p:cNvPr>
          <p:cNvSpPr txBox="1"/>
          <p:nvPr/>
        </p:nvSpPr>
        <p:spPr>
          <a:xfrm>
            <a:off x="8719570" y="2076444"/>
            <a:ext cx="1852036" cy="461665"/>
          </a:xfrm>
          <a:prstGeom prst="rect">
            <a:avLst/>
          </a:prstGeom>
          <a:noFill/>
        </p:spPr>
        <p:txBody>
          <a:bodyPr wrap="square" rtlCol="0">
            <a:spAutoFit/>
          </a:bodyPr>
          <a:lstStyle/>
          <a:p>
            <a:pPr algn="l" rtl="0"/>
            <a:r>
              <a:rPr lang="en-US" sz="2400" dirty="0"/>
              <a:t>V</a:t>
            </a:r>
            <a:r>
              <a:rPr lang="en-US" sz="2400" baseline="-25000" dirty="0"/>
              <a:t>1</a:t>
            </a:r>
            <a:r>
              <a:rPr lang="en-US" sz="2400" dirty="0"/>
              <a:t>= 1.40 L</a:t>
            </a:r>
          </a:p>
        </p:txBody>
      </p:sp>
      <p:sp>
        <p:nvSpPr>
          <p:cNvPr id="14" name="תיבת טקסט 13">
            <a:extLst>
              <a:ext uri="{FF2B5EF4-FFF2-40B4-BE49-F238E27FC236}">
                <a16:creationId xmlns:a16="http://schemas.microsoft.com/office/drawing/2014/main" id="{392B6138-F419-0EA2-8B69-7AE7E583D6BD}"/>
              </a:ext>
            </a:extLst>
          </p:cNvPr>
          <p:cNvSpPr txBox="1"/>
          <p:nvPr/>
        </p:nvSpPr>
        <p:spPr>
          <a:xfrm>
            <a:off x="8737600" y="4659056"/>
            <a:ext cx="2044823" cy="461665"/>
          </a:xfrm>
          <a:prstGeom prst="rect">
            <a:avLst/>
          </a:prstGeom>
          <a:noFill/>
        </p:spPr>
        <p:txBody>
          <a:bodyPr wrap="square" rtlCol="0">
            <a:spAutoFit/>
          </a:bodyPr>
          <a:lstStyle/>
          <a:p>
            <a:pPr algn="l" rtl="0"/>
            <a:r>
              <a:rPr lang="en-US" sz="2400" dirty="0"/>
              <a:t>P</a:t>
            </a:r>
            <a:r>
              <a:rPr lang="en-US" sz="2400" baseline="-25000" dirty="0"/>
              <a:t>2</a:t>
            </a:r>
            <a:r>
              <a:rPr lang="en-US" sz="2400" dirty="0"/>
              <a:t>= 1 atm</a:t>
            </a:r>
          </a:p>
        </p:txBody>
      </p:sp>
      <mc:AlternateContent xmlns:mc="http://schemas.openxmlformats.org/markup-compatibility/2006" xmlns:a14="http://schemas.microsoft.com/office/drawing/2010/main">
        <mc:Choice Requires="a14">
          <p:sp>
            <p:nvSpPr>
              <p:cNvPr id="6" name="תיבת טקסט 5">
                <a:extLst>
                  <a:ext uri="{FF2B5EF4-FFF2-40B4-BE49-F238E27FC236}">
                    <a16:creationId xmlns:a16="http://schemas.microsoft.com/office/drawing/2014/main" id="{C58BA38C-3997-CCB9-2401-2976DAA4B897}"/>
                  </a:ext>
                </a:extLst>
              </p:cNvPr>
              <p:cNvSpPr txBox="1"/>
              <p:nvPr/>
            </p:nvSpPr>
            <p:spPr>
              <a:xfrm>
                <a:off x="7418675" y="5587962"/>
                <a:ext cx="5257799" cy="854145"/>
              </a:xfrm>
              <a:prstGeom prst="rect">
                <a:avLst/>
              </a:prstGeom>
              <a:noFill/>
            </p:spPr>
            <p:txBody>
              <a:bodyPr wrap="square" rtlCol="0">
                <a:spAutoFit/>
              </a:bodyPr>
              <a:lstStyle/>
              <a:p>
                <a:pPr algn="l" rtl="0"/>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𝑉</m:t>
                          </m:r>
                        </m:e>
                        <m:sub>
                          <m:r>
                            <a:rPr lang="en-US" sz="2400" b="0" i="1" smtClean="0">
                              <a:latin typeface="Cambria Math" panose="02040503050406030204" pitchFamily="18" charset="0"/>
                            </a:rPr>
                            <m:t>2</m:t>
                          </m:r>
                        </m:sub>
                      </m:sSub>
                      <m:r>
                        <a:rPr lang="en-US" sz="2400" b="0" i="0" smtClean="0">
                          <a:latin typeface="Cambria Math" panose="02040503050406030204" pitchFamily="18" charset="0"/>
                        </a:rPr>
                        <m:t>=</m:t>
                      </m:r>
                      <m:f>
                        <m:fPr>
                          <m:ctrlPr>
                            <a:rPr lang="en-US" sz="2400" b="0" i="1" smtClean="0">
                              <a:latin typeface="Cambria Math" panose="02040503050406030204" pitchFamily="18" charset="0"/>
                            </a:rPr>
                          </m:ctrlPr>
                        </m:fPr>
                        <m:nu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𝑃</m:t>
                              </m:r>
                            </m:e>
                            <m:sub>
                              <m:r>
                                <a:rPr lang="en-US" sz="2400" b="0" i="1" smtClean="0">
                                  <a:latin typeface="Cambria Math" panose="02040503050406030204" pitchFamily="18" charset="0"/>
                                </a:rPr>
                                <m:t>1</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𝑉</m:t>
                              </m:r>
                            </m:e>
                            <m:sub>
                              <m:r>
                                <a:rPr lang="en-US" sz="2400" b="0" i="1" smtClean="0">
                                  <a:latin typeface="Cambria Math" panose="02040503050406030204" pitchFamily="18" charset="0"/>
                                </a:rPr>
                                <m:t>1</m:t>
                              </m:r>
                            </m:sub>
                          </m:sSub>
                        </m:num>
                        <m:den>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𝑃</m:t>
                              </m:r>
                            </m:e>
                            <m:sub>
                              <m:r>
                                <a:rPr lang="en-US" sz="2400" b="0" i="1" smtClean="0">
                                  <a:latin typeface="Cambria Math" panose="02040503050406030204" pitchFamily="18" charset="0"/>
                                </a:rPr>
                                <m:t>2</m:t>
                              </m:r>
                            </m:sub>
                          </m:sSub>
                        </m:den>
                      </m:f>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0</m:t>
                          </m:r>
                          <m:r>
                            <a:rPr lang="en-US" sz="2400" b="0" i="1" smtClean="0">
                              <a:latin typeface="Cambria Math" panose="02040503050406030204" pitchFamily="18" charset="0"/>
                            </a:rPr>
                            <m:t>.</m:t>
                          </m:r>
                          <m:r>
                            <a:rPr lang="en-US" sz="2400" b="0" i="1" smtClean="0">
                              <a:latin typeface="Cambria Math" panose="02040503050406030204" pitchFamily="18" charset="0"/>
                            </a:rPr>
                            <m:t>5</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1</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4</m:t>
                          </m:r>
                        </m:num>
                        <m:den>
                          <m:r>
                            <a:rPr lang="en-US" sz="2400" b="0" i="1" smtClean="0">
                              <a:latin typeface="Cambria Math" panose="02040503050406030204" pitchFamily="18" charset="0"/>
                            </a:rPr>
                            <m:t>1</m:t>
                          </m:r>
                        </m:den>
                      </m:f>
                      <m:r>
                        <a:rPr lang="en-US" sz="2400" b="0" i="0" smtClean="0">
                          <a:latin typeface="Cambria Math" panose="02040503050406030204" pitchFamily="18" charset="0"/>
                        </a:rPr>
                        <m:t>=</m:t>
                      </m:r>
                      <m:r>
                        <a:rPr lang="en-US" sz="2400" b="0" i="0" smtClean="0">
                          <a:latin typeface="Cambria Math" panose="02040503050406030204" pitchFamily="18" charset="0"/>
                        </a:rPr>
                        <m:t>0</m:t>
                      </m:r>
                      <m:r>
                        <a:rPr lang="en-US" sz="2400" b="0" i="0" smtClean="0">
                          <a:latin typeface="Cambria Math" panose="02040503050406030204" pitchFamily="18" charset="0"/>
                        </a:rPr>
                        <m:t>.</m:t>
                      </m:r>
                      <m:r>
                        <a:rPr lang="en-US" sz="2400" b="0" i="0" smtClean="0">
                          <a:latin typeface="Cambria Math" panose="02040503050406030204" pitchFamily="18" charset="0"/>
                        </a:rPr>
                        <m:t>7</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L</m:t>
                      </m:r>
                    </m:oMath>
                  </m:oMathPara>
                </a14:m>
                <a:endParaRPr lang="en-US" sz="2400" dirty="0"/>
              </a:p>
            </p:txBody>
          </p:sp>
        </mc:Choice>
        <mc:Fallback xmlns="">
          <p:sp>
            <p:nvSpPr>
              <p:cNvPr id="6" name="תיבת טקסט 5">
                <a:extLst>
                  <a:ext uri="{FF2B5EF4-FFF2-40B4-BE49-F238E27FC236}">
                    <a16:creationId xmlns:a16="http://schemas.microsoft.com/office/drawing/2014/main" id="{C58BA38C-3997-CCB9-2401-2976DAA4B897}"/>
                  </a:ext>
                </a:extLst>
              </p:cNvPr>
              <p:cNvSpPr txBox="1">
                <a:spLocks noRot="1" noChangeAspect="1" noMove="1" noResize="1" noEditPoints="1" noAdjustHandles="1" noChangeArrowheads="1" noChangeShapeType="1" noTextEdit="1"/>
              </p:cNvSpPr>
              <p:nvPr/>
            </p:nvSpPr>
            <p:spPr>
              <a:xfrm>
                <a:off x="7418675" y="5587962"/>
                <a:ext cx="5257799" cy="854145"/>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92931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0" y="6356350"/>
            <a:ext cx="4114800" cy="365125"/>
          </a:xfrm>
          <a:prstGeom prst="rect">
            <a:avLst/>
          </a:prstGeom>
        </p:spPr>
        <p:txBody>
          <a:bodyPr/>
          <a:lstStyle/>
          <a:p>
            <a:r>
              <a:rPr lang="he-IL">
                <a:solidFill>
                  <a:srgbClr val="000000"/>
                </a:solidFill>
              </a:rPr>
              <a:t>גזים</a:t>
            </a:r>
          </a:p>
        </p:txBody>
      </p:sp>
      <p:sp>
        <p:nvSpPr>
          <p:cNvPr id="3" name="Slide Number Placeholder 2"/>
          <p:cNvSpPr>
            <a:spLocks noGrp="1"/>
          </p:cNvSpPr>
          <p:nvPr>
            <p:ph type="sldNum" sz="quarter" idx="4294967295"/>
          </p:nvPr>
        </p:nvSpPr>
        <p:spPr>
          <a:xfrm>
            <a:off x="0" y="6356350"/>
            <a:ext cx="2743200" cy="365125"/>
          </a:xfrm>
          <a:prstGeom prst="rect">
            <a:avLst/>
          </a:prstGeom>
        </p:spPr>
        <p:txBody>
          <a:bodyPr/>
          <a:lstStyle/>
          <a:p>
            <a:fld id="{BEED0BD4-50B7-4D58-AAEE-360038BFFB62}" type="slidenum">
              <a:rPr lang="he-IL">
                <a:solidFill>
                  <a:srgbClr val="000000"/>
                </a:solidFill>
              </a:rPr>
              <a:pPr/>
              <a:t>9</a:t>
            </a:fld>
            <a:endParaRPr lang="he-IL">
              <a:solidFill>
                <a:srgbClr val="000000"/>
              </a:solidFill>
            </a:endParaRPr>
          </a:p>
        </p:txBody>
      </p:sp>
      <p:sp>
        <p:nvSpPr>
          <p:cNvPr id="4" name="Rectangle 3"/>
          <p:cNvSpPr txBox="1">
            <a:spLocks noChangeArrowheads="1"/>
          </p:cNvSpPr>
          <p:nvPr/>
        </p:nvSpPr>
        <p:spPr>
          <a:xfrm>
            <a:off x="2057400" y="27628"/>
            <a:ext cx="8834437" cy="819150"/>
          </a:xfrm>
          <a:prstGeom prst="rect">
            <a:avLst/>
          </a:prstGeom>
          <a:noFill/>
          <a:ln/>
        </p:spPr>
        <p:txBody>
          <a:bodyPr/>
          <a:lstStyle>
            <a:lvl1pPr algn="l" rtl="0" eaLnBrk="0" fontAlgn="base" hangingPunct="0">
              <a:spcBef>
                <a:spcPct val="0"/>
              </a:spcBef>
              <a:spcAft>
                <a:spcPct val="0"/>
              </a:spcAft>
              <a:defRPr sz="3600" b="0">
                <a:solidFill>
                  <a:schemeClr val="bg1"/>
                </a:solidFill>
                <a:latin typeface="Cambria" pitchFamily="18" charset="0"/>
                <a:ea typeface="+mj-ea"/>
                <a:cs typeface="+mj-cs"/>
              </a:defRPr>
            </a:lvl1pPr>
            <a:lvl2pPr algn="l" rtl="0" eaLnBrk="0" fontAlgn="base" hangingPunct="0">
              <a:spcBef>
                <a:spcPct val="0"/>
              </a:spcBef>
              <a:spcAft>
                <a:spcPct val="0"/>
              </a:spcAft>
              <a:defRPr sz="4400" b="1">
                <a:solidFill>
                  <a:schemeClr val="bg1"/>
                </a:solidFill>
                <a:latin typeface="Helvetica" pitchFamily="28" charset="0"/>
              </a:defRPr>
            </a:lvl2pPr>
            <a:lvl3pPr algn="l" rtl="0" eaLnBrk="0" fontAlgn="base" hangingPunct="0">
              <a:spcBef>
                <a:spcPct val="0"/>
              </a:spcBef>
              <a:spcAft>
                <a:spcPct val="0"/>
              </a:spcAft>
              <a:defRPr sz="4400" b="1">
                <a:solidFill>
                  <a:schemeClr val="bg1"/>
                </a:solidFill>
                <a:latin typeface="Helvetica" pitchFamily="28" charset="0"/>
              </a:defRPr>
            </a:lvl3pPr>
            <a:lvl4pPr algn="l" rtl="0" eaLnBrk="0" fontAlgn="base" hangingPunct="0">
              <a:spcBef>
                <a:spcPct val="0"/>
              </a:spcBef>
              <a:spcAft>
                <a:spcPct val="0"/>
              </a:spcAft>
              <a:defRPr sz="4400" b="1">
                <a:solidFill>
                  <a:schemeClr val="bg1"/>
                </a:solidFill>
                <a:latin typeface="Helvetica" pitchFamily="28" charset="0"/>
              </a:defRPr>
            </a:lvl4pPr>
            <a:lvl5pPr algn="l" rtl="0" eaLnBrk="0" fontAlgn="base" hangingPunct="0">
              <a:spcBef>
                <a:spcPct val="0"/>
              </a:spcBef>
              <a:spcAft>
                <a:spcPct val="0"/>
              </a:spcAft>
              <a:defRPr sz="4400" b="1">
                <a:solidFill>
                  <a:schemeClr val="bg1"/>
                </a:solidFill>
                <a:latin typeface="Helvetica" pitchFamily="28" charset="0"/>
              </a:defRPr>
            </a:lvl5pPr>
            <a:lvl6pPr marL="457200" algn="l" rtl="0" eaLnBrk="0" fontAlgn="base" hangingPunct="0">
              <a:spcBef>
                <a:spcPct val="0"/>
              </a:spcBef>
              <a:spcAft>
                <a:spcPct val="0"/>
              </a:spcAft>
              <a:defRPr sz="4400" b="1">
                <a:solidFill>
                  <a:schemeClr val="bg1"/>
                </a:solidFill>
                <a:latin typeface="Helvetica" pitchFamily="28" charset="0"/>
              </a:defRPr>
            </a:lvl6pPr>
            <a:lvl7pPr marL="914400" algn="l" rtl="0" eaLnBrk="0" fontAlgn="base" hangingPunct="0">
              <a:spcBef>
                <a:spcPct val="0"/>
              </a:spcBef>
              <a:spcAft>
                <a:spcPct val="0"/>
              </a:spcAft>
              <a:defRPr sz="4400" b="1">
                <a:solidFill>
                  <a:schemeClr val="bg1"/>
                </a:solidFill>
                <a:latin typeface="Helvetica" pitchFamily="28" charset="0"/>
              </a:defRPr>
            </a:lvl7pPr>
            <a:lvl8pPr marL="1371600" algn="l" rtl="0" eaLnBrk="0" fontAlgn="base" hangingPunct="0">
              <a:spcBef>
                <a:spcPct val="0"/>
              </a:spcBef>
              <a:spcAft>
                <a:spcPct val="0"/>
              </a:spcAft>
              <a:defRPr sz="4400" b="1">
                <a:solidFill>
                  <a:schemeClr val="bg1"/>
                </a:solidFill>
                <a:latin typeface="Helvetica" pitchFamily="28" charset="0"/>
              </a:defRPr>
            </a:lvl8pPr>
            <a:lvl9pPr marL="1828800" algn="l" rtl="0" eaLnBrk="0" fontAlgn="base" hangingPunct="0">
              <a:spcBef>
                <a:spcPct val="0"/>
              </a:spcBef>
              <a:spcAft>
                <a:spcPct val="0"/>
              </a:spcAft>
              <a:defRPr sz="4400" b="1">
                <a:solidFill>
                  <a:schemeClr val="bg1"/>
                </a:solidFill>
                <a:latin typeface="Helvetica" pitchFamily="28" charset="0"/>
              </a:defRPr>
            </a:lvl9pPr>
          </a:lstStyle>
          <a:p>
            <a:r>
              <a:rPr lang="en-US" altLang="en-US" kern="0" dirty="0"/>
              <a:t>Charles’s Law</a:t>
            </a:r>
          </a:p>
        </p:txBody>
      </p:sp>
      <p:sp>
        <p:nvSpPr>
          <p:cNvPr id="5" name="Rectangle 30"/>
          <p:cNvSpPr>
            <a:spLocks noChangeArrowheads="1"/>
          </p:cNvSpPr>
          <p:nvPr/>
        </p:nvSpPr>
        <p:spPr bwMode="auto">
          <a:xfrm>
            <a:off x="1854379" y="874210"/>
            <a:ext cx="8871555" cy="52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7" tIns="44450" rIns="90487" bIns="44450">
            <a:spAutoFit/>
          </a:bodyPr>
          <a:lstStyle/>
          <a:p>
            <a:pPr algn="l" rtl="0"/>
            <a:r>
              <a:rPr lang="en-US" altLang="en-US" sz="2800" b="0" i="0" dirty="0">
                <a:solidFill>
                  <a:srgbClr val="000000"/>
                </a:solidFill>
              </a:rPr>
              <a:t>Volume is proportional to </a:t>
            </a:r>
            <a:r>
              <a:rPr lang="en-US" altLang="en-US" sz="2800" b="0" dirty="0">
                <a:solidFill>
                  <a:srgbClr val="194E9D"/>
                </a:solidFill>
              </a:rPr>
              <a:t>absolute</a:t>
            </a:r>
            <a:r>
              <a:rPr lang="en-US" altLang="en-US" sz="2800" b="0" i="0" dirty="0">
                <a:solidFill>
                  <a:srgbClr val="000000"/>
                </a:solidFill>
              </a:rPr>
              <a:t> temperature:</a:t>
            </a:r>
          </a:p>
        </p:txBody>
      </p:sp>
      <p:sp>
        <p:nvSpPr>
          <p:cNvPr id="6" name="Rectangle 30"/>
          <p:cNvSpPr>
            <a:spLocks noChangeArrowheads="1"/>
          </p:cNvSpPr>
          <p:nvPr/>
        </p:nvSpPr>
        <p:spPr bwMode="auto">
          <a:xfrm>
            <a:off x="1861271" y="5468180"/>
            <a:ext cx="9020089" cy="951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7" tIns="44450" rIns="90487" bIns="44450">
            <a:spAutoFit/>
          </a:bodyPr>
          <a:lstStyle/>
          <a:p>
            <a:pPr algn="l" rtl="0"/>
            <a:r>
              <a:rPr lang="en-US" altLang="en-US" sz="2800" b="0" i="0" dirty="0">
                <a:solidFill>
                  <a:srgbClr val="000000"/>
                </a:solidFill>
              </a:rPr>
              <a:t>Zero volume is projected to occur when </a:t>
            </a:r>
            <a:r>
              <a:rPr lang="en-US" altLang="en-US" sz="2800" b="0" dirty="0">
                <a:solidFill>
                  <a:srgbClr val="000000"/>
                </a:solidFill>
              </a:rPr>
              <a:t>T</a:t>
            </a:r>
            <a:r>
              <a:rPr lang="en-US" altLang="en-US" sz="2800" b="0" i="0" dirty="0">
                <a:solidFill>
                  <a:srgbClr val="000000"/>
                </a:solidFill>
              </a:rPr>
              <a:t> = -273.15 </a:t>
            </a:r>
            <a:r>
              <a:rPr lang="en-US" altLang="en-US" sz="2800" b="0" i="0" dirty="0">
                <a:solidFill>
                  <a:srgbClr val="000000"/>
                </a:solidFill>
                <a:latin typeface="Arial"/>
                <a:cs typeface="Arial"/>
              </a:rPr>
              <a:t>°C. This </a:t>
            </a:r>
            <a:r>
              <a:rPr lang="en-US" altLang="en-US" sz="2800" b="0" i="0" dirty="0">
                <a:solidFill>
                  <a:srgbClr val="000000"/>
                </a:solidFill>
              </a:rPr>
              <a:t>is called absolute zero (</a:t>
            </a:r>
            <a:r>
              <a:rPr lang="en-US" altLang="en-US" sz="2800" b="0" dirty="0">
                <a:solidFill>
                  <a:srgbClr val="000000"/>
                </a:solidFill>
              </a:rPr>
              <a:t>T</a:t>
            </a:r>
            <a:r>
              <a:rPr lang="en-US" altLang="en-US" sz="2800" b="0" i="0" dirty="0">
                <a:solidFill>
                  <a:srgbClr val="000000"/>
                </a:solidFill>
              </a:rPr>
              <a:t> = 0 K).</a:t>
            </a:r>
          </a:p>
        </p:txBody>
      </p:sp>
      <p:pic>
        <p:nvPicPr>
          <p:cNvPr id="7" name="Picture 6" descr="08p332_f0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0025" y="1576473"/>
            <a:ext cx="8218670" cy="3731276"/>
          </a:xfrm>
          <a:prstGeom prst="rect">
            <a:avLst/>
          </a:prstGeom>
        </p:spPr>
      </p:pic>
    </p:spTree>
    <p:extLst>
      <p:ext uri="{BB962C8B-B14F-4D97-AF65-F5344CB8AC3E}">
        <p14:creationId xmlns:p14="http://schemas.microsoft.com/office/powerpoint/2010/main" val="34569628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7_Other Resources">
  <a:themeElements>
    <a:clrScheme name="Other Resourc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ther Resources">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Other Resourc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ther Resourc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ther Resourc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ther Resourc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ther Resourc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ther Resourc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ther Resourc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ther Resourc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ther Resourc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ther Resourc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ther Resourc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ther Resourc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8_Other Resources">
  <a:themeElements>
    <a:clrScheme name="Other Resourc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ther Resources">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Other Resourc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ther Resourc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ther Resourc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ther Resourc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ther Resourc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ther Resourc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ther Resourc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ther Resourc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ther Resourc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ther Resourc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ther Resourc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ther Resourc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untitled 1">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80FF"/>
      </a:folHlink>
    </a:clrScheme>
    <a:fontScheme name="untitled 1">
      <a:majorFont>
        <a:latin typeface="Helvetic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a:solidFill>
            <a:schemeClr val="bg1">
              <a:lumMod val="65000"/>
            </a:schemeClr>
          </a:solidFill>
        </a:ln>
        <a:effectLst/>
      </a:spPr>
      <a:bodyPr lIns="90487" tIns="44450" rIns="90487" bIns="44450" rtlCol="0" anchor="ctr"/>
      <a:lstStyle>
        <a:defPPr marL="461963" indent="-461963" algn="l" eaLnBrk="1" hangingPunct="1">
          <a:spcBef>
            <a:spcPct val="20000"/>
          </a:spcBef>
          <a:buFont typeface="Arial" charset="0"/>
          <a:buNone/>
          <a:defRPr sz="2800" b="0" i="0" dirty="0" smtClean="0">
            <a:solidFill>
              <a:srgbClr val="000000"/>
            </a:solidFill>
          </a:defRPr>
        </a:defPPr>
      </a:lstStyle>
    </a:spDef>
    <a:lnDef>
      <a:spPr bwMode="auto">
        <a:xfrm>
          <a:off x="0" y="0"/>
          <a:ext cx="1" cy="1"/>
        </a:xfrm>
        <a:custGeom>
          <a:avLst/>
          <a:gdLst/>
          <a:ahLst/>
          <a:cxnLst/>
          <a:rect l="0" t="0" r="0" b="0"/>
          <a:pathLst/>
        </a:custGeom>
        <a:solidFill>
          <a:schemeClr val="bg1"/>
        </a:solidFill>
        <a:ln w="9525" cap="flat" cmpd="sng" algn="ctr">
          <a:solidFill>
            <a:srgbClr val="C0C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1" i="1" u="none" strike="noStrike" cap="none" normalizeH="0" baseline="0" smtClean="0">
            <a:ln>
              <a:noFill/>
            </a:ln>
            <a:solidFill>
              <a:schemeClr val="accent2"/>
            </a:solidFill>
            <a:effectLst/>
            <a:latin typeface="Arial" charset="0"/>
          </a:defRPr>
        </a:defPPr>
      </a:lstStyle>
    </a:lnDef>
    <a:txDef>
      <a:spPr>
        <a:noFill/>
      </a:spPr>
      <a:bodyPr wrap="none" rtlCol="0">
        <a:spAutoFit/>
      </a:bodyPr>
      <a:lstStyle>
        <a:defPPr algn="l">
          <a:defRPr sz="2800" b="0" i="0" dirty="0" smtClean="0">
            <a:solidFill>
              <a:schemeClr val="tx1"/>
            </a:solidFill>
          </a:defRPr>
        </a:defPPr>
      </a:lstStyle>
    </a:tx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ther Resources">
  <a:themeElements>
    <a:clrScheme name="Other Resourc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ther Resources">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Other Resourc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ther Resourc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ther Resourc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ther Resourc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ther Resourc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ther Resourc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ther Resourc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ther Resourc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ther Resourc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ther Resourc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ther Resourc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ther Resourc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ther Resources">
  <a:themeElements>
    <a:clrScheme name="Other Resourc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ther Resources">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Other Resourc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ther Resourc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ther Resourc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ther Resourc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ther Resourc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ther Resourc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ther Resourc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ther Resourc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ther Resourc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ther Resourc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ther Resourc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ther Resourc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Other Resources">
  <a:themeElements>
    <a:clrScheme name="Other Resourc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ther Resources">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Other Resourc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ther Resourc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ther Resourc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ther Resourc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ther Resourc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ther Resourc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ther Resourc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ther Resourc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ther Resourc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ther Resourc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ther Resourc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ther Resourc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Blank Presentatio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fontScheme name="Blank Presentation">
      <a:majorFont>
        <a:latin typeface="Arial"/>
        <a:ea typeface="Osaka"/>
        <a:cs typeface=""/>
      </a:majorFont>
      <a:minorFont>
        <a:latin typeface="Arial"/>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1" u="none" strike="noStrike" cap="none" normalizeH="0" baseline="0" smtClean="0">
            <a:ln>
              <a:noFill/>
            </a:ln>
            <a:solidFill>
              <a:srgbClr val="FF0000"/>
            </a:solidFill>
            <a:effectLst/>
            <a:latin typeface="Helvetica" pitchFamily="4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1" u="none" strike="noStrike" cap="none" normalizeH="0" baseline="0" smtClean="0">
            <a:ln>
              <a:noFill/>
            </a:ln>
            <a:solidFill>
              <a:srgbClr val="FF0000"/>
            </a:solidFill>
            <a:effectLst/>
            <a:latin typeface="Helvetica" pitchFamily="4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Other Resources">
  <a:themeElements>
    <a:clrScheme name="Other Resourc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ther Resources">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Other Resourc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ther Resourc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ther Resourc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ther Resourc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ther Resourc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ther Resourc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ther Resourc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ther Resourc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ther Resourc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ther Resourc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ther Resourc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ther Resourc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Other Resources">
  <a:themeElements>
    <a:clrScheme name="Other Resourc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ther Resources">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Other Resourc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ther Resourc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ther Resourc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ther Resourc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ther Resourc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ther Resourc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ther Resourc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ther Resourc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ther Resourc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ther Resourc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ther Resourc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ther Resourc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6_Other Resources">
  <a:themeElements>
    <a:clrScheme name="Other Resourc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ther Resources">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Other Resourc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ther Resourc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ther Resourc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ther Resourc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ther Resourc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ther Resourc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ther Resourc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ther Resourc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ther Resourc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ther Resourc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ther Resourc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ther Resourc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1046</TotalTime>
  <Words>2463</Words>
  <Application>Microsoft Office PowerPoint</Application>
  <PresentationFormat>מסך רחב</PresentationFormat>
  <Paragraphs>460</Paragraphs>
  <Slides>42</Slides>
  <Notes>12</Notes>
  <HiddenSlides>0</HiddenSlides>
  <MMClips>0</MMClips>
  <ScaleCrop>false</ScaleCrop>
  <HeadingPairs>
    <vt:vector size="8" baseType="variant">
      <vt:variant>
        <vt:lpstr>גופנים בשימוש</vt:lpstr>
      </vt:variant>
      <vt:variant>
        <vt:i4>11</vt:i4>
      </vt:variant>
      <vt:variant>
        <vt:lpstr>ערכת נושא</vt:lpstr>
      </vt:variant>
      <vt:variant>
        <vt:i4>12</vt:i4>
      </vt:variant>
      <vt:variant>
        <vt:lpstr>שרתי OLE מוטבעים</vt:lpstr>
      </vt:variant>
      <vt:variant>
        <vt:i4>1</vt:i4>
      </vt:variant>
      <vt:variant>
        <vt:lpstr>כותרות שקופיות</vt:lpstr>
      </vt:variant>
      <vt:variant>
        <vt:i4>42</vt:i4>
      </vt:variant>
    </vt:vector>
  </HeadingPairs>
  <TitlesOfParts>
    <vt:vector size="66" baseType="lpstr">
      <vt:lpstr>Arial</vt:lpstr>
      <vt:lpstr>Calibri</vt:lpstr>
      <vt:lpstr>Calibri Light</vt:lpstr>
      <vt:lpstr>Cambria</vt:lpstr>
      <vt:lpstr>Cambria Math</vt:lpstr>
      <vt:lpstr>David</vt:lpstr>
      <vt:lpstr>Helvetica</vt:lpstr>
      <vt:lpstr>StoneSerifITCPro-Medium</vt:lpstr>
      <vt:lpstr>Times</vt:lpstr>
      <vt:lpstr>Times New Roman</vt:lpstr>
      <vt:lpstr>Wingdings</vt:lpstr>
      <vt:lpstr>Office Theme</vt:lpstr>
      <vt:lpstr>untitled 1</vt:lpstr>
      <vt:lpstr>1_Other Resources</vt:lpstr>
      <vt:lpstr>2_Other Resources</vt:lpstr>
      <vt:lpstr>3_Other Resources</vt:lpstr>
      <vt:lpstr>1_Blank Presentation</vt:lpstr>
      <vt:lpstr>4_Other Resources</vt:lpstr>
      <vt:lpstr>5_Other Resources</vt:lpstr>
      <vt:lpstr>6_Other Resources</vt:lpstr>
      <vt:lpstr>7_Other Resources</vt:lpstr>
      <vt:lpstr>8_Other Resources</vt:lpstr>
      <vt:lpstr>2_Blank Presentation</vt:lpstr>
      <vt:lpstr>Equation</vt:lpstr>
      <vt:lpstr>Characteristics of Gases</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Arisha Anan Hadj Yiehye</cp:lastModifiedBy>
  <cp:revision>161</cp:revision>
  <dcterms:created xsi:type="dcterms:W3CDTF">2016-09-04T07:35:17Z</dcterms:created>
  <dcterms:modified xsi:type="dcterms:W3CDTF">2022-06-21T11:56:19Z</dcterms:modified>
</cp:coreProperties>
</file>