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91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8139E-3A1C-4F4D-A878-A7842593A68F}" type="datetimeFigureOut">
              <a:rPr lang="en-US" smtClean="0"/>
              <a:t>9/1/2020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FAF96-9380-4CD7-B0A7-480416C15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5155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8139E-3A1C-4F4D-A878-A7842593A68F}" type="datetimeFigureOut">
              <a:rPr lang="en-US" smtClean="0"/>
              <a:t>9/1/2020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FAF96-9380-4CD7-B0A7-480416C15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9642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8139E-3A1C-4F4D-A878-A7842593A68F}" type="datetimeFigureOut">
              <a:rPr lang="en-US" smtClean="0"/>
              <a:t>9/1/2020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FAF96-9380-4CD7-B0A7-480416C15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097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8139E-3A1C-4F4D-A878-A7842593A68F}" type="datetimeFigureOut">
              <a:rPr lang="en-US" smtClean="0"/>
              <a:t>9/1/2020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FAF96-9380-4CD7-B0A7-480416C15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4852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8139E-3A1C-4F4D-A878-A7842593A68F}" type="datetimeFigureOut">
              <a:rPr lang="en-US" smtClean="0"/>
              <a:t>9/1/2020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FAF96-9380-4CD7-B0A7-480416C15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591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8139E-3A1C-4F4D-A878-A7842593A68F}" type="datetimeFigureOut">
              <a:rPr lang="en-US" smtClean="0"/>
              <a:t>9/1/2020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FAF96-9380-4CD7-B0A7-480416C15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069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8139E-3A1C-4F4D-A878-A7842593A68F}" type="datetimeFigureOut">
              <a:rPr lang="en-US" smtClean="0"/>
              <a:t>9/1/2020</a:t>
            </a:fld>
            <a:endParaRPr lang="en-US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FAF96-9380-4CD7-B0A7-480416C15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2060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8139E-3A1C-4F4D-A878-A7842593A68F}" type="datetimeFigureOut">
              <a:rPr lang="en-US" smtClean="0"/>
              <a:t>9/1/2020</a:t>
            </a:fld>
            <a:endParaRPr lang="en-US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FAF96-9380-4CD7-B0A7-480416C15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4552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8139E-3A1C-4F4D-A878-A7842593A68F}" type="datetimeFigureOut">
              <a:rPr lang="en-US" smtClean="0"/>
              <a:t>9/1/2020</a:t>
            </a:fld>
            <a:endParaRPr lang="en-US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FAF96-9380-4CD7-B0A7-480416C15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39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8139E-3A1C-4F4D-A878-A7842593A68F}" type="datetimeFigureOut">
              <a:rPr lang="en-US" smtClean="0"/>
              <a:t>9/1/2020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FAF96-9380-4CD7-B0A7-480416C15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6329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8139E-3A1C-4F4D-A878-A7842593A68F}" type="datetimeFigureOut">
              <a:rPr lang="en-US" smtClean="0"/>
              <a:t>9/1/2020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FAF96-9380-4CD7-B0A7-480416C15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856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48139E-3A1C-4F4D-A878-A7842593A68F}" type="datetimeFigureOut">
              <a:rPr lang="en-US" smtClean="0"/>
              <a:t>9/1/2020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9FAF96-9380-4CD7-B0A7-480416C15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3263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e-IL" smtClean="0"/>
              <a:t>מצגת </a:t>
            </a:r>
            <a:r>
              <a:rPr lang="he-IL" smtClean="0"/>
              <a:t>שיעור 2</a:t>
            </a:r>
            <a:endParaRPr lang="en-US" dirty="0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808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</Words>
  <Application>Microsoft Office PowerPoint</Application>
  <PresentationFormat>מסך רחב</PresentationFormat>
  <Paragraphs>1</Paragraphs>
  <Slides>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ערכת נושא Office</vt:lpstr>
      <vt:lpstr>מצגת שיעור 2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שיעור 1</dc:title>
  <dc:creator>talsofer</dc:creator>
  <cp:lastModifiedBy>talsofer</cp:lastModifiedBy>
  <cp:revision>2</cp:revision>
  <dcterms:created xsi:type="dcterms:W3CDTF">2020-09-01T13:06:53Z</dcterms:created>
  <dcterms:modified xsi:type="dcterms:W3CDTF">2020-09-01T13:07:35Z</dcterms:modified>
</cp:coreProperties>
</file>