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6" autoAdjust="0"/>
    <p:restoredTop sz="94660"/>
  </p:normalViewPr>
  <p:slideViewPr>
    <p:cSldViewPr snapToGrid="0">
      <p:cViewPr varScale="1">
        <p:scale>
          <a:sx n="89" d="100"/>
          <a:sy n="89" d="100"/>
        </p:scale>
        <p:origin x="5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B2B7E-DE69-43C1-9C83-0314270CEFE7}" type="datetimeFigureOut">
              <a:rPr lang="he-IL" smtClean="0"/>
              <a:t>א'/טבת/תשע"ו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43488-09B5-48D3-9717-1DAFDB3F1AD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18395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כותרת ו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B2B7E-DE69-43C1-9C83-0314270CEFE7}" type="datetimeFigureOut">
              <a:rPr lang="he-IL" smtClean="0"/>
              <a:t>א'/טבת/תשע"ו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43488-09B5-48D3-9717-1DAFDB3F1AD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100622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ציטוט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B2B7E-DE69-43C1-9C83-0314270CEFE7}" type="datetimeFigureOut">
              <a:rPr lang="he-IL" smtClean="0"/>
              <a:t>א'/טבת/תשע"ו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43488-09B5-48D3-9717-1DAFDB3F1AD5}" type="slidenum">
              <a:rPr lang="he-IL" smtClean="0"/>
              <a:t>‹#›</a:t>
            </a:fld>
            <a:endParaRPr lang="he-IL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322296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כרטיס ש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B2B7E-DE69-43C1-9C83-0314270CEFE7}" type="datetimeFigureOut">
              <a:rPr lang="he-IL" smtClean="0"/>
              <a:t>א'/טבת/תשע"ו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43488-09B5-48D3-9717-1DAFDB3F1AD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883146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כרטיס שם עם ציטו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B2B7E-DE69-43C1-9C83-0314270CEFE7}" type="datetimeFigureOut">
              <a:rPr lang="he-IL" smtClean="0"/>
              <a:t>א'/טבת/תשע"ו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43488-09B5-48D3-9717-1DAFDB3F1AD5}" type="slidenum">
              <a:rPr lang="he-IL" smtClean="0"/>
              <a:t>‹#›</a:t>
            </a:fld>
            <a:endParaRPr lang="he-IL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294491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או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B2B7E-DE69-43C1-9C83-0314270CEFE7}" type="datetimeFigureOut">
              <a:rPr lang="he-IL" smtClean="0"/>
              <a:t>א'/טבת/תשע"ו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43488-09B5-48D3-9717-1DAFDB3F1AD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346665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B2B7E-DE69-43C1-9C83-0314270CEFE7}" type="datetimeFigureOut">
              <a:rPr lang="he-IL" smtClean="0"/>
              <a:t>א'/טבת/תשע"ו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43488-09B5-48D3-9717-1DAFDB3F1AD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11135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B2B7E-DE69-43C1-9C83-0314270CEFE7}" type="datetimeFigureOut">
              <a:rPr lang="he-IL" smtClean="0"/>
              <a:t>א'/טבת/תשע"ו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43488-09B5-48D3-9717-1DAFDB3F1AD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346841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B2B7E-DE69-43C1-9C83-0314270CEFE7}" type="datetimeFigureOut">
              <a:rPr lang="he-IL" smtClean="0"/>
              <a:t>א'/טבת/תשע"ו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43488-09B5-48D3-9717-1DAFDB3F1AD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93497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B2B7E-DE69-43C1-9C83-0314270CEFE7}" type="datetimeFigureOut">
              <a:rPr lang="he-IL" smtClean="0"/>
              <a:t>א'/טבת/תשע"ו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43488-09B5-48D3-9717-1DAFDB3F1AD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52554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B2B7E-DE69-43C1-9C83-0314270CEFE7}" type="datetimeFigureOut">
              <a:rPr lang="he-IL" smtClean="0"/>
              <a:t>א'/טבת/תשע"ו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43488-09B5-48D3-9717-1DAFDB3F1AD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3554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B2B7E-DE69-43C1-9C83-0314270CEFE7}" type="datetimeFigureOut">
              <a:rPr lang="he-IL" smtClean="0"/>
              <a:t>א'/טבת/תשע"ו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43488-09B5-48D3-9717-1DAFDB3F1AD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0074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B2B7E-DE69-43C1-9C83-0314270CEFE7}" type="datetimeFigureOut">
              <a:rPr lang="he-IL" smtClean="0"/>
              <a:t>א'/טבת/תשע"ו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43488-09B5-48D3-9717-1DAFDB3F1AD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00635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B2B7E-DE69-43C1-9C83-0314270CEFE7}" type="datetimeFigureOut">
              <a:rPr lang="he-IL" smtClean="0"/>
              <a:t>א'/טבת/תשע"ו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43488-09B5-48D3-9717-1DAFDB3F1AD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307502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B2B7E-DE69-43C1-9C83-0314270CEFE7}" type="datetimeFigureOut">
              <a:rPr lang="he-IL" smtClean="0"/>
              <a:t>א'/טבת/תשע"ו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43488-09B5-48D3-9717-1DAFDB3F1AD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54115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e-IL" smtClean="0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B2B7E-DE69-43C1-9C83-0314270CEFE7}" type="datetimeFigureOut">
              <a:rPr lang="he-IL" smtClean="0"/>
              <a:t>א'/טבת/תשע"ו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43488-09B5-48D3-9717-1DAFDB3F1AD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84286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FB2B7E-DE69-43C1-9C83-0314270CEFE7}" type="datetimeFigureOut">
              <a:rPr lang="he-IL" smtClean="0"/>
              <a:t>א'/טבת/תשע"ו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9643488-09B5-48D3-9717-1DAFDB3F1AD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14850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dirty="0" smtClean="0"/>
              <a:t>מצגת לדוגמה</a:t>
            </a:r>
            <a:endParaRPr lang="he-IL" dirty="0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e-IL" dirty="0" smtClean="0"/>
              <a:t>דוגמה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99357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עמוד מצגת </a:t>
            </a:r>
            <a:r>
              <a:rPr lang="he-IL" sz="8000" dirty="0" smtClean="0"/>
              <a:t>1</a:t>
            </a:r>
            <a:endParaRPr lang="he-IL" sz="8000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מלבן 3"/>
          <p:cNvSpPr/>
          <p:nvPr/>
        </p:nvSpPr>
        <p:spPr>
          <a:xfrm>
            <a:off x="4045132" y="3256500"/>
            <a:ext cx="1861072" cy="16889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36762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עמוד מצגת </a:t>
            </a:r>
            <a:r>
              <a:rPr lang="he-IL" sz="8000" dirty="0" smtClean="0"/>
              <a:t>2</a:t>
            </a:r>
            <a:endParaRPr lang="he-IL" sz="8000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אליפסה 3"/>
          <p:cNvSpPr/>
          <p:nvPr/>
        </p:nvSpPr>
        <p:spPr>
          <a:xfrm rot="2700000">
            <a:off x="3876724" y="2925742"/>
            <a:ext cx="2117592" cy="21823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52793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פיאה">
  <a:themeElements>
    <a:clrScheme name="פיאה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פיאה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פיאה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</TotalTime>
  <Words>9</Words>
  <Application>Microsoft Office PowerPoint</Application>
  <PresentationFormat>מסך רחב</PresentationFormat>
  <Paragraphs>4</Paragraphs>
  <Slides>3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3</vt:i4>
      </vt:variant>
    </vt:vector>
  </HeadingPairs>
  <TitlesOfParts>
    <vt:vector size="8" baseType="lpstr">
      <vt:lpstr>Arial</vt:lpstr>
      <vt:lpstr>Gisha</vt:lpstr>
      <vt:lpstr>Trebuchet MS</vt:lpstr>
      <vt:lpstr>Wingdings 3</vt:lpstr>
      <vt:lpstr>פיאה</vt:lpstr>
      <vt:lpstr>מצגת לדוגמה</vt:lpstr>
      <vt:lpstr>עמוד מצגת 1</vt:lpstr>
      <vt:lpstr>עמוד מצגת 2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לדוגמא</dc:title>
  <dc:creator>user</dc:creator>
  <cp:lastModifiedBy>user</cp:lastModifiedBy>
  <cp:revision>5</cp:revision>
  <dcterms:created xsi:type="dcterms:W3CDTF">2014-02-19T09:43:04Z</dcterms:created>
  <dcterms:modified xsi:type="dcterms:W3CDTF">2015-12-13T13:43:04Z</dcterms:modified>
</cp:coreProperties>
</file>