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839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1006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2229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8314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9449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או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4666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113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3468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349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255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55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0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063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30750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5411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428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2B7E-DE69-43C1-9C83-0314270CEFE7}" type="datetimeFigureOut">
              <a:rPr lang="he-IL" smtClean="0"/>
              <a:t>א'/טבת/תשע"ו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643488-09B5-48D3-9717-1DAFDB3F1AD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148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מצגת לדוגמה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/>
              <a:t>דוגמה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935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עמוד מצגת </a:t>
            </a:r>
            <a:r>
              <a:rPr lang="he-IL" sz="8000" dirty="0" smtClean="0"/>
              <a:t>1</a:t>
            </a:r>
            <a:endParaRPr lang="he-IL" sz="8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4045132" y="3256500"/>
            <a:ext cx="1861072" cy="1688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3676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עמוד מצגת </a:t>
            </a:r>
            <a:r>
              <a:rPr lang="he-IL" sz="8000" dirty="0" smtClean="0"/>
              <a:t>2</a:t>
            </a:r>
            <a:endParaRPr lang="he-IL" sz="8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אליפסה 3"/>
          <p:cNvSpPr/>
          <p:nvPr/>
        </p:nvSpPr>
        <p:spPr>
          <a:xfrm rot="2700000">
            <a:off x="3876724" y="2925742"/>
            <a:ext cx="2117592" cy="2182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27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פיאה">
  <a:themeElements>
    <a:clrScheme name="פיאה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פיאה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פיאה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9</Words>
  <Application>Microsoft Office PowerPoint</Application>
  <PresentationFormat>מסך רחב</PresentationFormat>
  <Paragraphs>4</Paragraphs>
  <Slides>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8" baseType="lpstr">
      <vt:lpstr>Arial</vt:lpstr>
      <vt:lpstr>Gisha</vt:lpstr>
      <vt:lpstr>Trebuchet MS</vt:lpstr>
      <vt:lpstr>Wingdings 3</vt:lpstr>
      <vt:lpstr>פיאה</vt:lpstr>
      <vt:lpstr>מצגת לדוגמה</vt:lpstr>
      <vt:lpstr>עמוד מצגת 1</vt:lpstr>
      <vt:lpstr>עמוד מצגת 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לדוגמא</dc:title>
  <dc:creator>user</dc:creator>
  <cp:lastModifiedBy>user</cp:lastModifiedBy>
  <cp:revision>5</cp:revision>
  <dcterms:created xsi:type="dcterms:W3CDTF">2014-02-19T09:43:04Z</dcterms:created>
  <dcterms:modified xsi:type="dcterms:W3CDTF">2015-12-13T13:43:04Z</dcterms:modified>
</cp:coreProperties>
</file>