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A5419-FCE0-4644-BE73-7F60D7482126}" type="datetimeFigureOut">
              <a:rPr lang="en-US" smtClean="0"/>
              <a:t>11-Apr-19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91BA2-B46D-4B40-81DD-6D29E1A3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91BA2-B46D-4B40-81DD-6D29E1A38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3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4364-CB85-420B-8D21-7DB4A890040E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989F-23CE-45A3-B8DF-68C81CB529CC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37AB-BB19-438A-B287-A6C4450A7ED1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1620-6052-49AF-9C10-0090D54AAC6C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BC33-25F4-44A2-A276-4A9E6DAE0178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A1C3-EDA6-4B5B-9AEA-18CDB4F573DB}" type="datetime1">
              <a:rPr lang="en-US" smtClean="0"/>
              <a:t>11-Apr-19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77B4-6CB0-430D-AD68-8E5FCCC3C4D9}" type="datetime1">
              <a:rPr lang="en-US" smtClean="0"/>
              <a:t>11-Apr-19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4C32-3103-4B82-B9F1-4D7B8FD489FD}" type="datetime1">
              <a:rPr lang="en-US" smtClean="0"/>
              <a:t>11-Apr-19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3C34-767D-47F8-918E-7178004E01C2}" type="datetime1">
              <a:rPr lang="en-US" smtClean="0"/>
              <a:t>11-Apr-19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B6BA7-D406-4223-B05A-E6DB3BE99F8F}" type="datetime1">
              <a:rPr lang="en-US" smtClean="0"/>
              <a:t>11-Apr-19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A0AA-F55E-41CF-92C6-6267D7DE6F84}" type="datetime1">
              <a:rPr lang="en-US" smtClean="0"/>
              <a:t>11-Apr-19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78717-3C5B-41F9-B2BD-F09DDB07F5D2}" type="datetime1">
              <a:rPr lang="en-US" smtClean="0"/>
              <a:t>11-Apr-19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099" y="228600"/>
            <a:ext cx="8299801" cy="62354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57800" y="22860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משוואות ניתנות להפרדה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2185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00" y="76200"/>
            <a:ext cx="8784200" cy="428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55" y="152400"/>
            <a:ext cx="8507845" cy="1384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524000"/>
            <a:ext cx="6761476" cy="490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9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481"/>
            <a:ext cx="8229600" cy="1143000"/>
          </a:xfrm>
        </p:spPr>
        <p:txBody>
          <a:bodyPr/>
          <a:lstStyle/>
          <a:p>
            <a:pPr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המשך פתרון דוגמא 6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488749"/>
            <a:ext cx="6260626" cy="46542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936" y="1115347"/>
            <a:ext cx="2826225" cy="342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2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8" y="304800"/>
            <a:ext cx="8525432" cy="3619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68" y="4114800"/>
            <a:ext cx="8209238" cy="1552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2375349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משוואות ניתנות להפרדה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496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"/>
            <a:ext cx="7010400" cy="592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62" y="110126"/>
            <a:ext cx="5085830" cy="6234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7" y="733569"/>
            <a:ext cx="6935218" cy="26784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3063466"/>
            <a:ext cx="3113142" cy="379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6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4579200" cy="4645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771336"/>
            <a:ext cx="4507650" cy="91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616826"/>
            <a:ext cx="6296401" cy="47525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6813" y="1898857"/>
            <a:ext cx="4897277" cy="160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8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8534400" cy="23796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43200"/>
            <a:ext cx="3792150" cy="29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6858000" cy="6090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481" y="1600200"/>
            <a:ext cx="3192276" cy="372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00800" y="533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פתרון דוגמא 4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874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2400"/>
            <a:ext cx="8729101" cy="600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9.3-משוואות ניתנות להפרדה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74" y="89808"/>
            <a:ext cx="7798951" cy="7682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74" y="870894"/>
            <a:ext cx="4933251" cy="55299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872318"/>
            <a:ext cx="2611575" cy="30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62</Words>
  <Application>Microsoft Office PowerPoint</Application>
  <PresentationFormat>On-screen Show (4:3)</PresentationFormat>
  <Paragraphs>29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David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המשך פתרון דוגמא 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12</cp:revision>
  <dcterms:created xsi:type="dcterms:W3CDTF">2006-08-16T00:00:00Z</dcterms:created>
  <dcterms:modified xsi:type="dcterms:W3CDTF">2019-04-11T13:05:18Z</dcterms:modified>
</cp:coreProperties>
</file>