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125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CA5419-FCE0-4644-BE73-7F60D7482126}" type="datetimeFigureOut">
              <a:rPr lang="en-US" smtClean="0"/>
              <a:t>11-Apr-19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491BA2-B46D-4B40-81DD-6D29E1A38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35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491BA2-B46D-4B40-81DD-6D29E1A3804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833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A4364-CB85-420B-8D21-7DB4A890040E}" type="datetime1">
              <a:rPr lang="en-US" smtClean="0"/>
              <a:t>11-Apr-19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9.3-משוואות ניתנות להפרדה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5989F-23CE-45A3-B8DF-68C81CB529CC}" type="datetime1">
              <a:rPr lang="en-US" smtClean="0"/>
              <a:t>11-Apr-19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9.3-משוואות ניתנות להפרדה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A37AB-BB19-438A-B287-A6C4450A7ED1}" type="datetime1">
              <a:rPr lang="en-US" smtClean="0"/>
              <a:t>11-Apr-19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9.3-משוואות ניתנות להפרדה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01620-6052-49AF-9C10-0090D54AAC6C}" type="datetime1">
              <a:rPr lang="en-US" smtClean="0"/>
              <a:t>11-Apr-19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9.3-משוואות ניתנות להפרדה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BC33-25F4-44A2-A276-4A9E6DAE0178}" type="datetime1">
              <a:rPr lang="en-US" smtClean="0"/>
              <a:t>11-Apr-19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9.3-משוואות ניתנות להפרדה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BA1C3-EDA6-4B5B-9AEA-18CDB4F573DB}" type="datetime1">
              <a:rPr lang="en-US" smtClean="0"/>
              <a:t>11-Apr-19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9.3-משוואות ניתנות להפרדה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C77B4-6CB0-430D-AD68-8E5FCCC3C4D9}" type="datetime1">
              <a:rPr lang="en-US" smtClean="0"/>
              <a:t>11-Apr-19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9.3-משוואות ניתנות להפרדה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E4C32-3103-4B82-B9F1-4D7B8FD489FD}" type="datetime1">
              <a:rPr lang="en-US" smtClean="0"/>
              <a:t>11-Apr-19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9.3-משוואות ניתנות להפרדה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3C34-767D-47F8-918E-7178004E01C2}" type="datetime1">
              <a:rPr lang="en-US" smtClean="0"/>
              <a:t>11-Apr-19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9.3-משוואות ניתנות להפרדה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B6BA7-D406-4223-B05A-E6DB3BE99F8F}" type="datetime1">
              <a:rPr lang="en-US" smtClean="0"/>
              <a:t>11-Apr-19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9.3-משוואות ניתנות להפרדה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7A0AA-F55E-41CF-92C6-6267D7DE6F84}" type="datetime1">
              <a:rPr lang="en-US" smtClean="0"/>
              <a:t>11-Apr-19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9.3-משוואות ניתנות להפרדה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578717-3C5B-41F9-B2BD-F09DDB07F5D2}" type="datetime1">
              <a:rPr lang="en-US" smtClean="0"/>
              <a:t>11-Apr-19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e-IL" smtClean="0"/>
              <a:t>9.3-משוואות ניתנות להפרדה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9.3-משוואות ניתנות להפרדה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099" y="228600"/>
            <a:ext cx="8299801" cy="623546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257800" y="2286000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משוואות ניתנות להפרדה</a:t>
            </a:r>
            <a:endParaRPr lang="en-US" sz="28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2321851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9.3-משוואות ניתנות להפרדה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900" y="76200"/>
            <a:ext cx="8784200" cy="4285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6375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9.3-משוואות ניתנות להפרדה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955" y="152400"/>
            <a:ext cx="8507845" cy="138413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524000"/>
            <a:ext cx="6761476" cy="490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4390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481"/>
            <a:ext cx="8229600" cy="1143000"/>
          </a:xfrm>
        </p:spPr>
        <p:txBody>
          <a:bodyPr/>
          <a:lstStyle/>
          <a:p>
            <a:pPr rtl="1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המשך פתרון דוגמא 6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9.3-משוואות ניתנות להפרדה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1488749"/>
            <a:ext cx="6260626" cy="465426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21936" y="1115347"/>
            <a:ext cx="2826225" cy="3421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925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9.3-משוואות ניתנות להפרדה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368" y="304800"/>
            <a:ext cx="8525432" cy="361908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368" y="4114800"/>
            <a:ext cx="8209238" cy="155296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562600" y="2375349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משוואות ניתנות להפרדה</a:t>
            </a:r>
            <a:endParaRPr lang="en-US" sz="28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4969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9.3-משוואות ניתנות להפרדה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304800"/>
            <a:ext cx="7010400" cy="5924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4943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9.3-משוואות ניתנות להפרדה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762" y="110126"/>
            <a:ext cx="5085830" cy="62344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07" y="733569"/>
            <a:ext cx="6935218" cy="267849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91200" y="3063466"/>
            <a:ext cx="3113142" cy="3794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3560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9.3-משוואות ניתנות להפרדה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28600"/>
            <a:ext cx="4579200" cy="46453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771336"/>
            <a:ext cx="4507650" cy="911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1616826"/>
            <a:ext cx="6296401" cy="475253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16813" y="1898857"/>
            <a:ext cx="4897277" cy="1606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458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9.3-משוואות ניתנות להפרדה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52400"/>
            <a:ext cx="8534400" cy="237962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743200"/>
            <a:ext cx="3792150" cy="2992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174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9.3-משוואות ניתנות להפרדה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28600"/>
            <a:ext cx="6858000" cy="609077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7481" y="1600200"/>
            <a:ext cx="3192276" cy="37278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400800" y="5334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פתרון דוגמא 4</a:t>
            </a:r>
            <a:endParaRPr lang="en-US" sz="24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38745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9.3-משוואות ניתנות להפרדה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152400"/>
            <a:ext cx="8729101" cy="6003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9.3-משוואות ניתנות להפרדה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174" y="89808"/>
            <a:ext cx="7798951" cy="76826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174" y="870894"/>
            <a:ext cx="4933251" cy="552990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91200" y="872318"/>
            <a:ext cx="2611575" cy="300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437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</TotalTime>
  <Words>62</Words>
  <Application>Microsoft Office PowerPoint</Application>
  <PresentationFormat>On-screen Show (4:3)</PresentationFormat>
  <Paragraphs>29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David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המשך פתרון דוגמא 6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WIN10</dc:creator>
  <cp:lastModifiedBy>WIN10</cp:lastModifiedBy>
  <cp:revision>12</cp:revision>
  <dcterms:created xsi:type="dcterms:W3CDTF">2006-08-16T00:00:00Z</dcterms:created>
  <dcterms:modified xsi:type="dcterms:W3CDTF">2019-04-11T13:05:18Z</dcterms:modified>
</cp:coreProperties>
</file>