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5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B8DDB-4D7C-4E48-986C-FAB0BE6214F9}" type="datetimeFigureOut">
              <a:rPr lang="en-US" smtClean="0"/>
              <a:t>16-Jan-20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91DFC-1677-4FEB-947A-DB292CACD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92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F9B3-3E92-4B9C-BB8E-8A4273E43C64}" type="datetime1">
              <a:rPr lang="en-US" smtClean="0"/>
              <a:t>16-Jan-20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פונקציית מצב ודיפרנציאל שלם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61EE-38A2-416F-81A1-B2FFBB17B2A1}" type="datetime1">
              <a:rPr lang="en-US" smtClean="0"/>
              <a:t>16-Jan-20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פונקציית מצב ודיפרנציאל שלם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5856F-4392-47E2-9872-394528C12BDC}" type="datetime1">
              <a:rPr lang="en-US" smtClean="0"/>
              <a:t>16-Jan-20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פונקציית מצב ודיפרנציאל שלם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5FEBD-625F-4D24-896D-3432529C2C84}" type="datetime1">
              <a:rPr lang="en-US" smtClean="0"/>
              <a:t>16-Jan-20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פונקציית מצב ודיפרנציאל שלם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3AE8C-41DA-4D1D-B4A6-A98A961C85BC}" type="datetime1">
              <a:rPr lang="en-US" smtClean="0"/>
              <a:t>16-Jan-20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פונקציית מצב ודיפרנציאל שלם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FD77-225C-4222-AA2E-CF4B3C8107C6}" type="datetime1">
              <a:rPr lang="en-US" smtClean="0"/>
              <a:t>16-Jan-20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פונקציית מצב ודיפרנציאל שלם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B6E8-6C7C-4BB7-AB3A-267EE8B3394E}" type="datetime1">
              <a:rPr lang="en-US" smtClean="0"/>
              <a:t>16-Jan-20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פונקציית מצב ודיפרנציאל שלם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1F65-A887-4723-9024-382A38A7FFF3}" type="datetime1">
              <a:rPr lang="en-US" smtClean="0"/>
              <a:t>16-Jan-20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פונקציית מצב ודיפרנציאל שלם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39E7-0126-4AAC-B47C-BEAAEB823BE9}" type="datetime1">
              <a:rPr lang="en-US" smtClean="0"/>
              <a:t>16-Jan-20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פונקציית מצב ודיפרנציאל שלם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71A9-06ED-4329-921C-85F3F8E2693F}" type="datetime1">
              <a:rPr lang="en-US" smtClean="0"/>
              <a:t>16-Jan-20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פונקציית מצב ודיפרנציאל שלם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276E3-F2EC-44DB-A845-5F7EBA7FD941}" type="datetime1">
              <a:rPr lang="en-US" smtClean="0"/>
              <a:t>16-Jan-20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פונקציית מצב ודיפרנציאל שלם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8D028-5CB9-4E05-9998-AF4AD515630A}" type="datetime1">
              <a:rPr lang="en-US" smtClean="0"/>
              <a:t>16-Jan-20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פונקציית מצב ודיפרנציאל שלם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52400" y="533400"/>
            <a:ext cx="8839200" cy="6172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/>
          </a:p>
        </p:txBody>
      </p:sp>
      <p:grpSp>
        <p:nvGrpSpPr>
          <p:cNvPr id="3075" name="Group 2"/>
          <p:cNvGrpSpPr>
            <a:grpSpLocks/>
          </p:cNvGrpSpPr>
          <p:nvPr/>
        </p:nvGrpSpPr>
        <p:grpSpPr bwMode="auto">
          <a:xfrm>
            <a:off x="0" y="0"/>
            <a:ext cx="9144000" cy="388938"/>
            <a:chOff x="0" y="0"/>
            <a:chExt cx="9144000" cy="388938"/>
          </a:xfrm>
        </p:grpSpPr>
        <p:sp>
          <p:nvSpPr>
            <p:cNvPr id="3077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9144000" cy="381000"/>
            </a:xfrm>
            <a:prstGeom prst="rect">
              <a:avLst/>
            </a:prstGeom>
            <a:gradFill rotWithShape="1">
              <a:gsLst>
                <a:gs pos="0">
                  <a:schemeClr val="bg2">
                    <a:alpha val="46001"/>
                  </a:schemeClr>
                </a:gs>
                <a:gs pos="100000">
                  <a:schemeClr val="tx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en-GB" altLang="en-US"/>
            </a:p>
          </p:txBody>
        </p:sp>
        <p:sp>
          <p:nvSpPr>
            <p:cNvPr id="3078" name="Text Box 3"/>
            <p:cNvSpPr txBox="1">
              <a:spLocks noChangeArrowheads="1"/>
            </p:cNvSpPr>
            <p:nvPr/>
          </p:nvSpPr>
          <p:spPr bwMode="auto">
            <a:xfrm>
              <a:off x="0" y="0"/>
              <a:ext cx="8305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IN" altLang="en-US" sz="1800" b="1" i="1">
                  <a:solidFill>
                    <a:schemeClr val="bg1"/>
                  </a:solidFill>
                </a:rPr>
                <a:t>Physical Chemistry </a:t>
              </a:r>
              <a:r>
                <a:rPr lang="en-IN" altLang="en-US" sz="1800" b="1">
                  <a:solidFill>
                    <a:schemeClr val="bg1"/>
                  </a:solidFill>
                </a:rPr>
                <a:t>Chapter2D: Figure </a:t>
              </a:r>
              <a:r>
                <a:rPr lang="en-IN" altLang="en-US" sz="1800" b="1">
                  <a:solidFill>
                    <a:srgbClr val="FFD700"/>
                  </a:solidFill>
                </a:rPr>
                <a:t>2D.1</a:t>
              </a:r>
              <a:endParaRPr lang="en-US" altLang="en-US" sz="1800" b="1">
                <a:solidFill>
                  <a:srgbClr val="FFD700"/>
                </a:solidFill>
              </a:endParaRPr>
            </a:p>
          </p:txBody>
        </p:sp>
        <p:pic>
          <p:nvPicPr>
            <p:cNvPr id="3079" name="Picture 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48600" y="0"/>
              <a:ext cx="1295400" cy="388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07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163" y="889000"/>
            <a:ext cx="6289675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8000" y="391986"/>
            <a:ext cx="27927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4000" dirty="0">
                <a:latin typeface="David" pitchFamily="34" charset="-79"/>
                <a:cs typeface="David" pitchFamily="34" charset="-79"/>
              </a:rPr>
              <a:t>פונקציית מצב</a:t>
            </a:r>
            <a:endParaRPr lang="en-US" sz="4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פונקציית מצב ודיפרנציאל שלם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2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David" pitchFamily="34" charset="-79"/>
                <a:cs typeface="David" pitchFamily="34" charset="-79"/>
              </a:rPr>
              <a:t>דיפרנציאל שלם</a:t>
            </a:r>
            <a:endParaRPr lang="en-US" dirty="0"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7543800" cy="4701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פונקציית מצב ודיפרנציאל שלם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45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" y="1429512"/>
            <a:ext cx="7511143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667000"/>
            <a:ext cx="3346151" cy="3567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David" pitchFamily="34" charset="-79"/>
                <a:cs typeface="David" pitchFamily="34" charset="-79"/>
              </a:rPr>
              <a:t>דיפרנציאל שלם</a:t>
            </a:r>
            <a:endParaRPr lang="en-US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פונקציית מצב ודיפרנציאל שלם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48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27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David</vt:lpstr>
      <vt:lpstr>Office Theme</vt:lpstr>
      <vt:lpstr>PowerPoint Presentation</vt:lpstr>
      <vt:lpstr>דיפרנציאל שלם</vt:lpstr>
      <vt:lpstr>דיפרנציאל שלם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WIN10</dc:creator>
  <cp:lastModifiedBy>WIN10</cp:lastModifiedBy>
  <cp:revision>5</cp:revision>
  <dcterms:created xsi:type="dcterms:W3CDTF">2006-08-16T00:00:00Z</dcterms:created>
  <dcterms:modified xsi:type="dcterms:W3CDTF">2020-01-16T12:02:30Z</dcterms:modified>
</cp:coreProperties>
</file>