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9" d="100"/>
          <a:sy n="89" d="100"/>
        </p:scale>
        <p:origin x="125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09-Jan-20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חישוב החוק המשולב לתגובה מסוג:</a:t>
            </a:r>
            <a:b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</a:br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A</a:t>
            </a:r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+</a:t>
            </a:r>
            <a:r>
              <a:rPr lang="en-US" dirty="0" smtClean="0">
                <a:latin typeface="David" panose="020E0502060401010101" pitchFamily="34" charset="-79"/>
                <a:cs typeface="David" panose="020E0502060401010101" pitchFamily="34" charset="-79"/>
              </a:rPr>
              <a:t>B</a:t>
            </a:r>
            <a:r>
              <a:rPr lang="el-GR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</a:t>
            </a:r>
            <a:r>
              <a:rPr lang="en-US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Symbol" panose="05050102010706020507" pitchFamily="18" charset="2"/>
              </a:rPr>
              <a:t>P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828800"/>
            <a:ext cx="7691626" cy="4171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4775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76200"/>
            <a:ext cx="7584301" cy="28408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52600" y="2667000"/>
            <a:ext cx="5946226" cy="39595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428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67000" y="914400"/>
            <a:ext cx="3863700" cy="464533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-76200"/>
            <a:ext cx="8229600" cy="1143000"/>
          </a:xfrm>
        </p:spPr>
        <p:txBody>
          <a:bodyPr/>
          <a:lstStyle/>
          <a:p>
            <a:r>
              <a:rPr lang="he-IL" dirty="0" smtClean="0">
                <a:latin typeface="David" panose="020E0502060401010101" pitchFamily="34" charset="-79"/>
                <a:cs typeface="David" panose="020E0502060401010101" pitchFamily="34" charset="-79"/>
              </a:rPr>
              <a:t>אינטגרציה בשיטת שברים חלקיים</a:t>
            </a:r>
            <a:endParaRPr lang="en-US" dirty="0">
              <a:latin typeface="David" panose="020E0502060401010101" pitchFamily="34" charset="-79"/>
              <a:cs typeface="David" panose="020E0502060401010101" pitchFamily="34" charset="-79"/>
            </a:endParaRPr>
          </a:p>
        </p:txBody>
      </p:sp>
    </p:spTree>
    <p:extLst>
      <p:ext uri="{BB962C8B-B14F-4D97-AF65-F5344CB8AC3E}">
        <p14:creationId xmlns:p14="http://schemas.microsoft.com/office/powerpoint/2010/main" val="7790210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10</Words>
  <Application>Microsoft Office PowerPoint</Application>
  <PresentationFormat>On-screen Show (4:3)</PresentationFormat>
  <Paragraphs>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David</vt:lpstr>
      <vt:lpstr>Symbol</vt:lpstr>
      <vt:lpstr>Times New Roman</vt:lpstr>
      <vt:lpstr>Office Theme</vt:lpstr>
      <vt:lpstr>חישוב החוק המשולב לתגובה מסוג: A+BP</vt:lpstr>
      <vt:lpstr>PowerPoint Presentation</vt:lpstr>
      <vt:lpstr>אינטגרציה בשיטת שברים חלקיים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חישוב החוק המשולב לתגובה מסוג: A+BP</dc:title>
  <dc:creator>WIN10</dc:creator>
  <cp:lastModifiedBy>WIN10</cp:lastModifiedBy>
  <cp:revision>3</cp:revision>
  <dcterms:created xsi:type="dcterms:W3CDTF">2006-08-16T00:00:00Z</dcterms:created>
  <dcterms:modified xsi:type="dcterms:W3CDTF">2020-01-09T12:08:31Z</dcterms:modified>
</cp:coreProperties>
</file>