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חישוב החוק המשולב לתגובה מסוג: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A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+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800"/>
            <a:ext cx="7691626" cy="417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7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7584301" cy="284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667000"/>
            <a:ext cx="5946226" cy="395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914400"/>
            <a:ext cx="3863700" cy="46453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אינטגרציה בשיטת שברים חלקיים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902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David</vt:lpstr>
      <vt:lpstr>Symbol</vt:lpstr>
      <vt:lpstr>Times New Roman</vt:lpstr>
      <vt:lpstr>Office Theme</vt:lpstr>
      <vt:lpstr>חישוב החוק המשולב לתגובה מסוג: A+BP</vt:lpstr>
      <vt:lpstr>PowerPoint Presentation</vt:lpstr>
      <vt:lpstr>אינטגרציה בשיטת שברים חלקיים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חישוב החוק המשולב לתגובה מסוג: A+BP</dc:title>
  <dc:creator>WIN10</dc:creator>
  <cp:lastModifiedBy>WIN10</cp:lastModifiedBy>
  <cp:revision>3</cp:revision>
  <dcterms:created xsi:type="dcterms:W3CDTF">2006-08-16T00:00:00Z</dcterms:created>
  <dcterms:modified xsi:type="dcterms:W3CDTF">2020-01-09T12:08:31Z</dcterms:modified>
</cp:coreProperties>
</file>