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4471875" cy="3028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4722300" cy="1938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685800"/>
            <a:ext cx="4400325" cy="3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80" y="152400"/>
            <a:ext cx="4451295" cy="41445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575" y="152400"/>
            <a:ext cx="4543425" cy="5806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6172200"/>
            <a:ext cx="2647103" cy="525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4812" y="3259266"/>
            <a:ext cx="894375" cy="3394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624" y="6145229"/>
            <a:ext cx="1476375" cy="56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8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1" y="152400"/>
            <a:ext cx="4287219" cy="49472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0799"/>
            <a:ext cx="4686525" cy="651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2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73981" cy="36127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304800"/>
            <a:ext cx="4865401" cy="60478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5334000"/>
            <a:ext cx="2502178" cy="4085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820" y="5771731"/>
            <a:ext cx="2258938" cy="648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9800" y="5742292"/>
            <a:ext cx="959560" cy="32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49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491500" cy="49784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925" y="43933"/>
            <a:ext cx="4758075" cy="612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9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5</cp:revision>
  <dcterms:created xsi:type="dcterms:W3CDTF">2006-08-16T00:00:00Z</dcterms:created>
  <dcterms:modified xsi:type="dcterms:W3CDTF">2020-09-14T06:16:33Z</dcterms:modified>
</cp:coreProperties>
</file>