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8600"/>
            <a:ext cx="5458163" cy="60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33399"/>
            <a:ext cx="7924800" cy="332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81000"/>
            <a:ext cx="6096000" cy="583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5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838200"/>
            <a:ext cx="6781800" cy="438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51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838200"/>
            <a:ext cx="5709301" cy="484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7200"/>
            <a:ext cx="6121426" cy="499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9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914400"/>
            <a:ext cx="7592838" cy="437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85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1</cp:revision>
  <dcterms:created xsi:type="dcterms:W3CDTF">2006-08-16T00:00:00Z</dcterms:created>
  <dcterms:modified xsi:type="dcterms:W3CDTF">2020-10-02T06:49:00Z</dcterms:modified>
</cp:coreProperties>
</file>