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5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52400"/>
            <a:ext cx="5410200" cy="529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177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04800"/>
            <a:ext cx="5203088" cy="619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368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533400"/>
            <a:ext cx="3758138" cy="552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125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WIN10</dc:creator>
  <cp:lastModifiedBy>WIN10</cp:lastModifiedBy>
  <cp:revision>1</cp:revision>
  <dcterms:created xsi:type="dcterms:W3CDTF">2006-08-16T00:00:00Z</dcterms:created>
  <dcterms:modified xsi:type="dcterms:W3CDTF">2020-09-21T10:42:31Z</dcterms:modified>
</cp:coreProperties>
</file>