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579200" cy="2903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9000"/>
            <a:ext cx="4579200" cy="27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3425" cy="527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543425" cy="33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4553467" cy="5641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11" y="990600"/>
            <a:ext cx="4593989" cy="3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4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98"/>
            <a:ext cx="4686525" cy="1625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5065"/>
            <a:ext cx="4448006" cy="5015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762000"/>
            <a:ext cx="4543425" cy="33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7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436100" cy="2796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228600"/>
            <a:ext cx="4543425" cy="65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6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2300" cy="4672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4540066"/>
            <a:ext cx="4543425" cy="2394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025" y="0"/>
            <a:ext cx="4614975" cy="49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5" y="0"/>
            <a:ext cx="4400325" cy="38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799"/>
            <a:ext cx="4404962" cy="6828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029200"/>
            <a:ext cx="2647103" cy="52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824" y="5002229"/>
            <a:ext cx="1476375" cy="5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6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4543425" cy="144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50" y="533400"/>
            <a:ext cx="4507650" cy="40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2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3</cp:revision>
  <dcterms:created xsi:type="dcterms:W3CDTF">2006-08-16T00:00:00Z</dcterms:created>
  <dcterms:modified xsi:type="dcterms:W3CDTF">2020-09-14T06:45:39Z</dcterms:modified>
</cp:coreProperties>
</file>