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398625" cy="270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76200"/>
            <a:ext cx="3215097" cy="664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1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3541725" cy="6744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0"/>
            <a:ext cx="3470175" cy="1813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704649"/>
            <a:ext cx="3428259" cy="515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1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</cp:revision>
  <dcterms:created xsi:type="dcterms:W3CDTF">2006-08-16T00:00:00Z</dcterms:created>
  <dcterms:modified xsi:type="dcterms:W3CDTF">2020-09-27T08:56:43Z</dcterms:modified>
</cp:coreProperties>
</file>