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1258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27-Sep-20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27-Sep-20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27-Sep-20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27-Sep-20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27-Sep-20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27-Sep-20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27-Sep-20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27-Sep-20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27-Sep-20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27-Sep-20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27-Sep-20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27-Sep-20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228600"/>
            <a:ext cx="3398625" cy="27068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6800" y="76200"/>
            <a:ext cx="3215097" cy="6640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810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6200"/>
            <a:ext cx="3541725" cy="674466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38600" y="0"/>
            <a:ext cx="3470175" cy="181346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91000" y="1704649"/>
            <a:ext cx="3428259" cy="5153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97121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WIN10</dc:creator>
  <cp:lastModifiedBy>WIN10</cp:lastModifiedBy>
  <cp:revision>1</cp:revision>
  <dcterms:created xsi:type="dcterms:W3CDTF">2006-08-16T00:00:00Z</dcterms:created>
  <dcterms:modified xsi:type="dcterms:W3CDTF">2020-09-27T08:56:43Z</dcterms:modified>
</cp:coreProperties>
</file>