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13909-3912-4DFC-A0CA-0A98B21377C0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418A0-B44E-4598-A191-D96300F8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התאוריה הקינטית של הגזים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12" y="1524000"/>
            <a:ext cx="6904576" cy="361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5142000"/>
            <a:ext cx="5223151" cy="75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3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1999"/>
            <a:ext cx="9067800" cy="518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6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5652451" cy="629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4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"/>
            <a:ext cx="4994766" cy="654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4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"/>
            <a:ext cx="6117526" cy="6512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104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שינוי תנע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162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7039"/>
            <a:ext cx="5715000" cy="679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8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/>
          <a:lstStyle/>
          <a:p>
            <a:pPr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היחס בין לחץ לנפח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5616676" cy="38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-152400"/>
            <a:ext cx="6248400" cy="23557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03317"/>
            <a:ext cx="5486400" cy="22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9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David</vt:lpstr>
      <vt:lpstr>Office Theme</vt:lpstr>
      <vt:lpstr>התאוריה הקינטית של הגזים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היחס בין לחץ לנפח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התיאוריה הקיניטית של גזים</dc:title>
  <dc:creator>WIN10</dc:creator>
  <cp:lastModifiedBy>WIN10</cp:lastModifiedBy>
  <cp:revision>9</cp:revision>
  <dcterms:created xsi:type="dcterms:W3CDTF">2006-08-16T00:00:00Z</dcterms:created>
  <dcterms:modified xsi:type="dcterms:W3CDTF">2020-09-13T12:34:09Z</dcterms:modified>
</cp:coreProperties>
</file>