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5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13909-3912-4DFC-A0CA-0A98B21377C0}" type="datetimeFigureOut">
              <a:rPr lang="en-US" smtClean="0"/>
              <a:t>13-Sep-20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418A0-B44E-4598-A191-D96300F8C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384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13-Sep-20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13-Sep-20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" y="76200"/>
            <a:ext cx="8229600" cy="1143000"/>
          </a:xfrm>
        </p:spPr>
        <p:txBody>
          <a:bodyPr/>
          <a:lstStyle/>
          <a:p>
            <a:pPr rtl="1"/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התאוריה הקינטית של הגזים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112" y="1524000"/>
            <a:ext cx="6904576" cy="361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5142000"/>
            <a:ext cx="5223151" cy="75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032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761999"/>
            <a:ext cx="9067800" cy="5183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368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52400"/>
            <a:ext cx="5652451" cy="629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549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76200"/>
            <a:ext cx="4994766" cy="6541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840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52400"/>
            <a:ext cx="6117526" cy="65124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10400" y="457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he-IL" sz="2400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שינוי תנע</a:t>
            </a:r>
            <a:endParaRPr lang="en-US" sz="24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61627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67039"/>
            <a:ext cx="5715000" cy="6790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785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229600" cy="1143000"/>
          </a:xfrm>
        </p:spPr>
        <p:txBody>
          <a:bodyPr/>
          <a:lstStyle/>
          <a:p>
            <a:pPr rtl="1"/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היחס בין לחץ לנפח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00200"/>
            <a:ext cx="5616676" cy="380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92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-152400"/>
            <a:ext cx="6248400" cy="235571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203317"/>
            <a:ext cx="5486400" cy="227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496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10</Words>
  <Application>Microsoft Office PowerPoint</Application>
  <PresentationFormat>On-screen Show (4:3)</PresentationFormat>
  <Paragraphs>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David</vt:lpstr>
      <vt:lpstr>Office Theme</vt:lpstr>
      <vt:lpstr>התאוריה הקינטית של הגזים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היחס בין לחץ לנפח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התיאוריה הקיניטית של גזים</dc:title>
  <dc:creator>WIN10</dc:creator>
  <cp:lastModifiedBy>WIN10</cp:lastModifiedBy>
  <cp:revision>9</cp:revision>
  <dcterms:created xsi:type="dcterms:W3CDTF">2006-08-16T00:00:00Z</dcterms:created>
  <dcterms:modified xsi:type="dcterms:W3CDTF">2020-09-13T12:34:09Z</dcterms:modified>
</cp:coreProperties>
</file>