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58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05-Feb-20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648200" cy="20378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759" y="1766436"/>
            <a:ext cx="3505200" cy="50915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62400" y="3048000"/>
            <a:ext cx="3810000" cy="3699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48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52400"/>
            <a:ext cx="3851088" cy="518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228600"/>
            <a:ext cx="3962400" cy="414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752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0"/>
            <a:ext cx="3475163" cy="689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217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WIN10</dc:creator>
  <cp:lastModifiedBy>WIN10</cp:lastModifiedBy>
  <cp:revision>1</cp:revision>
  <dcterms:created xsi:type="dcterms:W3CDTF">2006-08-16T00:00:00Z</dcterms:created>
  <dcterms:modified xsi:type="dcterms:W3CDTF">2020-02-05T05:08:44Z</dcterms:modified>
</cp:coreProperties>
</file>