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134650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חלקיק בקופסה חד ממדית</a:t>
            </a:r>
            <a:endParaRPr lang="he-IL" sz="2400" b="1" i="0" dirty="0">
              <a:solidFill>
                <a:srgbClr val="000000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90265"/>
            <a:ext cx="4191000" cy="6023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10" y="762000"/>
            <a:ext cx="4650750" cy="199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" y="146757"/>
            <a:ext cx="4257225" cy="48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023" y="2971800"/>
            <a:ext cx="46672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85"/>
            <a:ext cx="3985958" cy="666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149900" cy="1331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292" y="1905000"/>
            <a:ext cx="3899475" cy="795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124200"/>
            <a:ext cx="2504250" cy="51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773" y="2971800"/>
            <a:ext cx="1824525" cy="732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750" y="4036000"/>
            <a:ext cx="2504250" cy="195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775" y="4038600"/>
            <a:ext cx="2826225" cy="2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829625" cy="6199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12" y="304800"/>
            <a:ext cx="4256063" cy="3879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22398"/>
            <a:ext cx="4550267" cy="8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71875" cy="472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21" y="210796"/>
            <a:ext cx="4207791" cy="51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581400" cy="6158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6200"/>
            <a:ext cx="4686525" cy="3760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3836422"/>
            <a:ext cx="4686525" cy="18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012538" cy="6335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65" y="152400"/>
            <a:ext cx="4722300" cy="219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90800"/>
            <a:ext cx="4650750" cy="29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471"/>
            <a:ext cx="4793850" cy="4779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"/>
            <a:ext cx="4586836" cy="350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81400"/>
            <a:ext cx="4543425" cy="31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David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15</cp:revision>
  <dcterms:created xsi:type="dcterms:W3CDTF">2006-08-16T00:00:00Z</dcterms:created>
  <dcterms:modified xsi:type="dcterms:W3CDTF">2020-09-13T15:30:31Z</dcterms:modified>
</cp:coreProperties>
</file>