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8.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9.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0.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1.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2.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3.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4.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5.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16.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0" r:id="rId3"/>
    <p:sldMasterId id="2147483697" r:id="rId4"/>
    <p:sldMasterId id="2147483717" r:id="rId5"/>
    <p:sldMasterId id="2147483750" r:id="rId6"/>
    <p:sldMasterId id="2147483787" r:id="rId7"/>
    <p:sldMasterId id="2147483807" r:id="rId8"/>
    <p:sldMasterId id="2147483827" r:id="rId9"/>
    <p:sldMasterId id="2147483844" r:id="rId10"/>
    <p:sldMasterId id="2147483864" r:id="rId11"/>
    <p:sldMasterId id="2147483884" r:id="rId12"/>
    <p:sldMasterId id="2147483895" r:id="rId13"/>
    <p:sldMasterId id="2147483909" r:id="rId14"/>
    <p:sldMasterId id="2147483925" r:id="rId15"/>
    <p:sldMasterId id="2147483945" r:id="rId16"/>
    <p:sldMasterId id="2147483961" r:id="rId17"/>
  </p:sldMasterIdLst>
  <p:notesMasterIdLst>
    <p:notesMasterId r:id="rId102"/>
  </p:notesMasterIdLst>
  <p:sldIdLst>
    <p:sldId id="367" r:id="rId18"/>
    <p:sldId id="368" r:id="rId19"/>
    <p:sldId id="369" r:id="rId20"/>
    <p:sldId id="322" r:id="rId21"/>
    <p:sldId id="257" r:id="rId22"/>
    <p:sldId id="265" r:id="rId23"/>
    <p:sldId id="263" r:id="rId24"/>
    <p:sldId id="274" r:id="rId25"/>
    <p:sldId id="275" r:id="rId26"/>
    <p:sldId id="400" r:id="rId27"/>
    <p:sldId id="277" r:id="rId28"/>
    <p:sldId id="278" r:id="rId29"/>
    <p:sldId id="279" r:id="rId30"/>
    <p:sldId id="264" r:id="rId31"/>
    <p:sldId id="280" r:id="rId32"/>
    <p:sldId id="281" r:id="rId33"/>
    <p:sldId id="285" r:id="rId34"/>
    <p:sldId id="286" r:id="rId35"/>
    <p:sldId id="287" r:id="rId36"/>
    <p:sldId id="300" r:id="rId37"/>
    <p:sldId id="401" r:id="rId38"/>
    <p:sldId id="289" r:id="rId39"/>
    <p:sldId id="290" r:id="rId40"/>
    <p:sldId id="291" r:id="rId41"/>
    <p:sldId id="293" r:id="rId42"/>
    <p:sldId id="283" r:id="rId43"/>
    <p:sldId id="282" r:id="rId44"/>
    <p:sldId id="402" r:id="rId45"/>
    <p:sldId id="403" r:id="rId46"/>
    <p:sldId id="404" r:id="rId47"/>
    <p:sldId id="405" r:id="rId48"/>
    <p:sldId id="303" r:id="rId49"/>
    <p:sldId id="304" r:id="rId50"/>
    <p:sldId id="305" r:id="rId51"/>
    <p:sldId id="309" r:id="rId52"/>
    <p:sldId id="310" r:id="rId53"/>
    <p:sldId id="312" r:id="rId54"/>
    <p:sldId id="406" r:id="rId55"/>
    <p:sldId id="314" r:id="rId56"/>
    <p:sldId id="316" r:id="rId57"/>
    <p:sldId id="317" r:id="rId58"/>
    <p:sldId id="318" r:id="rId59"/>
    <p:sldId id="319"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407" r:id="rId79"/>
    <p:sldId id="408" r:id="rId80"/>
    <p:sldId id="350" r:id="rId81"/>
    <p:sldId id="351" r:id="rId82"/>
    <p:sldId id="352" r:id="rId83"/>
    <p:sldId id="353" r:id="rId84"/>
    <p:sldId id="354" r:id="rId85"/>
    <p:sldId id="343" r:id="rId86"/>
    <p:sldId id="344" r:id="rId87"/>
    <p:sldId id="345" r:id="rId88"/>
    <p:sldId id="410" r:id="rId89"/>
    <p:sldId id="348" r:id="rId90"/>
    <p:sldId id="349" r:id="rId91"/>
    <p:sldId id="411" r:id="rId92"/>
    <p:sldId id="357" r:id="rId93"/>
    <p:sldId id="358" r:id="rId94"/>
    <p:sldId id="412" r:id="rId95"/>
    <p:sldId id="359" r:id="rId96"/>
    <p:sldId id="361" r:id="rId97"/>
    <p:sldId id="363" r:id="rId98"/>
    <p:sldId id="364" r:id="rId99"/>
    <p:sldId id="365" r:id="rId100"/>
    <p:sldId id="366" r:id="rId10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86" d="100"/>
          <a:sy n="86" d="100"/>
        </p:scale>
        <p:origin x="53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441DF3B-20D7-4B24-B454-2E0032C7A9BA}" type="datetimeFigureOut">
              <a:rPr lang="he-IL" smtClean="0"/>
              <a:t>כ"א/סיון/תשפ"ב</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B2F7D1F-B739-4E80-A07C-809ED5A89F89}" type="slidenum">
              <a:rPr lang="he-IL" smtClean="0"/>
              <a:t>‹#›</a:t>
            </a:fld>
            <a:endParaRPr lang="he-IL"/>
          </a:p>
        </p:txBody>
      </p:sp>
    </p:spTree>
    <p:extLst>
      <p:ext uri="{BB962C8B-B14F-4D97-AF65-F5344CB8AC3E}">
        <p14:creationId xmlns:p14="http://schemas.microsoft.com/office/powerpoint/2010/main" val="35595534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3AB97E-20AA-4266-A4A8-639B80DA0F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91449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B2F7D1F-B739-4E80-A07C-809ED5A89F89}" type="slidenum">
              <a:rPr lang="he-IL" smtClean="0">
                <a:solidFill>
                  <a:prstClr val="black"/>
                </a:solidFill>
              </a:rPr>
              <a:pPr/>
              <a:t>26</a:t>
            </a:fld>
            <a:endParaRPr lang="he-IL">
              <a:solidFill>
                <a:prstClr val="black"/>
              </a:solidFill>
            </a:endParaRPr>
          </a:p>
        </p:txBody>
      </p:sp>
    </p:spTree>
    <p:extLst>
      <p:ext uri="{BB962C8B-B14F-4D97-AF65-F5344CB8AC3E}">
        <p14:creationId xmlns:p14="http://schemas.microsoft.com/office/powerpoint/2010/main" val="132253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B2F7D1F-B739-4E80-A07C-809ED5A89F89}" type="slidenum">
              <a:rPr lang="he-IL" smtClean="0">
                <a:solidFill>
                  <a:prstClr val="black"/>
                </a:solidFill>
              </a:rPr>
              <a:pPr/>
              <a:t>27</a:t>
            </a:fld>
            <a:endParaRPr lang="he-IL">
              <a:solidFill>
                <a:prstClr val="black"/>
              </a:solidFill>
            </a:endParaRPr>
          </a:p>
        </p:txBody>
      </p:sp>
    </p:spTree>
    <p:extLst>
      <p:ext uri="{BB962C8B-B14F-4D97-AF65-F5344CB8AC3E}">
        <p14:creationId xmlns:p14="http://schemas.microsoft.com/office/powerpoint/2010/main" val="422752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fld id="{252BF8BC-EBFF-4B21-A548-828581E2A6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l" defTabSz="914400" rtl="1" eaLnBrk="1" fontAlgn="auto" latinLnBrk="0" hangingPunct="1">
                <a:lnSpc>
                  <a:spcPct val="100000"/>
                </a:lnSpc>
                <a:spcBef>
                  <a:spcPct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39229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fld id="{7D211199-04F9-473D-96F2-426A9AC5D06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l" defTabSz="914400" rtl="1" eaLnBrk="1" fontAlgn="auto" latinLnBrk="0" hangingPunct="1">
                <a:lnSpc>
                  <a:spcPct val="100000"/>
                </a:lnSpc>
                <a:spcBef>
                  <a:spcPct val="0"/>
                </a:spcBef>
                <a:spcAft>
                  <a:spcPts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2141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fld id="{68EF7527-CE30-4F82-B96C-9360D1DFEC2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l" defTabSz="914400" rtl="1" eaLnBrk="1" fontAlgn="auto" latinLnBrk="0" hangingPunct="1">
                <a:lnSpc>
                  <a:spcPct val="100000"/>
                </a:lnSpc>
                <a:spcBef>
                  <a:spcPct val="0"/>
                </a:spcBef>
                <a:spcAft>
                  <a:spcPts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401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26D9453-5F15-4806-927D-679AA087D9C9}" type="slidenum">
              <a:rPr lang="en-US" altLang="en-US" smtClean="0">
                <a:solidFill>
                  <a:srgbClr val="000000"/>
                </a:solidFill>
              </a:rPr>
              <a:pPr>
                <a:spcBef>
                  <a:spcPct val="0"/>
                </a:spcBef>
              </a:pPr>
              <a:t>32</a:t>
            </a:fld>
            <a:endParaRPr lang="en-US" altLang="en-US">
              <a:solidFill>
                <a:srgbClr val="000000"/>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9665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22766A8-31BD-4853-A410-7F029EEE348B}" type="slidenum">
              <a:rPr lang="en-US" altLang="en-US" smtClean="0">
                <a:solidFill>
                  <a:srgbClr val="000000"/>
                </a:solidFill>
              </a:rPr>
              <a:pPr>
                <a:spcBef>
                  <a:spcPct val="0"/>
                </a:spcBef>
              </a:pPr>
              <a:t>33</a:t>
            </a:fld>
            <a:endParaRPr lang="en-US" altLang="en-US">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34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A6FF695-1013-498D-A91E-5D429459E18C}" type="slidenum">
              <a:rPr lang="en-US" altLang="en-US" smtClean="0">
                <a:solidFill>
                  <a:srgbClr val="000000"/>
                </a:solidFill>
              </a:rPr>
              <a:pPr>
                <a:spcBef>
                  <a:spcPct val="0"/>
                </a:spcBef>
              </a:pPr>
              <a:t>34</a:t>
            </a:fld>
            <a:endParaRPr lang="en-US" altLang="en-US">
              <a:solidFill>
                <a:srgbClr val="000000"/>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0646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7E077C2-9903-43D4-ABB9-CB9041CB080F}" type="slidenum">
              <a:rPr lang="en-US" altLang="en-US" smtClean="0">
                <a:solidFill>
                  <a:srgbClr val="000000"/>
                </a:solidFill>
              </a:rPr>
              <a:pPr>
                <a:spcBef>
                  <a:spcPct val="0"/>
                </a:spcBef>
              </a:pPr>
              <a:t>35</a:t>
            </a:fld>
            <a:endParaRPr lang="en-US" altLang="en-US">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9418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2CC5293-3CFC-4DD6-82E5-4751FE164F67}" type="slidenum">
              <a:rPr lang="en-US" altLang="en-US" smtClean="0">
                <a:solidFill>
                  <a:srgbClr val="000000"/>
                </a:solidFill>
              </a:rPr>
              <a:pPr>
                <a:spcBef>
                  <a:spcPct val="0"/>
                </a:spcBef>
              </a:pPr>
              <a:t>36</a:t>
            </a:fld>
            <a:endParaRPr lang="en-US" altLang="en-US">
              <a:solidFill>
                <a:srgbClr val="000000"/>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75261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1F505D1-7C68-468F-A246-2018C3584EE7}" type="slidenum">
              <a:rPr lang="en-US" altLang="en-US" smtClean="0">
                <a:solidFill>
                  <a:srgbClr val="000000"/>
                </a:solidFill>
              </a:rPr>
              <a:pPr>
                <a:spcBef>
                  <a:spcPct val="0"/>
                </a:spcBef>
              </a:pPr>
              <a:t>37</a:t>
            </a:fld>
            <a:endParaRPr lang="en-US" altLang="en-US">
              <a:solidFill>
                <a:srgbClr val="000000"/>
              </a:solidFill>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50499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88ED870-5778-4596-9FCE-EB41AE78C975}" type="slidenum">
              <a:rPr lang="en-US" altLang="en-US" smtClean="0">
                <a:solidFill>
                  <a:srgbClr val="000000"/>
                </a:solidFill>
              </a:rPr>
              <a:pPr>
                <a:spcBef>
                  <a:spcPct val="0"/>
                </a:spcBef>
              </a:pPr>
              <a:t>39</a:t>
            </a:fld>
            <a:endParaRPr lang="en-US" altLang="en-US">
              <a:solidFill>
                <a:srgbClr val="000000"/>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5919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A2F5A46-C357-4E5A-9C85-77C326461C88}" type="slidenum">
              <a:rPr lang="en-US" altLang="en-US" smtClean="0">
                <a:solidFill>
                  <a:srgbClr val="000000"/>
                </a:solidFill>
              </a:rPr>
              <a:pPr>
                <a:spcBef>
                  <a:spcPct val="0"/>
                </a:spcBef>
              </a:pPr>
              <a:t>40</a:t>
            </a:fld>
            <a:endParaRPr lang="en-US" altLang="en-US">
              <a:solidFill>
                <a:srgbClr val="000000"/>
              </a:solidFill>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73312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3777725-9C6B-4390-B5CC-86B791ABA2AE}" type="slidenum">
              <a:rPr lang="en-US" altLang="en-US" smtClean="0">
                <a:solidFill>
                  <a:srgbClr val="000000"/>
                </a:solidFill>
              </a:rPr>
              <a:pPr>
                <a:spcBef>
                  <a:spcPct val="0"/>
                </a:spcBef>
              </a:pPr>
              <a:t>41</a:t>
            </a:fld>
            <a:endParaRPr lang="en-US" altLang="en-US">
              <a:solidFill>
                <a:srgbClr val="000000"/>
              </a:solidFill>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3562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F2D4C7F-5B9E-4DBB-9594-4CB7B7C64898}" type="slidenum">
              <a:rPr lang="en-US" altLang="en-US" smtClean="0">
                <a:solidFill>
                  <a:srgbClr val="000000"/>
                </a:solidFill>
              </a:rPr>
              <a:pPr>
                <a:spcBef>
                  <a:spcPct val="0"/>
                </a:spcBef>
              </a:pPr>
              <a:t>42</a:t>
            </a:fld>
            <a:endParaRPr lang="en-US" altLang="en-US">
              <a:solidFill>
                <a:srgbClr val="000000"/>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82547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172838-A202-4BDE-B84B-27CD316347BB}" type="slidenum">
              <a:rPr lang="en-US" altLang="en-US" smtClean="0">
                <a:solidFill>
                  <a:srgbClr val="000000"/>
                </a:solidFill>
              </a:rPr>
              <a:pPr>
                <a:spcBef>
                  <a:spcPct val="0"/>
                </a:spcBef>
              </a:pPr>
              <a:t>43</a:t>
            </a:fld>
            <a:endParaRPr lang="en-US" altLang="en-US">
              <a:solidFill>
                <a:srgbClr val="000000"/>
              </a:solidFill>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34340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2851243-A1A4-47C0-AF3F-5D847E5BBF38}" type="slidenum">
              <a:rPr lang="en-US" altLang="en-US" sz="1300" smtClean="0">
                <a:solidFill>
                  <a:srgbClr val="000000"/>
                </a:solidFill>
              </a:rPr>
              <a:pPr>
                <a:spcBef>
                  <a:spcPct val="0"/>
                </a:spcBef>
              </a:pPr>
              <a:t>44</a:t>
            </a:fld>
            <a:endParaRPr lang="en-US" altLang="en-US" sz="1300">
              <a:solidFill>
                <a:srgbClr val="000000"/>
              </a:solidFill>
            </a:endParaRPr>
          </a:p>
        </p:txBody>
      </p:sp>
      <p:sp>
        <p:nvSpPr>
          <p:cNvPr id="39939"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39940"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39941"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39942"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39943"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39944"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79740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1C1B92B-988F-479A-8252-E56BF731DD97}" type="slidenum">
              <a:rPr lang="en-US" altLang="en-US" sz="1300" smtClean="0">
                <a:solidFill>
                  <a:srgbClr val="000000"/>
                </a:solidFill>
              </a:rPr>
              <a:pPr>
                <a:spcBef>
                  <a:spcPct val="0"/>
                </a:spcBef>
              </a:pPr>
              <a:t>45</a:t>
            </a:fld>
            <a:endParaRPr lang="en-US" altLang="en-US" sz="1300">
              <a:solidFill>
                <a:srgbClr val="000000"/>
              </a:solidFill>
            </a:endParaRPr>
          </a:p>
        </p:txBody>
      </p:sp>
      <p:sp>
        <p:nvSpPr>
          <p:cNvPr id="41987"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1988"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41989"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1990"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1991"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41992"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75104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9D32043-2E4B-4970-B6EB-3D15A33DAFFB}" type="slidenum">
              <a:rPr lang="en-US" altLang="en-US" sz="1300" smtClean="0">
                <a:solidFill>
                  <a:srgbClr val="000000"/>
                </a:solidFill>
              </a:rPr>
              <a:pPr>
                <a:spcBef>
                  <a:spcPct val="0"/>
                </a:spcBef>
              </a:pPr>
              <a:t>46</a:t>
            </a:fld>
            <a:endParaRPr lang="en-US" altLang="en-US" sz="1300">
              <a:solidFill>
                <a:srgbClr val="000000"/>
              </a:solidFill>
            </a:endParaRPr>
          </a:p>
        </p:txBody>
      </p:sp>
      <p:sp>
        <p:nvSpPr>
          <p:cNvPr id="44035"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4036"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44037"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4038"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4039"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44040"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015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A16B6D-B74D-7545-9145-3CA29876DE97}" type="slidenum">
              <a:rPr lang="en-US" sz="1200"/>
              <a:pPr/>
              <a:t>3</a:t>
            </a:fld>
            <a:endParaRPr lang="en-US" sz="1200"/>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F5C5648-259F-4345-ADC1-5BC685F4594B}" type="slidenum">
              <a:rPr lang="en-US" altLang="en-US" sz="1300" smtClean="0">
                <a:solidFill>
                  <a:srgbClr val="000000"/>
                </a:solidFill>
              </a:rPr>
              <a:pPr>
                <a:spcBef>
                  <a:spcPct val="0"/>
                </a:spcBef>
              </a:pPr>
              <a:t>47</a:t>
            </a:fld>
            <a:endParaRPr lang="en-US" altLang="en-US" sz="1300">
              <a:solidFill>
                <a:srgbClr val="000000"/>
              </a:solidFill>
            </a:endParaRPr>
          </a:p>
        </p:txBody>
      </p:sp>
      <p:sp>
        <p:nvSpPr>
          <p:cNvPr id="46083"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6084"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46085"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6086"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6087"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46088"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67462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EAB4693-084D-48B5-90AA-2399E51DC9F5}" type="slidenum">
              <a:rPr lang="en-US" altLang="en-US" sz="1300" smtClean="0">
                <a:solidFill>
                  <a:srgbClr val="000000"/>
                </a:solidFill>
              </a:rPr>
              <a:pPr>
                <a:spcBef>
                  <a:spcPct val="0"/>
                </a:spcBef>
              </a:pPr>
              <a:t>48</a:t>
            </a:fld>
            <a:endParaRPr lang="en-US" altLang="en-US" sz="1300">
              <a:solidFill>
                <a:srgbClr val="000000"/>
              </a:solidFill>
            </a:endParaRPr>
          </a:p>
        </p:txBody>
      </p:sp>
      <p:sp>
        <p:nvSpPr>
          <p:cNvPr id="48131"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8132"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48133"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8134"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48135"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48136"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59530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54FA383-E2CD-4C2E-BB9B-FCC6FF790DCA}" type="slidenum">
              <a:rPr lang="en-US" altLang="en-US" sz="1300" smtClean="0">
                <a:solidFill>
                  <a:srgbClr val="000000"/>
                </a:solidFill>
              </a:rPr>
              <a:pPr>
                <a:spcBef>
                  <a:spcPct val="0"/>
                </a:spcBef>
              </a:pPr>
              <a:t>49</a:t>
            </a:fld>
            <a:endParaRPr lang="en-US" altLang="en-US" sz="1300">
              <a:solidFill>
                <a:srgbClr val="000000"/>
              </a:solidFill>
            </a:endParaRPr>
          </a:p>
        </p:txBody>
      </p:sp>
      <p:sp>
        <p:nvSpPr>
          <p:cNvPr id="50179"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0180"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50181"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0182"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0183"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50184"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67131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D87BE64-244B-4859-AC3E-46D6B2189AD7}" type="slidenum">
              <a:rPr lang="en-US" altLang="en-US" sz="1300" smtClean="0">
                <a:solidFill>
                  <a:srgbClr val="000000"/>
                </a:solidFill>
              </a:rPr>
              <a:pPr>
                <a:spcBef>
                  <a:spcPct val="0"/>
                </a:spcBef>
              </a:pPr>
              <a:t>50</a:t>
            </a:fld>
            <a:endParaRPr lang="en-US" altLang="en-US" sz="1300">
              <a:solidFill>
                <a:srgbClr val="000000"/>
              </a:solidFill>
            </a:endParaRPr>
          </a:p>
        </p:txBody>
      </p:sp>
      <p:sp>
        <p:nvSpPr>
          <p:cNvPr id="52227"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2228"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52229"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2230"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2231"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52232"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47943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D60E08-D3BA-4528-8390-11CD1AD432A5}" type="slidenum">
              <a:rPr lang="en-US" altLang="en-US" sz="1300" smtClean="0">
                <a:solidFill>
                  <a:srgbClr val="000000"/>
                </a:solidFill>
              </a:rPr>
              <a:pPr>
                <a:spcBef>
                  <a:spcPct val="0"/>
                </a:spcBef>
              </a:pPr>
              <a:t>51</a:t>
            </a:fld>
            <a:endParaRPr lang="en-US" altLang="en-US" sz="1300">
              <a:solidFill>
                <a:srgbClr val="000000"/>
              </a:solidFill>
            </a:endParaRPr>
          </a:p>
        </p:txBody>
      </p:sp>
      <p:sp>
        <p:nvSpPr>
          <p:cNvPr id="54275"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4276"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54277"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4278"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4279"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54280"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27694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086135D-2D8F-418B-8F8E-47A789D0E360}" type="slidenum">
              <a:rPr lang="en-US" altLang="en-US" sz="1300" smtClean="0">
                <a:solidFill>
                  <a:srgbClr val="000000"/>
                </a:solidFill>
              </a:rPr>
              <a:pPr>
                <a:spcBef>
                  <a:spcPct val="0"/>
                </a:spcBef>
              </a:pPr>
              <a:t>52</a:t>
            </a:fld>
            <a:endParaRPr lang="en-US" altLang="en-US" sz="1300">
              <a:solidFill>
                <a:srgbClr val="000000"/>
              </a:solidFill>
            </a:endParaRPr>
          </a:p>
        </p:txBody>
      </p:sp>
      <p:sp>
        <p:nvSpPr>
          <p:cNvPr id="56323"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6324"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56325"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6326"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56327"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56328"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67281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BE28BB-08A7-4638-9CD2-21FE05315E99}" type="slidenum">
              <a:rPr lang="en-US" altLang="en-US" sz="1300" smtClean="0">
                <a:solidFill>
                  <a:srgbClr val="000000"/>
                </a:solidFill>
              </a:rPr>
              <a:pPr>
                <a:spcBef>
                  <a:spcPct val="0"/>
                </a:spcBef>
              </a:pPr>
              <a:t>53</a:t>
            </a:fld>
            <a:endParaRPr lang="en-US" altLang="en-US" sz="130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67841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7D11C6D-FFB1-4077-9600-153393006550}" type="slidenum">
              <a:rPr lang="en-US" altLang="en-US" sz="1300" smtClean="0">
                <a:solidFill>
                  <a:srgbClr val="000000"/>
                </a:solidFill>
              </a:rPr>
              <a:pPr>
                <a:spcBef>
                  <a:spcPct val="0"/>
                </a:spcBef>
              </a:pPr>
              <a:t>54</a:t>
            </a:fld>
            <a:endParaRPr lang="en-US" altLang="en-US" sz="1300">
              <a:solidFill>
                <a:srgbClr val="000000"/>
              </a:solidFill>
            </a:endParaRPr>
          </a:p>
        </p:txBody>
      </p:sp>
      <p:sp>
        <p:nvSpPr>
          <p:cNvPr id="60419"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0420"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60421"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0422"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0423"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60424"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20201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4AAF12A-2351-4983-9D03-C52AAE68FED8}" type="slidenum">
              <a:rPr lang="en-US" altLang="en-US" sz="1300" smtClean="0">
                <a:solidFill>
                  <a:srgbClr val="000000"/>
                </a:solidFill>
              </a:rPr>
              <a:pPr>
                <a:spcBef>
                  <a:spcPct val="0"/>
                </a:spcBef>
              </a:pPr>
              <a:t>55</a:t>
            </a:fld>
            <a:endParaRPr lang="en-US" altLang="en-US" sz="1300">
              <a:solidFill>
                <a:srgbClr val="000000"/>
              </a:solidFill>
            </a:endParaRPr>
          </a:p>
        </p:txBody>
      </p:sp>
      <p:sp>
        <p:nvSpPr>
          <p:cNvPr id="62467"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2468"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62469"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2470"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2471"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62472"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43571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7D6E9A1-AD5D-407D-800A-A1EEE0632D3E}" type="slidenum">
              <a:rPr lang="en-US" altLang="en-US" sz="1300" smtClean="0">
                <a:solidFill>
                  <a:srgbClr val="000000"/>
                </a:solidFill>
              </a:rPr>
              <a:pPr>
                <a:spcBef>
                  <a:spcPct val="0"/>
                </a:spcBef>
              </a:pPr>
              <a:t>56</a:t>
            </a:fld>
            <a:endParaRPr lang="en-US" altLang="en-US" sz="1300">
              <a:solidFill>
                <a:srgbClr val="000000"/>
              </a:solidFill>
            </a:endParaRPr>
          </a:p>
        </p:txBody>
      </p:sp>
      <p:sp>
        <p:nvSpPr>
          <p:cNvPr id="64515"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4516"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64517"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4518"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4519"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64520"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8950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A16B6D-B74D-7545-9145-3CA29876DE97}" type="slidenum">
              <a:rPr lang="en-US" sz="1200"/>
              <a:pPr/>
              <a:t>4</a:t>
            </a:fld>
            <a:endParaRPr lang="en-US" sz="1200"/>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3A2C2B9-53CE-4F8F-B2F7-F437A7D7C814}" type="slidenum">
              <a:rPr lang="en-US" altLang="en-US" sz="1300" smtClean="0">
                <a:solidFill>
                  <a:srgbClr val="000000"/>
                </a:solidFill>
              </a:rPr>
              <a:pPr>
                <a:spcBef>
                  <a:spcPct val="0"/>
                </a:spcBef>
              </a:pPr>
              <a:t>57</a:t>
            </a:fld>
            <a:endParaRPr lang="en-US" altLang="en-US" sz="1300">
              <a:solidFill>
                <a:srgbClr val="000000"/>
              </a:solidFill>
            </a:endParaRPr>
          </a:p>
        </p:txBody>
      </p:sp>
      <p:sp>
        <p:nvSpPr>
          <p:cNvPr id="66563"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6564"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66565"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6566"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66567"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66568"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19945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A2985E5-B6F5-4B8E-ADD3-67E379CC5A2F}" type="slidenum">
              <a:rPr lang="en-US" altLang="en-US" sz="1300" smtClean="0">
                <a:solidFill>
                  <a:srgbClr val="000000"/>
                </a:solidFill>
              </a:rPr>
              <a:pPr>
                <a:spcBef>
                  <a:spcPct val="0"/>
                </a:spcBef>
              </a:pPr>
              <a:t>58</a:t>
            </a:fld>
            <a:endParaRPr lang="en-US" altLang="en-US" sz="1300">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99834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A7C0D1F-ABCD-49AE-A168-FDFB70F8AF43}" type="slidenum">
              <a:rPr lang="en-US" altLang="en-US" sz="1300" smtClean="0">
                <a:solidFill>
                  <a:srgbClr val="000000"/>
                </a:solidFill>
              </a:rPr>
              <a:pPr>
                <a:spcBef>
                  <a:spcPct val="0"/>
                </a:spcBef>
              </a:pPr>
              <a:t>59</a:t>
            </a:fld>
            <a:endParaRPr lang="en-US" altLang="en-US" sz="1300">
              <a:solidFill>
                <a:srgbClr val="000000"/>
              </a:solidFill>
            </a:endParaRPr>
          </a:p>
        </p:txBody>
      </p:sp>
      <p:sp>
        <p:nvSpPr>
          <p:cNvPr id="70659"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70660"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70661"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70662"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70663"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70664"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29607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20B98A-7F31-4A48-A5B8-2810FDA9CA26}" type="slidenum">
              <a:rPr lang="en-US" altLang="en-US" sz="1300" smtClean="0">
                <a:solidFill>
                  <a:srgbClr val="000000"/>
                </a:solidFill>
              </a:rPr>
              <a:pPr>
                <a:spcBef>
                  <a:spcPct val="0"/>
                </a:spcBef>
              </a:pPr>
              <a:t>60</a:t>
            </a:fld>
            <a:endParaRPr lang="en-US" altLang="en-US" sz="1300">
              <a:solidFill>
                <a:srgbClr val="000000"/>
              </a:solidFill>
            </a:endParaRPr>
          </a:p>
        </p:txBody>
      </p:sp>
      <p:sp>
        <p:nvSpPr>
          <p:cNvPr id="72707" name="Rectangle 2"/>
          <p:cNvSpPr>
            <a:spLocks noChangeArrowheads="1"/>
          </p:cNvSpPr>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72708" name="Rectangle 3"/>
          <p:cNvSpPr>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rtl="0" eaLnBrk="0" fontAlgn="base" hangingPunct="0">
              <a:spcBef>
                <a:spcPct val="0"/>
              </a:spcBef>
              <a:spcAft>
                <a:spcPct val="0"/>
              </a:spcAft>
            </a:pPr>
            <a:r>
              <a:rPr lang="en-US" altLang="en-US" sz="1100" i="1">
                <a:solidFill>
                  <a:srgbClr val="000000"/>
                </a:solidFill>
                <a:latin typeface="Times New Roman" panose="02020603050405020304" pitchFamily="18" charset="0"/>
              </a:rPr>
              <a:t>2</a:t>
            </a:r>
          </a:p>
        </p:txBody>
      </p:sp>
      <p:sp>
        <p:nvSpPr>
          <p:cNvPr id="72709" name="Rectangle 4"/>
          <p:cNvSpPr>
            <a:spLocks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72710"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endParaRPr lang="en-US" altLang="en-US" sz="1800">
              <a:solidFill>
                <a:srgbClr val="000000"/>
              </a:solidFill>
            </a:endParaRPr>
          </a:p>
        </p:txBody>
      </p:sp>
      <p:sp>
        <p:nvSpPr>
          <p:cNvPr id="72711" name="Rectangle 6"/>
          <p:cNvSpPr>
            <a:spLocks noGrp="1" noRot="1" noChangeAspect="1" noChangeArrowheads="1" noTextEdit="1"/>
          </p:cNvSpPr>
          <p:nvPr>
            <p:ph type="sldImg"/>
          </p:nvPr>
        </p:nvSpPr>
        <p:spPr>
          <a:xfrm>
            <a:off x="469900" y="727075"/>
            <a:ext cx="6375400" cy="3586163"/>
          </a:xfrm>
          <a:ln w="12700" cap="flat">
            <a:solidFill>
              <a:schemeClr val="tx1"/>
            </a:solidFill>
          </a:ln>
        </p:spPr>
      </p:sp>
      <p:sp>
        <p:nvSpPr>
          <p:cNvPr id="72712" name="Rectangle 7"/>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32665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920BF1C-1340-4C54-B1D3-89890CD363D8}" type="slidenum">
              <a:rPr lang="en-US" altLang="en-US" smtClean="0">
                <a:solidFill>
                  <a:srgbClr val="000000"/>
                </a:solidFill>
              </a:rPr>
              <a:pPr>
                <a:spcBef>
                  <a:spcPct val="0"/>
                </a:spcBef>
              </a:pPr>
              <a:t>61</a:t>
            </a:fld>
            <a:endParaRPr lang="en-US" altLang="en-US">
              <a:solidFill>
                <a:srgbClr val="000000"/>
              </a:solidFill>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59039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B2F7D1F-B739-4E80-A07C-809ED5A89F89}" type="slidenum">
              <a:rPr lang="he-IL" smtClean="0"/>
              <a:t>64</a:t>
            </a:fld>
            <a:endParaRPr lang="he-IL"/>
          </a:p>
        </p:txBody>
      </p:sp>
    </p:spTree>
    <p:extLst>
      <p:ext uri="{BB962C8B-B14F-4D97-AF65-F5344CB8AC3E}">
        <p14:creationId xmlns:p14="http://schemas.microsoft.com/office/powerpoint/2010/main" val="4041265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B2F7D1F-B739-4E80-A07C-809ED5A89F89}" type="slidenum">
              <a:rPr lang="he-IL" smtClean="0"/>
              <a:t>65</a:t>
            </a:fld>
            <a:endParaRPr lang="he-IL"/>
          </a:p>
        </p:txBody>
      </p:sp>
    </p:spTree>
    <p:extLst>
      <p:ext uri="{BB962C8B-B14F-4D97-AF65-F5344CB8AC3E}">
        <p14:creationId xmlns:p14="http://schemas.microsoft.com/office/powerpoint/2010/main" val="942995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B2F7D1F-B739-4E80-A07C-809ED5A89F89}" type="slidenum">
              <a:rPr lang="he-IL" smtClean="0"/>
              <a:t>66</a:t>
            </a:fld>
            <a:endParaRPr lang="he-IL"/>
          </a:p>
        </p:txBody>
      </p:sp>
    </p:spTree>
    <p:extLst>
      <p:ext uri="{BB962C8B-B14F-4D97-AF65-F5344CB8AC3E}">
        <p14:creationId xmlns:p14="http://schemas.microsoft.com/office/powerpoint/2010/main" val="3267840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7C1DAF8-CC97-4940-9FCD-521B54813F0C}" type="slidenum">
              <a:rPr lang="en-US" altLang="en-US" smtClean="0">
                <a:solidFill>
                  <a:srgbClr val="000000"/>
                </a:solidFill>
              </a:rPr>
              <a:pPr>
                <a:spcBef>
                  <a:spcPct val="0"/>
                </a:spcBef>
              </a:pPr>
              <a:t>69</a:t>
            </a:fld>
            <a:endParaRPr lang="en-US" altLang="en-US">
              <a:solidFill>
                <a:srgbClr val="000000"/>
              </a:solidFill>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230895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C073201-FBF1-4631-BC13-20A882E3A07F}" type="slidenum">
              <a:rPr lang="en-US" altLang="en-US" smtClean="0">
                <a:solidFill>
                  <a:srgbClr val="000000"/>
                </a:solidFill>
              </a:rPr>
              <a:pPr>
                <a:spcBef>
                  <a:spcPct val="0"/>
                </a:spcBef>
              </a:pPr>
              <a:t>70</a:t>
            </a:fld>
            <a:endParaRPr lang="en-US" altLang="en-US">
              <a:solidFill>
                <a:srgbClr val="000000"/>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9782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B2F7D1F-B739-4E80-A07C-809ED5A89F89}" type="slidenum">
              <a:rPr lang="he-IL" smtClean="0"/>
              <a:t>5</a:t>
            </a:fld>
            <a:endParaRPr lang="he-IL"/>
          </a:p>
        </p:txBody>
      </p:sp>
    </p:spTree>
    <p:extLst>
      <p:ext uri="{BB962C8B-B14F-4D97-AF65-F5344CB8AC3E}">
        <p14:creationId xmlns:p14="http://schemas.microsoft.com/office/powerpoint/2010/main" val="37007721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0BD869D-CF80-48B4-B0B2-5AB4951147ED}" type="slidenum">
              <a:rPr lang="en-US" altLang="en-US" smtClean="0">
                <a:solidFill>
                  <a:srgbClr val="000000"/>
                </a:solidFill>
              </a:rPr>
              <a:pPr>
                <a:spcBef>
                  <a:spcPct val="0"/>
                </a:spcBef>
              </a:pPr>
              <a:t>71</a:t>
            </a:fld>
            <a:endParaRPr lang="en-US" altLang="en-US">
              <a:solidFill>
                <a:srgbClr val="000000"/>
              </a:solidFill>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Arial" panose="020B0604020202020204" pitchFamily="34" charset="0"/>
                <a:ea typeface="ＭＳ Ｐゴシック" panose="020B0600070205080204" pitchFamily="34" charset="-128"/>
              </a:rPr>
              <a:t>Figure 4.19.</a:t>
            </a:r>
            <a:r>
              <a:rPr lang="en-US" altLang="en-US" b="0" baseline="0" dirty="0">
                <a:latin typeface="Arial" panose="020B0604020202020204" pitchFamily="34" charset="0"/>
                <a:ea typeface="ＭＳ Ｐゴシック" panose="020B0600070205080204" pitchFamily="34" charset="-128"/>
              </a:rPr>
              <a:t> Page 134. </a:t>
            </a:r>
          </a:p>
          <a:p>
            <a:pPr eaLnBrk="1" hangingPunct="1"/>
            <a:endParaRPr lang="en-US" altLang="en-US" b="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804394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64B6703-BADA-48D1-A845-34B2C78F2ED2}" type="slidenum">
              <a:rPr lang="en-US" altLang="en-US" smtClean="0">
                <a:solidFill>
                  <a:srgbClr val="000000"/>
                </a:solidFill>
              </a:rPr>
              <a:pPr>
                <a:spcBef>
                  <a:spcPct val="0"/>
                </a:spcBef>
              </a:pPr>
              <a:t>73</a:t>
            </a:fld>
            <a:endParaRPr lang="en-US" altLang="en-US">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59733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18A6D50-3AFF-40A7-A162-806027F49F0C}" type="slidenum">
              <a:rPr lang="en-US" altLang="en-US" smtClean="0">
                <a:solidFill>
                  <a:srgbClr val="000000"/>
                </a:solidFill>
              </a:rPr>
              <a:pPr>
                <a:spcBef>
                  <a:spcPct val="0"/>
                </a:spcBef>
              </a:pPr>
              <a:t>74</a:t>
            </a:fld>
            <a:endParaRPr lang="en-US" altLang="en-US">
              <a:solidFill>
                <a:srgbClr val="000000"/>
              </a:solidFill>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69656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B2F7D1F-B739-4E80-A07C-809ED5A89F89}" type="slidenum">
              <a:rPr lang="he-IL" smtClean="0"/>
              <a:t>7</a:t>
            </a:fld>
            <a:endParaRPr lang="he-IL"/>
          </a:p>
        </p:txBody>
      </p:sp>
    </p:spTree>
    <p:extLst>
      <p:ext uri="{BB962C8B-B14F-4D97-AF65-F5344CB8AC3E}">
        <p14:creationId xmlns:p14="http://schemas.microsoft.com/office/powerpoint/2010/main" val="125937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B2F7D1F-B739-4E80-A07C-809ED5A89F89}" type="slidenum">
              <a:rPr lang="he-IL" smtClean="0"/>
              <a:t>14</a:t>
            </a:fld>
            <a:endParaRPr lang="he-IL"/>
          </a:p>
        </p:txBody>
      </p:sp>
    </p:spTree>
    <p:extLst>
      <p:ext uri="{BB962C8B-B14F-4D97-AF65-F5344CB8AC3E}">
        <p14:creationId xmlns:p14="http://schemas.microsoft.com/office/powerpoint/2010/main" val="371240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F0120D1-6D0D-411F-B73E-737AFB32C4D7}" type="slidenum">
              <a:rPr lang="en-US" altLang="en-US" smtClean="0">
                <a:solidFill>
                  <a:srgbClr val="000000"/>
                </a:solidFill>
              </a:rPr>
              <a:pPr>
                <a:spcBef>
                  <a:spcPct val="0"/>
                </a:spcBef>
              </a:pPr>
              <a:t>15</a:t>
            </a:fld>
            <a:endParaRPr lang="en-US" altLang="en-US">
              <a:solidFill>
                <a:srgbClr val="000000"/>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7896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B2F7D1F-B739-4E80-A07C-809ED5A89F89}" type="slidenum">
              <a:rPr lang="he-IL" smtClean="0">
                <a:solidFill>
                  <a:prstClr val="black"/>
                </a:solidFill>
              </a:rPr>
              <a:pPr/>
              <a:t>16</a:t>
            </a:fld>
            <a:endParaRPr lang="he-IL">
              <a:solidFill>
                <a:prstClr val="black"/>
              </a:solidFill>
            </a:endParaRPr>
          </a:p>
        </p:txBody>
      </p:sp>
    </p:spTree>
    <p:extLst>
      <p:ext uri="{BB962C8B-B14F-4D97-AF65-F5344CB8AC3E}">
        <p14:creationId xmlns:p14="http://schemas.microsoft.com/office/powerpoint/2010/main" val="344063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12.xml"/><Relationship Id="rId4"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תגובות כימיות</a:t>
            </a:r>
          </a:p>
        </p:txBody>
      </p:sp>
      <p:sp>
        <p:nvSpPr>
          <p:cNvPr id="6" name="Slide Number Placeholder 5"/>
          <p:cNvSpPr>
            <a:spLocks noGrp="1"/>
          </p:cNvSpPr>
          <p:nvPr>
            <p:ph type="sldNum" sz="quarter" idx="12"/>
          </p:nvPr>
        </p:nvSpPr>
        <p:spPr/>
        <p:txBody>
          <a:bodyPr/>
          <a:lstStyle/>
          <a:p>
            <a:fld id="{2DF8B779-5233-4C66-9979-3B60B566D130}" type="slidenum">
              <a:rPr lang="he-IL" smtClean="0"/>
              <a:t>‹#›</a:t>
            </a:fld>
            <a:endParaRPr lang="he-IL"/>
          </a:p>
        </p:txBody>
      </p:sp>
    </p:spTree>
    <p:extLst>
      <p:ext uri="{BB962C8B-B14F-4D97-AF65-F5344CB8AC3E}">
        <p14:creationId xmlns:p14="http://schemas.microsoft.com/office/powerpoint/2010/main" val="64203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תגובות כימיות</a:t>
            </a:r>
          </a:p>
        </p:txBody>
      </p:sp>
      <p:sp>
        <p:nvSpPr>
          <p:cNvPr id="6" name="Slide Number Placeholder 5"/>
          <p:cNvSpPr>
            <a:spLocks noGrp="1"/>
          </p:cNvSpPr>
          <p:nvPr>
            <p:ph type="sldNum" sz="quarter" idx="12"/>
          </p:nvPr>
        </p:nvSpPr>
        <p:spPr/>
        <p:txBody>
          <a:bodyPr/>
          <a:lstStyle/>
          <a:p>
            <a:fld id="{2DF8B779-5233-4C66-9979-3B60B566D130}" type="slidenum">
              <a:rPr lang="he-IL" smtClean="0"/>
              <a:t>‹#›</a:t>
            </a:fld>
            <a:endParaRPr lang="he-IL"/>
          </a:p>
        </p:txBody>
      </p:sp>
    </p:spTree>
    <p:extLst>
      <p:ext uri="{BB962C8B-B14F-4D97-AF65-F5344CB8AC3E}">
        <p14:creationId xmlns:p14="http://schemas.microsoft.com/office/powerpoint/2010/main" val="2038089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2300233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4064271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2060544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35645769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2604103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4395120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5124348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3159894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5737389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18215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תגובות כימיות</a:t>
            </a:r>
          </a:p>
        </p:txBody>
      </p:sp>
      <p:sp>
        <p:nvSpPr>
          <p:cNvPr id="6" name="Slide Number Placeholder 5"/>
          <p:cNvSpPr>
            <a:spLocks noGrp="1"/>
          </p:cNvSpPr>
          <p:nvPr>
            <p:ph type="sldNum" sz="quarter" idx="12"/>
          </p:nvPr>
        </p:nvSpPr>
        <p:spPr/>
        <p:txBody>
          <a:bodyPr/>
          <a:lstStyle/>
          <a:p>
            <a:fld id="{2DF8B779-5233-4C66-9979-3B60B566D130}" type="slidenum">
              <a:rPr lang="he-IL" smtClean="0"/>
              <a:t>‹#›</a:t>
            </a:fld>
            <a:endParaRPr lang="he-IL"/>
          </a:p>
        </p:txBody>
      </p:sp>
    </p:spTree>
    <p:extLst>
      <p:ext uri="{BB962C8B-B14F-4D97-AF65-F5344CB8AC3E}">
        <p14:creationId xmlns:p14="http://schemas.microsoft.com/office/powerpoint/2010/main" val="9414704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8939142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8336446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4014377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302009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5627002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6054861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1573315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917732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9828695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77359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653615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2792159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1599745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28966254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0313015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7653782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2026931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4713891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1909581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8925671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14376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3953122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7415974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0144245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2287169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0543086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תגובות כימיות</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45130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5"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8CAFAA9B-2ACF-854C-AA4B-0DB0AD5013A4}"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6"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609409312"/>
      </p:ext>
    </p:extLst>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5"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9578CE7B-609F-B540-B032-E658D84A5B7B}"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6"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829386753"/>
      </p:ext>
    </p:extLst>
  </p:cSld>
  <p:clrMapOvr>
    <a:masterClrMapping/>
  </p:clrMapOvr>
  <p:transition spd="slow"/>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5"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9E42691A-B19A-DF4D-8E2E-16850FB853B9}"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6"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1680801384"/>
      </p:ext>
    </p:extLst>
  </p:cSld>
  <p:clrMapOvr>
    <a:masterClrMapping/>
  </p:clrMapOvr>
  <p:transition spd="slow"/>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2C424000-FDD9-6444-BDB6-A417E752CCB9}"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94432817"/>
      </p:ext>
    </p:extLst>
  </p:cSld>
  <p:clrMapOvr>
    <a:masterClrMapping/>
  </p:clrMapOvr>
  <p:transition spd="slow"/>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8"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F15799D6-92A9-9F4B-9E89-5D782861DE54}"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9"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46507187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5157660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4"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A165BD21-95A6-C746-A225-31B304162019}"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5"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204639104"/>
      </p:ext>
    </p:extLst>
  </p:cSld>
  <p:clrMapOvr>
    <a:masterClrMapping/>
  </p:clrMapOvr>
  <p:transition spd="slow"/>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3"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0D940BCE-0CBF-E449-A55C-6C706F840BB4}"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4"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4153743031"/>
      </p:ext>
    </p:extLst>
  </p:cSld>
  <p:clrMapOvr>
    <a:masterClrMapping/>
  </p:clrMapOvr>
  <p:transition spd="slow"/>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F184AEA4-4002-ED45-B9B6-B03684AA9073}"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544996916"/>
      </p:ext>
    </p:extLst>
  </p:cSld>
  <p:clrMapOvr>
    <a:masterClrMapping/>
  </p:clrMapOvr>
  <p:transition spd="slow"/>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977892DA-6752-5146-8D45-E1187E3303C3}"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333081769"/>
      </p:ext>
    </p:extLst>
  </p:cSld>
  <p:clrMapOvr>
    <a:masterClrMapping/>
  </p:clrMapOvr>
  <p:transition spd="slow"/>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5"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0B545C64-D40E-1E4E-AF7A-31463F0AB941}"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6"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462013947"/>
      </p:ext>
    </p:extLst>
  </p:cSld>
  <p:clrMapOvr>
    <a:masterClrMapping/>
  </p:clrMapOvr>
  <p:transition spd="slow"/>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5"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F1FD3421-6557-4E4E-BA15-5A1C3692B7B1}"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6"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865992984"/>
      </p:ext>
    </p:extLst>
  </p:cSld>
  <p:clrMapOvr>
    <a:masterClrMapping/>
  </p:clrMapOvr>
  <p:transition spd="slow"/>
</p:sldLayout>
</file>

<file path=ppt/slideLayouts/slideLayout14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B0F05F90-8A3A-054E-950B-26E9F4F7663B}"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1330658267"/>
      </p:ext>
    </p:extLst>
  </p:cSld>
  <p:clrMapOvr>
    <a:masterClrMapping/>
  </p:clrMapOvr>
  <p:transition spd="slow"/>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7"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1BB88CA5-804A-5940-830C-4D869848735A}"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8"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2205435990"/>
      </p:ext>
    </p:extLst>
  </p:cSld>
  <p:clrMapOvr>
    <a:masterClrMapping/>
  </p:clrMapOvr>
  <p:transition spd="slow"/>
</p:sldLayout>
</file>

<file path=ppt/slideLayouts/slideLayout14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E25048B7-0C3A-AC4A-B176-09A800F680B4}"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787907345"/>
      </p:ext>
    </p:extLst>
  </p:cSld>
  <p:clrMapOvr>
    <a:masterClrMapping/>
  </p:clrMapOvr>
  <p:transition spd="slow"/>
</p:sldLayout>
</file>

<file path=ppt/slideLayouts/slideLayout14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B0A558AF-4E2C-704D-AE19-629BB0782127}"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297695144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7232633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35CEBA06-CA3B-C346-A9F8-090D54D7394B}"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468836756"/>
      </p:ext>
    </p:extLst>
  </p:cSld>
  <p:clrMapOvr>
    <a:masterClrMapping/>
  </p:clrMapOvr>
  <p:transition spd="slow"/>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1281525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869862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0188092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6031869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5215504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8266738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39478685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7980356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728704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15029343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1117086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841028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8650770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8340635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4232416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1207685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5332074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2429147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6766438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תגובות כימיות</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01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796735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2111570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1068468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5940753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3737064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9700447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7893188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13633334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32346418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0763348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981755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4557953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1210230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0858114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492581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49390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1034511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18050692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0157664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2624008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תגובות כימיות</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80680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a:solidFill>
                  <a:srgbClr val="146430"/>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b="1"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1697934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1530848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a:t>Click to edit Master title style</a:t>
            </a:r>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292580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027" y="202980"/>
            <a:ext cx="10958227" cy="652884"/>
          </a:xfrm>
        </p:spPr>
        <p:txBody>
          <a:bodyPr anchor="t"/>
          <a:lstStyle>
            <a:lvl1pPr algn="l">
              <a:defRPr sz="3600" b="0" cap="none"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207234" y="1047890"/>
            <a:ext cx="11679967" cy="5607130"/>
          </a:xfrm>
        </p:spPr>
        <p:txBody>
          <a:bodyPr anchor="t"/>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73758494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403043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6291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70341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291677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1995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45900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0972800" cy="801688"/>
          </a:xfrm>
        </p:spPr>
        <p:txBody>
          <a:bodyPr/>
          <a:lstStyle/>
          <a:p>
            <a:r>
              <a:rPr lang="en-US"/>
              <a:t>Click to edit Master title style</a:t>
            </a:r>
          </a:p>
        </p:txBody>
      </p:sp>
      <p:sp>
        <p:nvSpPr>
          <p:cNvPr id="3" name="Text Placeholder 2"/>
          <p:cNvSpPr>
            <a:spLocks noGrp="1"/>
          </p:cNvSpPr>
          <p:nvPr>
            <p:ph type="body" sz="half" idx="1"/>
          </p:nvPr>
        </p:nvSpPr>
        <p:spPr>
          <a:xfrm>
            <a:off x="304800" y="1095375"/>
            <a:ext cx="5689600" cy="5543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95375"/>
            <a:ext cx="5689600" cy="5543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109043"/>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0" y="0"/>
            <a:ext cx="12236451" cy="6858000"/>
          </a:xfrm>
          <a:prstGeom prst="rect">
            <a:avLst/>
          </a:prstGeom>
          <a:solidFill>
            <a:srgbClr val="DDDDDD"/>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solidFill>
                <a:srgbClr val="990000"/>
              </a:solidFill>
            </a:endParaRPr>
          </a:p>
        </p:txBody>
      </p:sp>
      <p:sp>
        <p:nvSpPr>
          <p:cNvPr id="4" name="Rectangle 12"/>
          <p:cNvSpPr>
            <a:spLocks noChangeArrowheads="1"/>
          </p:cNvSpPr>
          <p:nvPr userDrawn="1"/>
        </p:nvSpPr>
        <p:spPr bwMode="auto">
          <a:xfrm>
            <a:off x="0" y="1"/>
            <a:ext cx="12236451" cy="938213"/>
          </a:xfrm>
          <a:prstGeom prst="rect">
            <a:avLst/>
          </a:prstGeom>
          <a:solidFill>
            <a:srgbClr val="6690AB"/>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5" name="Rectangle 1034"/>
          <p:cNvSpPr>
            <a:spLocks noChangeArrowheads="1"/>
          </p:cNvSpPr>
          <p:nvPr userDrawn="1"/>
        </p:nvSpPr>
        <p:spPr bwMode="auto">
          <a:xfrm>
            <a:off x="3517901" y="1066801"/>
            <a:ext cx="28775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2400" b="0" i="0" dirty="0">
                <a:solidFill>
                  <a:srgbClr val="990000"/>
                </a:solidFill>
                <a:latin typeface="Arial" panose="020B0604020202020204" pitchFamily="34" charset="0"/>
              </a:rPr>
              <a:t>William L Masterton</a:t>
            </a:r>
          </a:p>
          <a:p>
            <a:pPr algn="l" rtl="0" eaLnBrk="0" fontAlgn="base" hangingPunct="0">
              <a:spcBef>
                <a:spcPct val="0"/>
              </a:spcBef>
              <a:spcAft>
                <a:spcPct val="0"/>
              </a:spcAft>
              <a:defRPr/>
            </a:pPr>
            <a:r>
              <a:rPr lang="en-US" altLang="en-US" sz="2400" b="0" i="0" dirty="0">
                <a:solidFill>
                  <a:srgbClr val="990000"/>
                </a:solidFill>
                <a:latin typeface="Arial" panose="020B0604020202020204" pitchFamily="34" charset="0"/>
              </a:rPr>
              <a:t>Cecile N. Hurley</a:t>
            </a:r>
          </a:p>
        </p:txBody>
      </p:sp>
      <p:sp>
        <p:nvSpPr>
          <p:cNvPr id="7" name="Rectangle 1038"/>
          <p:cNvSpPr>
            <a:spLocks noGrp="1" noChangeArrowheads="1"/>
          </p:cNvSpPr>
          <p:nvPr userDrawn="1"/>
        </p:nvSpPr>
        <p:spPr bwMode="auto">
          <a:xfrm>
            <a:off x="1748367" y="6019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000" b="0" dirty="0">
              <a:solidFill>
                <a:srgbClr val="2F3F99"/>
              </a:solidFill>
              <a:latin typeface="Arial" panose="020B0604020202020204" pitchFamily="34" charset="0"/>
              <a:ea typeface="ＭＳ Ｐゴシック" panose="020B0600070205080204" pitchFamily="34" charset="-128"/>
            </a:endParaRPr>
          </a:p>
        </p:txBody>
      </p:sp>
      <p:sp>
        <p:nvSpPr>
          <p:cNvPr id="296975" name="Rectangle 1039"/>
          <p:cNvSpPr>
            <a:spLocks noGrp="1" noChangeArrowheads="1"/>
          </p:cNvSpPr>
          <p:nvPr>
            <p:ph type="ctrTitle"/>
          </p:nvPr>
        </p:nvSpPr>
        <p:spPr>
          <a:xfrm>
            <a:off x="345018" y="3200400"/>
            <a:ext cx="11550649" cy="1143000"/>
          </a:xfrm>
        </p:spPr>
        <p:txBody>
          <a:bodyPr/>
          <a:lstStyle>
            <a:lvl1pPr algn="ctr">
              <a:defRPr>
                <a:solidFill>
                  <a:srgbClr val="990000"/>
                </a:solidFill>
              </a:defRPr>
            </a:lvl1pPr>
          </a:lstStyle>
          <a:p>
            <a:r>
              <a:rPr lang="en-US" dirty="0"/>
              <a:t>Chapter 1</a:t>
            </a:r>
            <a:br>
              <a:rPr lang="en-US" dirty="0"/>
            </a:br>
            <a:r>
              <a:rPr lang="en-US" dirty="0"/>
              <a:t> Matter and Measurements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244" y="62484"/>
            <a:ext cx="3106101" cy="2980944"/>
          </a:xfrm>
          <a:prstGeom prst="rect">
            <a:avLst/>
          </a:prstGeom>
        </p:spPr>
      </p:pic>
    </p:spTree>
    <p:extLst>
      <p:ext uri="{BB962C8B-B14F-4D97-AF65-F5344CB8AC3E}">
        <p14:creationId xmlns:p14="http://schemas.microsoft.com/office/powerpoint/2010/main" val="397710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תגובות כימיות</a:t>
            </a:r>
          </a:p>
        </p:txBody>
      </p:sp>
      <p:sp>
        <p:nvSpPr>
          <p:cNvPr id="6" name="Slide Number Placeholder 5"/>
          <p:cNvSpPr>
            <a:spLocks noGrp="1"/>
          </p:cNvSpPr>
          <p:nvPr>
            <p:ph type="sldNum" sz="quarter" idx="12"/>
          </p:nvPr>
        </p:nvSpPr>
        <p:spPr/>
        <p:txBody>
          <a:bodyPr/>
          <a:lstStyle/>
          <a:p>
            <a:fld id="{2DF8B779-5233-4C66-9979-3B60B566D130}" type="slidenum">
              <a:rPr lang="he-IL" smtClean="0"/>
              <a:t>‹#›</a:t>
            </a:fld>
            <a:endParaRPr lang="he-IL"/>
          </a:p>
        </p:txBody>
      </p:sp>
    </p:spTree>
    <p:extLst>
      <p:ext uri="{BB962C8B-B14F-4D97-AF65-F5344CB8AC3E}">
        <p14:creationId xmlns:p14="http://schemas.microsoft.com/office/powerpoint/2010/main" val="3886584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90114960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363111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7308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768" y="1008063"/>
            <a:ext cx="5831417"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384" y="1008063"/>
            <a:ext cx="5831416"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63022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6995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42556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0974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9584544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9253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787359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3352" y="161926"/>
            <a:ext cx="2965449" cy="6543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767" y="161926"/>
            <a:ext cx="8697384" cy="654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6784303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p:spPr>
        <p:txBody>
          <a:bodyPr/>
          <a:lstStyle/>
          <a:p>
            <a:r>
              <a:rPr lang="en-US"/>
              <a:t>Click to edit Master title style</a:t>
            </a:r>
          </a:p>
        </p:txBody>
      </p:sp>
      <p:sp>
        <p:nvSpPr>
          <p:cNvPr id="3" name="Text Placeholder 2"/>
          <p:cNvSpPr>
            <a:spLocks noGrp="1"/>
          </p:cNvSpPr>
          <p:nvPr>
            <p:ph type="body" sz="half" idx="1"/>
          </p:nvPr>
        </p:nvSpPr>
        <p:spPr>
          <a:xfrm>
            <a:off x="122768"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57384" y="1008064"/>
            <a:ext cx="5831416"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57384" y="3932238"/>
            <a:ext cx="5831416" cy="277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1882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p:spPr>
        <p:txBody>
          <a:bodyPr/>
          <a:lstStyle/>
          <a:p>
            <a:r>
              <a:rPr lang="en-US"/>
              <a:t>Click to edit Master title style</a:t>
            </a:r>
          </a:p>
        </p:txBody>
      </p:sp>
      <p:sp>
        <p:nvSpPr>
          <p:cNvPr id="3" name="Text Placeholder 2"/>
          <p:cNvSpPr>
            <a:spLocks noGrp="1"/>
          </p:cNvSpPr>
          <p:nvPr>
            <p:ph type="body" sz="half" idx="1"/>
          </p:nvPr>
        </p:nvSpPr>
        <p:spPr>
          <a:xfrm>
            <a:off x="122768"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384" y="1008063"/>
            <a:ext cx="5831416"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50259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12924A3B-3EBE-9848-8119-6CE0DCD38006}"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551590507"/>
      </p:ext>
    </p:extLst>
  </p:cSld>
  <p:clrMapOvr>
    <a:masterClrMapping/>
  </p:clrMapOvr>
  <p:transition spd="slow"/>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7ECBDC9-BC42-4448-87AA-DDB65684AF9B}"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040822159"/>
      </p:ext>
    </p:extLst>
  </p:cSld>
  <p:clrMapOvr>
    <a:masterClrMapping/>
  </p:clrMapOvr>
  <p:transition spd="slow"/>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33C6C2A-DA5B-374A-9754-78A5DA3FBC79}"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570760032"/>
      </p:ext>
    </p:extLst>
  </p:cSld>
  <p:clrMapOvr>
    <a:masterClrMapping/>
  </p:clrMapOvr>
  <p:transition spd="slow"/>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10C40FF-1DED-9240-9916-D1C2A7735861}" type="slidenum">
              <a:rPr lang="en-US"/>
              <a:pPr>
                <a:defRPr/>
              </a:pPr>
              <a:t>‹#›</a:t>
            </a:fld>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02284138"/>
      </p:ext>
    </p:extLst>
  </p:cSld>
  <p:clrMapOvr>
    <a:masterClrMapping/>
  </p:clrMapOvr>
  <p:transition spd="slow"/>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9B1EE4E6-3E07-7845-956A-6C2035F6BC20}" type="slidenum">
              <a:rPr lang="en-US"/>
              <a:pPr>
                <a:defRPr/>
              </a:pPr>
              <a:t>‹#›</a:t>
            </a:fld>
            <a:endParaRPr lang="en-US"/>
          </a:p>
        </p:txBody>
      </p:sp>
      <p:sp>
        <p:nvSpPr>
          <p:cNvPr id="8"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9"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749199165"/>
      </p:ext>
    </p:extLst>
  </p:cSld>
  <p:clrMapOvr>
    <a:masterClrMapping/>
  </p:clrMapOvr>
  <p:transition spd="slow"/>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D6C7C7D-8020-4345-936D-6C4542046B80}" type="slidenum">
              <a:rPr lang="en-US"/>
              <a:pPr>
                <a:defRPr/>
              </a:pPr>
              <a:t>‹#›</a:t>
            </a:fld>
            <a:endParaRPr lang="en-US"/>
          </a:p>
        </p:txBody>
      </p:sp>
      <p:sp>
        <p:nvSpPr>
          <p:cNvPr id="4"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656344742"/>
      </p:ext>
    </p:extLst>
  </p:cSld>
  <p:clrMapOvr>
    <a:masterClrMapping/>
  </p:clrMapOvr>
  <p:transition spd="slow"/>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16238C3-AA94-1943-9D58-3EED3628B8DE}" type="slidenum">
              <a:rPr lang="en-US"/>
              <a:pPr>
                <a:defRPr/>
              </a:pPr>
              <a:t>‹#›</a:t>
            </a:fld>
            <a:endParaRPr lang="en-US"/>
          </a:p>
        </p:txBody>
      </p:sp>
      <p:sp>
        <p:nvSpPr>
          <p:cNvPr id="3"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4"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151873355"/>
      </p:ext>
    </p:extLst>
  </p:cSld>
  <p:clrMapOvr>
    <a:masterClrMapping/>
  </p:clrMapOvr>
  <p:transition spd="slow"/>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D9B5909-6FC0-2A4E-936F-6D27288355D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248212784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20275584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B48817F-8BF9-D846-90F1-5214431EEC98}"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790104618"/>
      </p:ext>
    </p:extLst>
  </p:cSld>
  <p:clrMapOvr>
    <a:masterClrMapping/>
  </p:clrMapOvr>
  <p:transition spd="slow"/>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F9246A4-7156-594E-884D-A449CED96FEB}"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121452382"/>
      </p:ext>
    </p:extLst>
  </p:cSld>
  <p:clrMapOvr>
    <a:masterClrMapping/>
  </p:clrMapOvr>
  <p:transition spd="slow"/>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3048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8940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8F22C92-8C11-5240-B58B-8DA0DAAFFB6D}"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691714352"/>
      </p:ext>
    </p:extLst>
  </p:cSld>
  <p:clrMapOvr>
    <a:masterClrMapping/>
  </p:clrMapOvr>
  <p:transition spd="slow"/>
</p:sldLayout>
</file>

<file path=ppt/slideLayouts/slideLayout2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2E5F98-1E4F-D241-8792-998012BC509F}"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55458721"/>
      </p:ext>
    </p:extLst>
  </p:cSld>
  <p:clrMapOvr>
    <a:masterClrMapping/>
  </p:clrMapOvr>
  <p:transition spd="slow"/>
</p:sldLayout>
</file>

<file path=ppt/slideLayouts/slideLayout2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2B6C1EE1-16AC-884A-B029-CEA4E2EE6F25}"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851048505"/>
      </p:ext>
    </p:extLst>
  </p:cSld>
  <p:clrMapOvr>
    <a:masterClrMapping/>
  </p:clrMapOvr>
  <p:transition spd="slow"/>
</p:sldLayout>
</file>

<file path=ppt/slideLayouts/slideLayout2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8528327-157D-A047-89AD-65B42852156A}"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804349258"/>
      </p:ext>
    </p:extLst>
  </p:cSld>
  <p:clrMapOvr>
    <a:masterClrMapping/>
  </p:clrMapOvr>
  <p:transition spd="slow"/>
</p:sldLayout>
</file>

<file path=ppt/slideLayouts/slideLayout2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4068577-9799-3140-B64C-06505A0E4FC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307003734"/>
      </p:ext>
    </p:extLst>
  </p:cSld>
  <p:clrMapOvr>
    <a:masterClrMapping/>
  </p:clrMapOvr>
  <p:transition spd="slow"/>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baseline="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48902788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8558726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3877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97647467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4645941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80434193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66847040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392614223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58544810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52395418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1415187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69166068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40381924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151632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70738174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7049682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1391769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23501650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69725698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95387134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תגובות כימיות</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634498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12924A3B-3EBE-9848-8119-6CE0DCD38006}"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65101926"/>
      </p:ext>
    </p:extLst>
  </p:cSld>
  <p:clrMapOvr>
    <a:masterClrMapping/>
  </p:clrMapOvr>
  <p:transition spd="slow"/>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7ECBDC9-BC42-4448-87AA-DDB65684AF9B}"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262257504"/>
      </p:ext>
    </p:extLst>
  </p:cSld>
  <p:clrMapOvr>
    <a:masterClrMapping/>
  </p:clrMapOvr>
  <p:transition spd="slow"/>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33C6C2A-DA5B-374A-9754-78A5DA3FBC79}"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770723293"/>
      </p:ext>
    </p:extLst>
  </p:cSld>
  <p:clrMapOvr>
    <a:masterClrMapping/>
  </p:clrMapOvr>
  <p:transition spd="slow"/>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10C40FF-1DED-9240-9916-D1C2A7735861}" type="slidenum">
              <a:rPr lang="en-US"/>
              <a:pPr>
                <a:defRPr/>
              </a:pPr>
              <a:t>‹#›</a:t>
            </a:fld>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96135419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68179818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9B1EE4E6-3E07-7845-956A-6C2035F6BC20}" type="slidenum">
              <a:rPr lang="en-US"/>
              <a:pPr>
                <a:defRPr/>
              </a:pPr>
              <a:t>‹#›</a:t>
            </a:fld>
            <a:endParaRPr lang="en-US"/>
          </a:p>
        </p:txBody>
      </p:sp>
      <p:sp>
        <p:nvSpPr>
          <p:cNvPr id="8"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9"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728049367"/>
      </p:ext>
    </p:extLst>
  </p:cSld>
  <p:clrMapOvr>
    <a:masterClrMapping/>
  </p:clrMapOvr>
  <p:transition spd="slow"/>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D6C7C7D-8020-4345-936D-6C4542046B80}" type="slidenum">
              <a:rPr lang="en-US"/>
              <a:pPr>
                <a:defRPr/>
              </a:pPr>
              <a:t>‹#›</a:t>
            </a:fld>
            <a:endParaRPr lang="en-US"/>
          </a:p>
        </p:txBody>
      </p:sp>
      <p:sp>
        <p:nvSpPr>
          <p:cNvPr id="4"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4199284124"/>
      </p:ext>
    </p:extLst>
  </p:cSld>
  <p:clrMapOvr>
    <a:masterClrMapping/>
  </p:clrMapOvr>
  <p:transition spd="slow"/>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16238C3-AA94-1943-9D58-3EED3628B8DE}" type="slidenum">
              <a:rPr lang="en-US"/>
              <a:pPr>
                <a:defRPr/>
              </a:pPr>
              <a:t>‹#›</a:t>
            </a:fld>
            <a:endParaRPr lang="en-US"/>
          </a:p>
        </p:txBody>
      </p:sp>
      <p:sp>
        <p:nvSpPr>
          <p:cNvPr id="3"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4"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761842190"/>
      </p:ext>
    </p:extLst>
  </p:cSld>
  <p:clrMapOvr>
    <a:masterClrMapping/>
  </p:clrMapOvr>
  <p:transition spd="slow"/>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D9B5909-6FC0-2A4E-936F-6D27288355D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2790172155"/>
      </p:ext>
    </p:extLst>
  </p:cSld>
  <p:clrMapOvr>
    <a:masterClrMapping/>
  </p:clrMapOvr>
  <p:transition spd="slow"/>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B48817F-8BF9-D846-90F1-5214431EEC98}"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2952182812"/>
      </p:ext>
    </p:extLst>
  </p:cSld>
  <p:clrMapOvr>
    <a:masterClrMapping/>
  </p:clrMapOvr>
  <p:transition spd="slow"/>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F9246A4-7156-594E-884D-A449CED96FEB}"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2993578536"/>
      </p:ext>
    </p:extLst>
  </p:cSld>
  <p:clrMapOvr>
    <a:masterClrMapping/>
  </p:clrMapOvr>
  <p:transition spd="slow"/>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3048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8940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8F22C92-8C11-5240-B58B-8DA0DAAFFB6D}"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420379513"/>
      </p:ext>
    </p:extLst>
  </p:cSld>
  <p:clrMapOvr>
    <a:masterClrMapping/>
  </p:clrMapOvr>
  <p:transition spd="slow"/>
</p:sldLayout>
</file>

<file path=ppt/slideLayouts/slideLayout2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2E5F98-1E4F-D241-8792-998012BC509F}"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4145399901"/>
      </p:ext>
    </p:extLst>
  </p:cSld>
  <p:clrMapOvr>
    <a:masterClrMapping/>
  </p:clrMapOvr>
  <p:transition spd="slow"/>
</p:sldLayout>
</file>

<file path=ppt/slideLayouts/slideLayout25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2B6C1EE1-16AC-884A-B029-CEA4E2EE6F25}"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976053096"/>
      </p:ext>
    </p:extLst>
  </p:cSld>
  <p:clrMapOvr>
    <a:masterClrMapping/>
  </p:clrMapOvr>
  <p:transition spd="slow"/>
</p:sldLayout>
</file>

<file path=ppt/slideLayouts/slideLayout25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8528327-157D-A047-89AD-65B42852156A}"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42723531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5733607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4068577-9799-3140-B64C-06505A0E4FC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4099025647"/>
      </p:ext>
    </p:extLst>
  </p:cSld>
  <p:clrMapOvr>
    <a:masterClrMapping/>
  </p:clrMapOvr>
  <p:transition spd="slow"/>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12924A3B-3EBE-9848-8119-6CE0DCD38006}"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2289182154"/>
      </p:ext>
    </p:extLst>
  </p:cSld>
  <p:clrMapOvr>
    <a:masterClrMapping/>
  </p:clrMapOvr>
  <p:transition spd="slow"/>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7ECBDC9-BC42-4448-87AA-DDB65684AF9B}"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024808353"/>
      </p:ext>
    </p:extLst>
  </p:cSld>
  <p:clrMapOvr>
    <a:masterClrMapping/>
  </p:clrMapOvr>
  <p:transition spd="slow"/>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33C6C2A-DA5B-374A-9754-78A5DA3FBC79}"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378409894"/>
      </p:ext>
    </p:extLst>
  </p:cSld>
  <p:clrMapOvr>
    <a:masterClrMapping/>
  </p:clrMapOvr>
  <p:transition spd="slow"/>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10C40FF-1DED-9240-9916-D1C2A7735861}" type="slidenum">
              <a:rPr lang="en-US"/>
              <a:pPr>
                <a:defRPr/>
              </a:pPr>
              <a:t>‹#›</a:t>
            </a:fld>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2870278255"/>
      </p:ext>
    </p:extLst>
  </p:cSld>
  <p:clrMapOvr>
    <a:masterClrMapping/>
  </p:clrMapOvr>
  <p:transition spd="slow"/>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9B1EE4E6-3E07-7845-956A-6C2035F6BC20}" type="slidenum">
              <a:rPr lang="en-US"/>
              <a:pPr>
                <a:defRPr/>
              </a:pPr>
              <a:t>‹#›</a:t>
            </a:fld>
            <a:endParaRPr lang="en-US"/>
          </a:p>
        </p:txBody>
      </p:sp>
      <p:sp>
        <p:nvSpPr>
          <p:cNvPr id="8"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9"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2481773825"/>
      </p:ext>
    </p:extLst>
  </p:cSld>
  <p:clrMapOvr>
    <a:masterClrMapping/>
  </p:clrMapOvr>
  <p:transition spd="slow"/>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D6C7C7D-8020-4345-936D-6C4542046B80}" type="slidenum">
              <a:rPr lang="en-US"/>
              <a:pPr>
                <a:defRPr/>
              </a:pPr>
              <a:t>‹#›</a:t>
            </a:fld>
            <a:endParaRPr lang="en-US"/>
          </a:p>
        </p:txBody>
      </p:sp>
      <p:sp>
        <p:nvSpPr>
          <p:cNvPr id="4"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717010902"/>
      </p:ext>
    </p:extLst>
  </p:cSld>
  <p:clrMapOvr>
    <a:masterClrMapping/>
  </p:clrMapOvr>
  <p:transition spd="slow"/>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16238C3-AA94-1943-9D58-3EED3628B8DE}" type="slidenum">
              <a:rPr lang="en-US"/>
              <a:pPr>
                <a:defRPr/>
              </a:pPr>
              <a:t>‹#›</a:t>
            </a:fld>
            <a:endParaRPr lang="en-US"/>
          </a:p>
        </p:txBody>
      </p:sp>
      <p:sp>
        <p:nvSpPr>
          <p:cNvPr id="3"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4"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061100346"/>
      </p:ext>
    </p:extLst>
  </p:cSld>
  <p:clrMapOvr>
    <a:masterClrMapping/>
  </p:clrMapOvr>
  <p:transition spd="slow"/>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D9B5909-6FC0-2A4E-936F-6D27288355D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2358683098"/>
      </p:ext>
    </p:extLst>
  </p:cSld>
  <p:clrMapOvr>
    <a:masterClrMapping/>
  </p:clrMapOvr>
  <p:transition spd="slow"/>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B48817F-8BF9-D846-90F1-5214431EEC98}"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95893871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11193869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F9246A4-7156-594E-884D-A449CED96FEB}"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981530697"/>
      </p:ext>
    </p:extLst>
  </p:cSld>
  <p:clrMapOvr>
    <a:masterClrMapping/>
  </p:clrMapOvr>
  <p:transition spd="slow"/>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3048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8940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8F22C92-8C11-5240-B58B-8DA0DAAFFB6D}"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149178180"/>
      </p:ext>
    </p:extLst>
  </p:cSld>
  <p:clrMapOvr>
    <a:masterClrMapping/>
  </p:clrMapOvr>
  <p:transition spd="slow"/>
</p:sldLayout>
</file>

<file path=ppt/slideLayouts/slideLayout2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2E5F98-1E4F-D241-8792-998012BC509F}"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814700450"/>
      </p:ext>
    </p:extLst>
  </p:cSld>
  <p:clrMapOvr>
    <a:masterClrMapping/>
  </p:clrMapOvr>
  <p:transition spd="slow"/>
</p:sldLayout>
</file>

<file path=ppt/slideLayouts/slideLayout27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2B6C1EE1-16AC-884A-B029-CEA4E2EE6F25}"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2286377318"/>
      </p:ext>
    </p:extLst>
  </p:cSld>
  <p:clrMapOvr>
    <a:masterClrMapping/>
  </p:clrMapOvr>
  <p:transition spd="slow"/>
</p:sldLayout>
</file>

<file path=ppt/slideLayouts/slideLayout27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8528327-157D-A047-89AD-65B42852156A}"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3693706250"/>
      </p:ext>
    </p:extLst>
  </p:cSld>
  <p:clrMapOvr>
    <a:masterClrMapping/>
  </p:clrMapOvr>
  <p:transition spd="slow"/>
</p:sldLayout>
</file>

<file path=ppt/slideLayouts/slideLayout27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4068577-9799-3140-B64C-06505A0E4FC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תגובות כימיות</a:t>
            </a:r>
            <a:endParaRPr lang="en-US"/>
          </a:p>
        </p:txBody>
      </p:sp>
    </p:spTree>
    <p:extLst>
      <p:ext uri="{BB962C8B-B14F-4D97-AF65-F5344CB8AC3E}">
        <p14:creationId xmlns:p14="http://schemas.microsoft.com/office/powerpoint/2010/main" val="2528393876"/>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34828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77993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תגובות כימיות</a:t>
            </a:r>
          </a:p>
        </p:txBody>
      </p:sp>
      <p:sp>
        <p:nvSpPr>
          <p:cNvPr id="6" name="Slide Number Placeholder 5"/>
          <p:cNvSpPr>
            <a:spLocks noGrp="1"/>
          </p:cNvSpPr>
          <p:nvPr>
            <p:ph type="sldNum" sz="quarter" idx="12"/>
          </p:nvPr>
        </p:nvSpPr>
        <p:spPr/>
        <p:txBody>
          <a:bodyPr/>
          <a:lstStyle/>
          <a:p>
            <a:fld id="{2DF8B779-5233-4C66-9979-3B60B566D130}" type="slidenum">
              <a:rPr lang="he-IL" smtClean="0"/>
              <a:t>‹#›</a:t>
            </a:fld>
            <a:endParaRPr lang="he-IL"/>
          </a:p>
        </p:txBody>
      </p:sp>
    </p:spTree>
    <p:extLst>
      <p:ext uri="{BB962C8B-B14F-4D97-AF65-F5344CB8AC3E}">
        <p14:creationId xmlns:p14="http://schemas.microsoft.com/office/powerpoint/2010/main" val="3865576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תגובות כימיות</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20172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5"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8CAFAA9B-2ACF-854C-AA4B-0DB0AD5013A4}"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6"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1429662711"/>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5"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9578CE7B-609F-B540-B032-E658D84A5B7B}"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6"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453424116"/>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5"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9E42691A-B19A-DF4D-8E2E-16850FB853B9}"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6"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214276733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2C424000-FDD9-6444-BDB6-A417E752CCB9}"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530021149"/>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8"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F15799D6-92A9-9F4B-9E89-5D782861DE54}"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9"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1183576911"/>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4"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A165BD21-95A6-C746-A225-31B304162019}"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5"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1609178057"/>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3"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0D940BCE-0CBF-E449-A55C-6C706F840BB4}"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4"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009971963"/>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F184AEA4-4002-ED45-B9B6-B03684AA9073}"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2317313916"/>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977892DA-6752-5146-8D45-E1187E3303C3}"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57043161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תגובות כימיות</a:t>
            </a:r>
          </a:p>
        </p:txBody>
      </p:sp>
      <p:sp>
        <p:nvSpPr>
          <p:cNvPr id="7" name="Slide Number Placeholder 6"/>
          <p:cNvSpPr>
            <a:spLocks noGrp="1"/>
          </p:cNvSpPr>
          <p:nvPr>
            <p:ph type="sldNum" sz="quarter" idx="12"/>
          </p:nvPr>
        </p:nvSpPr>
        <p:spPr/>
        <p:txBody>
          <a:bodyPr/>
          <a:lstStyle/>
          <a:p>
            <a:fld id="{2DF8B779-5233-4C66-9979-3B60B566D130}" type="slidenum">
              <a:rPr lang="he-IL" smtClean="0"/>
              <a:t>‹#›</a:t>
            </a:fld>
            <a:endParaRPr lang="he-IL"/>
          </a:p>
        </p:txBody>
      </p:sp>
    </p:spTree>
    <p:extLst>
      <p:ext uri="{BB962C8B-B14F-4D97-AF65-F5344CB8AC3E}">
        <p14:creationId xmlns:p14="http://schemas.microsoft.com/office/powerpoint/2010/main" val="1508925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5"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0B545C64-D40E-1E4E-AF7A-31463F0AB941}"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6"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1463566663"/>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5"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F1FD3421-6557-4E4E-BA15-5A1C3692B7B1}"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6"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184336123"/>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B0F05F90-8A3A-054E-950B-26E9F4F7663B}"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315429032"/>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7" name="Rectangle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1BB88CA5-804A-5940-830C-4D869848735A}"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8"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1910241037"/>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E25048B7-0C3A-AC4A-B176-09A800F680B4}"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397152721"/>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B0A558AF-4E2C-704D-AE19-629BB0782127}"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1949630704"/>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endParaRPr lang="en-US" sz="2400">
              <a:solidFill>
                <a:srgbClr val="000000"/>
              </a:solidFill>
            </a:endParaRPr>
          </a:p>
        </p:txBody>
      </p:sp>
      <p:sp>
        <p:nvSpPr>
          <p:cNvPr id="6" name="Slide Number Placeholder 5"/>
          <p:cNvSpPr>
            <a:spLocks noGrp="1" noChangeArrowheads="1"/>
          </p:cNvSpPr>
          <p:nvPr>
            <p:ph type="sldNum" sz="quarter" idx="11"/>
          </p:nvPr>
        </p:nvSpPr>
        <p:spPr>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fld id="{35CEBA06-CA3B-C346-A9F8-090D54D7394B}" type="slidenum">
              <a:rPr lang="en-US" sz="2400">
                <a:solidFill>
                  <a:srgbClr val="000000"/>
                </a:solidFill>
              </a:rPr>
              <a:pPr algn="l" rtl="0" eaLnBrk="0" fontAlgn="base" hangingPunct="0">
                <a:spcBef>
                  <a:spcPct val="0"/>
                </a:spcBef>
                <a:spcAft>
                  <a:spcPct val="0"/>
                </a:spcAft>
              </a:pPr>
              <a:t>‹#›</a:t>
            </a:fld>
            <a:endParaRPr lang="en-US" sz="2400">
              <a:solidFill>
                <a:srgbClr val="000000"/>
              </a:solidFill>
            </a:endParaRPr>
          </a:p>
        </p:txBody>
      </p:sp>
      <p:sp>
        <p:nvSpPr>
          <p:cNvPr id="7" name="Rectangle 9"/>
          <p:cNvSpPr>
            <a:spLocks noGrp="1" noChangeArrowheads="1"/>
          </p:cNvSpPr>
          <p:nvPr>
            <p:ph type="ftr" sz="quarter" idx="12"/>
          </p:nvPr>
        </p:nvSpPr>
        <p:spPr>
          <a:xfrm>
            <a:off x="2946400" y="6248400"/>
            <a:ext cx="629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lgn="l" rtl="0" eaLnBrk="0" fontAlgn="base" hangingPunct="0">
              <a:spcBef>
                <a:spcPct val="0"/>
              </a:spcBef>
              <a:spcAft>
                <a:spcPct val="0"/>
              </a:spcAft>
            </a:pPr>
            <a:r>
              <a:rPr lang="he-IL" sz="2400">
                <a:solidFill>
                  <a:srgbClr val="000000"/>
                </a:solidFill>
              </a:rPr>
              <a:t>תגובות כימיות</a:t>
            </a:r>
            <a:endParaRPr lang="en-US" sz="2400">
              <a:solidFill>
                <a:srgbClr val="000000"/>
              </a:solidFill>
            </a:endParaRPr>
          </a:p>
        </p:txBody>
      </p:sp>
    </p:spTree>
    <p:extLst>
      <p:ext uri="{BB962C8B-B14F-4D97-AF65-F5344CB8AC3E}">
        <p14:creationId xmlns:p14="http://schemas.microsoft.com/office/powerpoint/2010/main" val="2891236289"/>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188322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339440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99371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he-IL"/>
              <a:t>תגובות כימיות</a:t>
            </a:r>
          </a:p>
        </p:txBody>
      </p:sp>
      <p:sp>
        <p:nvSpPr>
          <p:cNvPr id="9" name="Slide Number Placeholder 8"/>
          <p:cNvSpPr>
            <a:spLocks noGrp="1"/>
          </p:cNvSpPr>
          <p:nvPr>
            <p:ph type="sldNum" sz="quarter" idx="12"/>
          </p:nvPr>
        </p:nvSpPr>
        <p:spPr/>
        <p:txBody>
          <a:bodyPr/>
          <a:lstStyle/>
          <a:p>
            <a:fld id="{2DF8B779-5233-4C66-9979-3B60B566D130}" type="slidenum">
              <a:rPr lang="he-IL" smtClean="0"/>
              <a:t>‹#›</a:t>
            </a:fld>
            <a:endParaRPr lang="he-IL"/>
          </a:p>
        </p:txBody>
      </p:sp>
    </p:spTree>
    <p:extLst>
      <p:ext uri="{BB962C8B-B14F-4D97-AF65-F5344CB8AC3E}">
        <p14:creationId xmlns:p14="http://schemas.microsoft.com/office/powerpoint/2010/main" val="38800945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3370249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813051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162454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1521563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640115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44497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1569212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8553044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763554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25008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he-IL"/>
              <a:t>תגובות כימיות</a:t>
            </a:r>
          </a:p>
        </p:txBody>
      </p:sp>
      <p:sp>
        <p:nvSpPr>
          <p:cNvPr id="5" name="Slide Number Placeholder 4"/>
          <p:cNvSpPr>
            <a:spLocks noGrp="1"/>
          </p:cNvSpPr>
          <p:nvPr>
            <p:ph type="sldNum" sz="quarter" idx="12"/>
          </p:nvPr>
        </p:nvSpPr>
        <p:spPr/>
        <p:txBody>
          <a:bodyPr/>
          <a:lstStyle/>
          <a:p>
            <a:fld id="{2DF8B779-5233-4C66-9979-3B60B566D130}" type="slidenum">
              <a:rPr lang="he-IL" smtClean="0"/>
              <a:t>‹#›</a:t>
            </a:fld>
            <a:endParaRPr lang="he-IL"/>
          </a:p>
        </p:txBody>
      </p:sp>
    </p:spTree>
    <p:extLst>
      <p:ext uri="{BB962C8B-B14F-4D97-AF65-F5344CB8AC3E}">
        <p14:creationId xmlns:p14="http://schemas.microsoft.com/office/powerpoint/2010/main" val="2648620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0757526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268343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1275112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8243585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864138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תגובות כימיות</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240212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68C3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1981200"/>
            <a:ext cx="12192000" cy="297180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dirty="0">
              <a:solidFill>
                <a:srgbClr val="40458C"/>
              </a:solidFill>
              <a:latin typeface="Arial"/>
            </a:endParaRPr>
          </a:p>
        </p:txBody>
      </p:sp>
      <p:pic>
        <p:nvPicPr>
          <p:cNvPr id="5" name="Picture 4" descr="screenshot_432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469" y="365124"/>
            <a:ext cx="6328955" cy="6172200"/>
          </a:xfrm>
          <a:prstGeom prst="rect">
            <a:avLst/>
          </a:prstGeom>
        </p:spPr>
      </p:pic>
      <p:sp>
        <p:nvSpPr>
          <p:cNvPr id="41027" name="Rectangle 67"/>
          <p:cNvSpPr>
            <a:spLocks noGrp="1" noChangeArrowheads="1"/>
          </p:cNvSpPr>
          <p:nvPr>
            <p:ph type="ctrTitle" hasCustomPrompt="1"/>
          </p:nvPr>
        </p:nvSpPr>
        <p:spPr>
          <a:xfrm>
            <a:off x="6705600" y="1981200"/>
            <a:ext cx="5486400" cy="1447800"/>
          </a:xfrm>
        </p:spPr>
        <p:txBody>
          <a:bodyPr/>
          <a:lstStyle>
            <a:lvl1pPr algn="ctr">
              <a:defRPr sz="2400"/>
            </a:lvl1pPr>
          </a:lstStyle>
          <a:p>
            <a:r>
              <a:rPr lang="en-US" dirty="0"/>
              <a:t>C h a p t e r  3</a:t>
            </a:r>
          </a:p>
        </p:txBody>
      </p:sp>
      <p:sp>
        <p:nvSpPr>
          <p:cNvPr id="41028" name="Rectangle 68" descr="Rectangle: Click to edit Master text styles&#10;Second level&#10;Third level&#10;Fourth level&#10;Fifth level"/>
          <p:cNvSpPr>
            <a:spLocks noGrp="1" noChangeArrowheads="1"/>
          </p:cNvSpPr>
          <p:nvPr>
            <p:ph type="subTitle" idx="1"/>
          </p:nvPr>
        </p:nvSpPr>
        <p:spPr>
          <a:xfrm>
            <a:off x="6705600" y="3429000"/>
            <a:ext cx="5486400" cy="1524000"/>
          </a:xfrm>
        </p:spPr>
        <p:txBody>
          <a:bodyPr/>
          <a:lstStyle>
            <a:lvl1pPr marL="0" indent="0" algn="ctr">
              <a:buFont typeface="Wingdings" pitchFamily="2" charset="2"/>
              <a:buNone/>
              <a:defRPr sz="3600" b="1"/>
            </a:lvl1pPr>
          </a:lstStyle>
          <a:p>
            <a:r>
              <a:rPr lang="en-US" dirty="0"/>
              <a:t>Click to edit Master subtitle style</a:t>
            </a:r>
          </a:p>
        </p:txBody>
      </p:sp>
    </p:spTree>
    <p:extLst>
      <p:ext uri="{BB962C8B-B14F-4D97-AF65-F5344CB8AC3E}">
        <p14:creationId xmlns:p14="http://schemas.microsoft.com/office/powerpoint/2010/main" val="8958714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endParaRPr lang="en-US" sz="2000" dirty="0">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atin typeface="Arial"/>
              </a:defRPr>
            </a:lvl1pPr>
          </a:lstStyle>
          <a:p>
            <a:pPr algn="l" rtl="0" fontAlgn="base">
              <a:spcBef>
                <a:spcPct val="0"/>
              </a:spcBef>
              <a:spcAft>
                <a:spcPct val="0"/>
              </a:spcAft>
              <a:defRPr/>
            </a:pPr>
            <a:r>
              <a:rPr lang="he-IL" sz="2000">
                <a:solidFill>
                  <a:srgbClr val="40458C"/>
                </a:solidFill>
              </a:rPr>
              <a:t>תגובות כימיות</a:t>
            </a:r>
            <a:endParaRPr lang="en-US" sz="2000" dirty="0">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fld id="{7C3115AF-42EE-452D-8B49-F0F1D4B084B8}" type="slidenum">
              <a:rPr lang="en-US" sz="2000" smtClean="0">
                <a:solidFill>
                  <a:srgbClr val="40458C"/>
                </a:solidFill>
              </a:rPr>
              <a:pPr algn="l" rtl="0" fontAlgn="base">
                <a:spcBef>
                  <a:spcPct val="0"/>
                </a:spcBef>
                <a:spcAft>
                  <a:spcPct val="0"/>
                </a:spcAft>
                <a:defRPr/>
              </a:pPr>
              <a:t>‹#›</a:t>
            </a:fld>
            <a:endParaRPr lang="en-US" sz="2000" dirty="0">
              <a:solidFill>
                <a:srgbClr val="40458C"/>
              </a:solidFill>
            </a:endParaRPr>
          </a:p>
        </p:txBody>
      </p:sp>
    </p:spTree>
    <p:extLst>
      <p:ext uri="{BB962C8B-B14F-4D97-AF65-F5344CB8AC3E}">
        <p14:creationId xmlns:p14="http://schemas.microsoft.com/office/powerpoint/2010/main" val="5732547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endParaRPr lang="en-US" sz="2000" dirty="0">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atin typeface="Arial"/>
              </a:defRPr>
            </a:lvl1pPr>
          </a:lstStyle>
          <a:p>
            <a:pPr algn="l" rtl="0" fontAlgn="base">
              <a:spcBef>
                <a:spcPct val="0"/>
              </a:spcBef>
              <a:spcAft>
                <a:spcPct val="0"/>
              </a:spcAft>
              <a:defRPr/>
            </a:pPr>
            <a:r>
              <a:rPr lang="he-IL" sz="2000">
                <a:solidFill>
                  <a:srgbClr val="40458C"/>
                </a:solidFill>
              </a:rPr>
              <a:t>תגובות כימיות</a:t>
            </a:r>
            <a:endParaRPr lang="en-US" sz="2000" dirty="0">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fld id="{44598137-0509-411C-BD9D-20193E53B9F5}" type="slidenum">
              <a:rPr lang="en-US" sz="2000" smtClean="0">
                <a:solidFill>
                  <a:srgbClr val="40458C"/>
                </a:solidFill>
              </a:rPr>
              <a:pPr algn="l" rtl="0" fontAlgn="base">
                <a:spcBef>
                  <a:spcPct val="0"/>
                </a:spcBef>
                <a:spcAft>
                  <a:spcPct val="0"/>
                </a:spcAft>
                <a:defRPr/>
              </a:pPr>
              <a:t>‹#›</a:t>
            </a:fld>
            <a:endParaRPr lang="en-US" sz="2000" dirty="0">
              <a:solidFill>
                <a:srgbClr val="40458C"/>
              </a:solidFill>
            </a:endParaRPr>
          </a:p>
        </p:txBody>
      </p:sp>
    </p:spTree>
    <p:extLst>
      <p:ext uri="{BB962C8B-B14F-4D97-AF65-F5344CB8AC3E}">
        <p14:creationId xmlns:p14="http://schemas.microsoft.com/office/powerpoint/2010/main" val="23604154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endParaRPr lang="en-US" sz="2000" dirty="0">
              <a:solidFill>
                <a:srgbClr val="40458C"/>
              </a:solidFill>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atin typeface="Arial"/>
              </a:defRPr>
            </a:lvl1pPr>
          </a:lstStyle>
          <a:p>
            <a:pPr algn="l" rtl="0" fontAlgn="base">
              <a:spcBef>
                <a:spcPct val="0"/>
              </a:spcBef>
              <a:spcAft>
                <a:spcPct val="0"/>
              </a:spcAft>
              <a:defRPr/>
            </a:pPr>
            <a:r>
              <a:rPr lang="he-IL" sz="2000">
                <a:solidFill>
                  <a:srgbClr val="40458C"/>
                </a:solidFill>
              </a:rPr>
              <a:t>תגובות כימיות</a:t>
            </a:r>
            <a:endParaRPr lang="en-US" sz="2000" dirty="0">
              <a:solidFill>
                <a:srgbClr val="40458C"/>
              </a:solidFill>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fld id="{57A72357-8710-4EC3-89AD-40CFE2F7B0CA}" type="slidenum">
              <a:rPr lang="en-US" sz="2000" smtClean="0">
                <a:solidFill>
                  <a:srgbClr val="40458C"/>
                </a:solidFill>
              </a:rPr>
              <a:pPr algn="l" rtl="0" fontAlgn="base">
                <a:spcBef>
                  <a:spcPct val="0"/>
                </a:spcBef>
                <a:spcAft>
                  <a:spcPct val="0"/>
                </a:spcAft>
                <a:defRPr/>
              </a:pPr>
              <a:t>‹#›</a:t>
            </a:fld>
            <a:endParaRPr lang="en-US" sz="2000" dirty="0">
              <a:solidFill>
                <a:srgbClr val="40458C"/>
              </a:solidFill>
            </a:endParaRPr>
          </a:p>
        </p:txBody>
      </p:sp>
    </p:spTree>
    <p:extLst>
      <p:ext uri="{BB962C8B-B14F-4D97-AF65-F5344CB8AC3E}">
        <p14:creationId xmlns:p14="http://schemas.microsoft.com/office/powerpoint/2010/main" val="237393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he-IL"/>
              <a:t>תגובות כימיות</a:t>
            </a:r>
          </a:p>
        </p:txBody>
      </p:sp>
      <p:sp>
        <p:nvSpPr>
          <p:cNvPr id="4" name="Slide Number Placeholder 3"/>
          <p:cNvSpPr>
            <a:spLocks noGrp="1"/>
          </p:cNvSpPr>
          <p:nvPr>
            <p:ph type="sldNum" sz="quarter" idx="12"/>
          </p:nvPr>
        </p:nvSpPr>
        <p:spPr/>
        <p:txBody>
          <a:bodyPr/>
          <a:lstStyle/>
          <a:p>
            <a:fld id="{2DF8B779-5233-4C66-9979-3B60B566D130}" type="slidenum">
              <a:rPr lang="he-IL" smtClean="0"/>
              <a:t>‹#›</a:t>
            </a:fld>
            <a:endParaRPr lang="he-IL"/>
          </a:p>
        </p:txBody>
      </p:sp>
    </p:spTree>
    <p:extLst>
      <p:ext uri="{BB962C8B-B14F-4D97-AF65-F5344CB8AC3E}">
        <p14:creationId xmlns:p14="http://schemas.microsoft.com/office/powerpoint/2010/main" val="36937930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5"/>
          <p:cNvSpPr>
            <a:spLocks noGrp="1" noChangeArrowheads="1"/>
          </p:cNvSpPr>
          <p:nvPr>
            <p:ph type="dt" sz="half" idx="10"/>
          </p:nvPr>
        </p:nvSpPr>
        <p:spPr>
          <a:xfrm>
            <a:off x="9144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endParaRPr lang="en-US" sz="2000" dirty="0">
              <a:solidFill>
                <a:srgbClr val="40458C"/>
              </a:solidFill>
            </a:endParaRPr>
          </a:p>
        </p:txBody>
      </p:sp>
      <p:sp>
        <p:nvSpPr>
          <p:cNvPr id="8" name="Rectangle 66"/>
          <p:cNvSpPr>
            <a:spLocks noGrp="1" noChangeArrowheads="1"/>
          </p:cNvSpPr>
          <p:nvPr>
            <p:ph type="ftr" sz="quarter" idx="11"/>
          </p:nvPr>
        </p:nvSpPr>
        <p:spPr>
          <a:xfrm>
            <a:off x="4165600" y="6248400"/>
            <a:ext cx="3860800" cy="457200"/>
          </a:xfrm>
          <a:prstGeom prst="rect">
            <a:avLst/>
          </a:prstGeom>
          <a:ln/>
        </p:spPr>
        <p:txBody>
          <a:bodyPr/>
          <a:lstStyle>
            <a:lvl1pPr>
              <a:defRPr>
                <a:latin typeface="Arial"/>
              </a:defRPr>
            </a:lvl1pPr>
          </a:lstStyle>
          <a:p>
            <a:pPr algn="l" rtl="0" fontAlgn="base">
              <a:spcBef>
                <a:spcPct val="0"/>
              </a:spcBef>
              <a:spcAft>
                <a:spcPct val="0"/>
              </a:spcAft>
              <a:defRPr/>
            </a:pPr>
            <a:r>
              <a:rPr lang="he-IL" sz="2000">
                <a:solidFill>
                  <a:srgbClr val="40458C"/>
                </a:solidFill>
              </a:rPr>
              <a:t>תגובות כימיות</a:t>
            </a:r>
            <a:endParaRPr lang="en-US" sz="2000" dirty="0">
              <a:solidFill>
                <a:srgbClr val="40458C"/>
              </a:solidFill>
            </a:endParaRPr>
          </a:p>
        </p:txBody>
      </p:sp>
      <p:sp>
        <p:nvSpPr>
          <p:cNvPr id="9" name="Rectangle 67"/>
          <p:cNvSpPr>
            <a:spLocks noGrp="1" noChangeArrowheads="1"/>
          </p:cNvSpPr>
          <p:nvPr>
            <p:ph type="sldNum" sz="quarter" idx="12"/>
          </p:nvPr>
        </p:nvSpPr>
        <p:spPr>
          <a:xfrm>
            <a:off x="87376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fld id="{B79C5135-D4A9-4939-9290-91B87CA1BB05}" type="slidenum">
              <a:rPr lang="en-US" sz="2000" smtClean="0">
                <a:solidFill>
                  <a:srgbClr val="40458C"/>
                </a:solidFill>
              </a:rPr>
              <a:pPr algn="l" rtl="0" fontAlgn="base">
                <a:spcBef>
                  <a:spcPct val="0"/>
                </a:spcBef>
                <a:spcAft>
                  <a:spcPct val="0"/>
                </a:spcAft>
                <a:defRPr/>
              </a:pPr>
              <a:t>‹#›</a:t>
            </a:fld>
            <a:endParaRPr lang="en-US" sz="2000" dirty="0">
              <a:solidFill>
                <a:srgbClr val="40458C"/>
              </a:solidFill>
            </a:endParaRPr>
          </a:p>
        </p:txBody>
      </p:sp>
    </p:spTree>
    <p:extLst>
      <p:ext uri="{BB962C8B-B14F-4D97-AF65-F5344CB8AC3E}">
        <p14:creationId xmlns:p14="http://schemas.microsoft.com/office/powerpoint/2010/main" val="2353776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5"/>
          <p:cNvSpPr>
            <a:spLocks noGrp="1" noChangeArrowheads="1"/>
          </p:cNvSpPr>
          <p:nvPr>
            <p:ph type="dt" sz="half" idx="10"/>
          </p:nvPr>
        </p:nvSpPr>
        <p:spPr>
          <a:xfrm>
            <a:off x="9144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endParaRPr lang="en-US" sz="2000" dirty="0">
              <a:solidFill>
                <a:srgbClr val="40458C"/>
              </a:solidFill>
            </a:endParaRPr>
          </a:p>
        </p:txBody>
      </p:sp>
      <p:sp>
        <p:nvSpPr>
          <p:cNvPr id="4" name="Rectangle 66"/>
          <p:cNvSpPr>
            <a:spLocks noGrp="1" noChangeArrowheads="1"/>
          </p:cNvSpPr>
          <p:nvPr>
            <p:ph type="ftr" sz="quarter" idx="11"/>
          </p:nvPr>
        </p:nvSpPr>
        <p:spPr>
          <a:xfrm>
            <a:off x="4165600" y="6248400"/>
            <a:ext cx="3860800" cy="457200"/>
          </a:xfrm>
          <a:prstGeom prst="rect">
            <a:avLst/>
          </a:prstGeom>
          <a:ln/>
        </p:spPr>
        <p:txBody>
          <a:bodyPr/>
          <a:lstStyle>
            <a:lvl1pPr>
              <a:defRPr>
                <a:latin typeface="Arial"/>
              </a:defRPr>
            </a:lvl1pPr>
          </a:lstStyle>
          <a:p>
            <a:pPr algn="l" rtl="0" fontAlgn="base">
              <a:spcBef>
                <a:spcPct val="0"/>
              </a:spcBef>
              <a:spcAft>
                <a:spcPct val="0"/>
              </a:spcAft>
              <a:defRPr/>
            </a:pPr>
            <a:r>
              <a:rPr lang="he-IL" sz="2000">
                <a:solidFill>
                  <a:srgbClr val="40458C"/>
                </a:solidFill>
              </a:rPr>
              <a:t>תגובות כימיות</a:t>
            </a:r>
            <a:endParaRPr lang="en-US" sz="2000" dirty="0">
              <a:solidFill>
                <a:srgbClr val="40458C"/>
              </a:solidFill>
            </a:endParaRPr>
          </a:p>
        </p:txBody>
      </p:sp>
      <p:sp>
        <p:nvSpPr>
          <p:cNvPr id="5" name="Rectangle 67"/>
          <p:cNvSpPr>
            <a:spLocks noGrp="1" noChangeArrowheads="1"/>
          </p:cNvSpPr>
          <p:nvPr>
            <p:ph type="sldNum" sz="quarter" idx="12"/>
          </p:nvPr>
        </p:nvSpPr>
        <p:spPr>
          <a:xfrm>
            <a:off x="87376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fld id="{76E591A7-65C3-4413-BFCD-DA77EE0BA3E2}" type="slidenum">
              <a:rPr lang="en-US" sz="2000" smtClean="0">
                <a:solidFill>
                  <a:srgbClr val="40458C"/>
                </a:solidFill>
              </a:rPr>
              <a:pPr algn="l" rtl="0" fontAlgn="base">
                <a:spcBef>
                  <a:spcPct val="0"/>
                </a:spcBef>
                <a:spcAft>
                  <a:spcPct val="0"/>
                </a:spcAft>
                <a:defRPr/>
              </a:pPr>
              <a:t>‹#›</a:t>
            </a:fld>
            <a:endParaRPr lang="en-US" sz="2000" dirty="0">
              <a:solidFill>
                <a:srgbClr val="40458C"/>
              </a:solidFill>
            </a:endParaRPr>
          </a:p>
        </p:txBody>
      </p:sp>
    </p:spTree>
    <p:extLst>
      <p:ext uri="{BB962C8B-B14F-4D97-AF65-F5344CB8AC3E}">
        <p14:creationId xmlns:p14="http://schemas.microsoft.com/office/powerpoint/2010/main" val="2528887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xfrm>
            <a:off x="9144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endParaRPr lang="en-US" sz="2000" dirty="0">
              <a:solidFill>
                <a:srgbClr val="40458C"/>
              </a:solidFill>
            </a:endParaRPr>
          </a:p>
        </p:txBody>
      </p:sp>
      <p:sp>
        <p:nvSpPr>
          <p:cNvPr id="3" name="Rectangle 66"/>
          <p:cNvSpPr>
            <a:spLocks noGrp="1" noChangeArrowheads="1"/>
          </p:cNvSpPr>
          <p:nvPr>
            <p:ph type="ftr" sz="quarter" idx="11"/>
          </p:nvPr>
        </p:nvSpPr>
        <p:spPr>
          <a:xfrm>
            <a:off x="4165600" y="6248400"/>
            <a:ext cx="3860800" cy="457200"/>
          </a:xfrm>
          <a:prstGeom prst="rect">
            <a:avLst/>
          </a:prstGeom>
          <a:ln/>
        </p:spPr>
        <p:txBody>
          <a:bodyPr/>
          <a:lstStyle>
            <a:lvl1pPr>
              <a:defRPr>
                <a:latin typeface="Arial"/>
              </a:defRPr>
            </a:lvl1pPr>
          </a:lstStyle>
          <a:p>
            <a:pPr algn="l" rtl="0" fontAlgn="base">
              <a:spcBef>
                <a:spcPct val="0"/>
              </a:spcBef>
              <a:spcAft>
                <a:spcPct val="0"/>
              </a:spcAft>
              <a:defRPr/>
            </a:pPr>
            <a:r>
              <a:rPr lang="he-IL" sz="2000">
                <a:solidFill>
                  <a:srgbClr val="40458C"/>
                </a:solidFill>
              </a:rPr>
              <a:t>תגובות כימיות</a:t>
            </a:r>
            <a:endParaRPr lang="en-US" sz="2000" dirty="0">
              <a:solidFill>
                <a:srgbClr val="40458C"/>
              </a:solidFill>
            </a:endParaRPr>
          </a:p>
        </p:txBody>
      </p:sp>
      <p:sp>
        <p:nvSpPr>
          <p:cNvPr id="4" name="Rectangle 67"/>
          <p:cNvSpPr>
            <a:spLocks noGrp="1" noChangeArrowheads="1"/>
          </p:cNvSpPr>
          <p:nvPr>
            <p:ph type="sldNum" sz="quarter" idx="12"/>
          </p:nvPr>
        </p:nvSpPr>
        <p:spPr>
          <a:xfrm>
            <a:off x="87376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fld id="{64357992-175B-4FD9-979B-73586A3D18BE}" type="slidenum">
              <a:rPr lang="en-US" sz="2000" smtClean="0">
                <a:solidFill>
                  <a:srgbClr val="40458C"/>
                </a:solidFill>
              </a:rPr>
              <a:pPr algn="l" rtl="0" fontAlgn="base">
                <a:spcBef>
                  <a:spcPct val="0"/>
                </a:spcBef>
                <a:spcAft>
                  <a:spcPct val="0"/>
                </a:spcAft>
                <a:defRPr/>
              </a:pPr>
              <a:t>‹#›</a:t>
            </a:fld>
            <a:endParaRPr lang="en-US" sz="2000" dirty="0">
              <a:solidFill>
                <a:srgbClr val="40458C"/>
              </a:solidFill>
            </a:endParaRPr>
          </a:p>
        </p:txBody>
      </p:sp>
    </p:spTree>
    <p:extLst>
      <p:ext uri="{BB962C8B-B14F-4D97-AF65-F5344CB8AC3E}">
        <p14:creationId xmlns:p14="http://schemas.microsoft.com/office/powerpoint/2010/main" val="1428661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endParaRPr lang="en-US" sz="2000" dirty="0">
              <a:solidFill>
                <a:srgbClr val="40458C"/>
              </a:solidFill>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atin typeface="Arial"/>
              </a:defRPr>
            </a:lvl1pPr>
          </a:lstStyle>
          <a:p>
            <a:pPr algn="l" rtl="0" fontAlgn="base">
              <a:spcBef>
                <a:spcPct val="0"/>
              </a:spcBef>
              <a:spcAft>
                <a:spcPct val="0"/>
              </a:spcAft>
              <a:defRPr/>
            </a:pPr>
            <a:r>
              <a:rPr lang="he-IL" sz="2000">
                <a:solidFill>
                  <a:srgbClr val="40458C"/>
                </a:solidFill>
              </a:rPr>
              <a:t>תגובות כימיות</a:t>
            </a:r>
            <a:endParaRPr lang="en-US" sz="2000" dirty="0">
              <a:solidFill>
                <a:srgbClr val="40458C"/>
              </a:solidFill>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fld id="{BA404210-9AC5-4743-9074-44AB4C2A6E62}" type="slidenum">
              <a:rPr lang="en-US" sz="2000" smtClean="0">
                <a:solidFill>
                  <a:srgbClr val="40458C"/>
                </a:solidFill>
              </a:rPr>
              <a:pPr algn="l" rtl="0" fontAlgn="base">
                <a:spcBef>
                  <a:spcPct val="0"/>
                </a:spcBef>
                <a:spcAft>
                  <a:spcPct val="0"/>
                </a:spcAft>
                <a:defRPr/>
              </a:pPr>
              <a:t>‹#›</a:t>
            </a:fld>
            <a:endParaRPr lang="en-US" sz="2000" dirty="0">
              <a:solidFill>
                <a:srgbClr val="40458C"/>
              </a:solidFill>
            </a:endParaRPr>
          </a:p>
        </p:txBody>
      </p:sp>
    </p:spTree>
    <p:extLst>
      <p:ext uri="{BB962C8B-B14F-4D97-AF65-F5344CB8AC3E}">
        <p14:creationId xmlns:p14="http://schemas.microsoft.com/office/powerpoint/2010/main" val="14745638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endParaRPr lang="en-US" sz="2000" dirty="0">
              <a:solidFill>
                <a:srgbClr val="40458C"/>
              </a:solidFill>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atin typeface="Arial"/>
              </a:defRPr>
            </a:lvl1pPr>
          </a:lstStyle>
          <a:p>
            <a:pPr algn="l" rtl="0" fontAlgn="base">
              <a:spcBef>
                <a:spcPct val="0"/>
              </a:spcBef>
              <a:spcAft>
                <a:spcPct val="0"/>
              </a:spcAft>
              <a:defRPr/>
            </a:pPr>
            <a:r>
              <a:rPr lang="he-IL" sz="2000">
                <a:solidFill>
                  <a:srgbClr val="40458C"/>
                </a:solidFill>
              </a:rPr>
              <a:t>תגובות כימיות</a:t>
            </a:r>
            <a:endParaRPr lang="en-US" sz="2000" dirty="0">
              <a:solidFill>
                <a:srgbClr val="40458C"/>
              </a:solidFill>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fld id="{FAD2D849-16B9-4080-9E9E-D8D8CAD1FA29}" type="slidenum">
              <a:rPr lang="en-US" sz="2000" smtClean="0">
                <a:solidFill>
                  <a:srgbClr val="40458C"/>
                </a:solidFill>
              </a:rPr>
              <a:pPr algn="l" rtl="0" fontAlgn="base">
                <a:spcBef>
                  <a:spcPct val="0"/>
                </a:spcBef>
                <a:spcAft>
                  <a:spcPct val="0"/>
                </a:spcAft>
                <a:defRPr/>
              </a:pPr>
              <a:t>‹#›</a:t>
            </a:fld>
            <a:endParaRPr lang="en-US" sz="2000" dirty="0">
              <a:solidFill>
                <a:srgbClr val="40458C"/>
              </a:solidFill>
            </a:endParaRPr>
          </a:p>
        </p:txBody>
      </p:sp>
    </p:spTree>
    <p:extLst>
      <p:ext uri="{BB962C8B-B14F-4D97-AF65-F5344CB8AC3E}">
        <p14:creationId xmlns:p14="http://schemas.microsoft.com/office/powerpoint/2010/main" val="2810485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endParaRPr lang="en-US" sz="2000" dirty="0">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atin typeface="Arial"/>
              </a:defRPr>
            </a:lvl1pPr>
          </a:lstStyle>
          <a:p>
            <a:pPr algn="l" rtl="0" fontAlgn="base">
              <a:spcBef>
                <a:spcPct val="0"/>
              </a:spcBef>
              <a:spcAft>
                <a:spcPct val="0"/>
              </a:spcAft>
              <a:defRPr/>
            </a:pPr>
            <a:r>
              <a:rPr lang="he-IL" sz="2000">
                <a:solidFill>
                  <a:srgbClr val="40458C"/>
                </a:solidFill>
              </a:rPr>
              <a:t>תגובות כימיות</a:t>
            </a:r>
            <a:endParaRPr lang="en-US" sz="2000" dirty="0">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fld id="{52F1DFF0-C038-4E55-98F7-B5C27F3EFB64}" type="slidenum">
              <a:rPr lang="en-US" sz="2000" smtClean="0">
                <a:solidFill>
                  <a:srgbClr val="40458C"/>
                </a:solidFill>
              </a:rPr>
              <a:pPr algn="l" rtl="0" fontAlgn="base">
                <a:spcBef>
                  <a:spcPct val="0"/>
                </a:spcBef>
                <a:spcAft>
                  <a:spcPct val="0"/>
                </a:spcAft>
                <a:defRPr/>
              </a:pPr>
              <a:t>‹#›</a:t>
            </a:fld>
            <a:endParaRPr lang="en-US" sz="2000" dirty="0">
              <a:solidFill>
                <a:srgbClr val="40458C"/>
              </a:solidFill>
            </a:endParaRPr>
          </a:p>
        </p:txBody>
      </p:sp>
    </p:spTree>
    <p:extLst>
      <p:ext uri="{BB962C8B-B14F-4D97-AF65-F5344CB8AC3E}">
        <p14:creationId xmlns:p14="http://schemas.microsoft.com/office/powerpoint/2010/main" val="4736581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04800"/>
            <a:ext cx="2667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7797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endParaRPr lang="en-US" sz="2000" dirty="0">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atin typeface="Arial"/>
              </a:defRPr>
            </a:lvl1pPr>
          </a:lstStyle>
          <a:p>
            <a:pPr algn="l" rtl="0" fontAlgn="base">
              <a:spcBef>
                <a:spcPct val="0"/>
              </a:spcBef>
              <a:spcAft>
                <a:spcPct val="0"/>
              </a:spcAft>
              <a:defRPr/>
            </a:pPr>
            <a:r>
              <a:rPr lang="he-IL" sz="2000">
                <a:solidFill>
                  <a:srgbClr val="40458C"/>
                </a:solidFill>
              </a:rPr>
              <a:t>תגובות כימיות</a:t>
            </a:r>
            <a:endParaRPr lang="en-US" sz="2000" dirty="0">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fld id="{D2650187-6F71-4433-BF7F-4B889B693ABC}" type="slidenum">
              <a:rPr lang="en-US" sz="2000" smtClean="0">
                <a:solidFill>
                  <a:srgbClr val="40458C"/>
                </a:solidFill>
              </a:rPr>
              <a:pPr algn="l" rtl="0" fontAlgn="base">
                <a:spcBef>
                  <a:spcPct val="0"/>
                </a:spcBef>
                <a:spcAft>
                  <a:spcPct val="0"/>
                </a:spcAft>
                <a:defRPr/>
              </a:pPr>
              <a:t>‹#›</a:t>
            </a:fld>
            <a:endParaRPr lang="en-US" sz="2000" dirty="0">
              <a:solidFill>
                <a:srgbClr val="40458C"/>
              </a:solidFill>
            </a:endParaRPr>
          </a:p>
        </p:txBody>
      </p:sp>
    </p:spTree>
    <p:extLst>
      <p:ext uri="{BB962C8B-B14F-4D97-AF65-F5344CB8AC3E}">
        <p14:creationId xmlns:p14="http://schemas.microsoft.com/office/powerpoint/2010/main" val="34750411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a:t>Click to edit Master title style</a:t>
            </a:r>
          </a:p>
        </p:txBody>
      </p:sp>
      <p:sp>
        <p:nvSpPr>
          <p:cNvPr id="3" name="Table Placeholder 2"/>
          <p:cNvSpPr>
            <a:spLocks noGrp="1"/>
          </p:cNvSpPr>
          <p:nvPr>
            <p:ph type="tbl" idx="1"/>
          </p:nvPr>
        </p:nvSpPr>
        <p:spPr>
          <a:xfrm>
            <a:off x="1117600" y="1905000"/>
            <a:ext cx="10363200" cy="4114800"/>
          </a:xfrm>
        </p:spPr>
        <p:txBody>
          <a:bodyPr/>
          <a:lstStyle/>
          <a:p>
            <a:pPr lvl="0"/>
            <a:endParaRPr lang="en-US" noProof="0"/>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endParaRPr lang="en-US" sz="2000" dirty="0">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atin typeface="Arial"/>
              </a:defRPr>
            </a:lvl1pPr>
          </a:lstStyle>
          <a:p>
            <a:pPr algn="l" rtl="0" fontAlgn="base">
              <a:spcBef>
                <a:spcPct val="0"/>
              </a:spcBef>
              <a:spcAft>
                <a:spcPct val="0"/>
              </a:spcAft>
              <a:defRPr/>
            </a:pPr>
            <a:r>
              <a:rPr lang="he-IL" sz="2000">
                <a:solidFill>
                  <a:srgbClr val="40458C"/>
                </a:solidFill>
              </a:rPr>
              <a:t>תגובות כימיות</a:t>
            </a:r>
            <a:endParaRPr lang="en-US" sz="2000" dirty="0">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atin typeface="Arial"/>
              </a:defRPr>
            </a:lvl1pPr>
          </a:lstStyle>
          <a:p>
            <a:pPr algn="l" rtl="0" fontAlgn="base">
              <a:spcBef>
                <a:spcPct val="0"/>
              </a:spcBef>
              <a:spcAft>
                <a:spcPct val="0"/>
              </a:spcAft>
              <a:defRPr/>
            </a:pPr>
            <a:fld id="{631069D4-34D4-4EC8-8EB7-ACD5309CDD03}" type="slidenum">
              <a:rPr lang="en-US" sz="2000" smtClean="0">
                <a:solidFill>
                  <a:srgbClr val="40458C"/>
                </a:solidFill>
              </a:rPr>
              <a:pPr algn="l" rtl="0" fontAlgn="base">
                <a:spcBef>
                  <a:spcPct val="0"/>
                </a:spcBef>
                <a:spcAft>
                  <a:spcPct val="0"/>
                </a:spcAft>
                <a:defRPr/>
              </a:pPr>
              <a:t>‹#›</a:t>
            </a:fld>
            <a:endParaRPr lang="en-US" sz="2000" dirty="0">
              <a:solidFill>
                <a:srgbClr val="40458C"/>
              </a:solidFill>
            </a:endParaRPr>
          </a:p>
        </p:txBody>
      </p:sp>
    </p:spTree>
    <p:extLst>
      <p:ext uri="{BB962C8B-B14F-4D97-AF65-F5344CB8AC3E}">
        <p14:creationId xmlns:p14="http://schemas.microsoft.com/office/powerpoint/2010/main" val="22024535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639401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9440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תגובות כימיות</a:t>
            </a:r>
          </a:p>
        </p:txBody>
      </p:sp>
      <p:sp>
        <p:nvSpPr>
          <p:cNvPr id="7" name="Slide Number Placeholder 6"/>
          <p:cNvSpPr>
            <a:spLocks noGrp="1"/>
          </p:cNvSpPr>
          <p:nvPr>
            <p:ph type="sldNum" sz="quarter" idx="12"/>
          </p:nvPr>
        </p:nvSpPr>
        <p:spPr/>
        <p:txBody>
          <a:bodyPr/>
          <a:lstStyle/>
          <a:p>
            <a:fld id="{2DF8B779-5233-4C66-9979-3B60B566D130}" type="slidenum">
              <a:rPr lang="he-IL" smtClean="0"/>
              <a:t>‹#›</a:t>
            </a:fld>
            <a:endParaRPr lang="he-IL"/>
          </a:p>
        </p:txBody>
      </p:sp>
    </p:spTree>
    <p:extLst>
      <p:ext uri="{BB962C8B-B14F-4D97-AF65-F5344CB8AC3E}">
        <p14:creationId xmlns:p14="http://schemas.microsoft.com/office/powerpoint/2010/main" val="18754424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65512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4686501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5795827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487696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8926660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5990366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533747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7087997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1690825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75946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תגובות כימיות</a:t>
            </a:r>
          </a:p>
        </p:txBody>
      </p:sp>
      <p:sp>
        <p:nvSpPr>
          <p:cNvPr id="7" name="Slide Number Placeholder 6"/>
          <p:cNvSpPr>
            <a:spLocks noGrp="1"/>
          </p:cNvSpPr>
          <p:nvPr>
            <p:ph type="sldNum" sz="quarter" idx="12"/>
          </p:nvPr>
        </p:nvSpPr>
        <p:spPr/>
        <p:txBody>
          <a:bodyPr/>
          <a:lstStyle/>
          <a:p>
            <a:fld id="{2DF8B779-5233-4C66-9979-3B60B566D130}" type="slidenum">
              <a:rPr lang="he-IL" smtClean="0"/>
              <a:t>‹#›</a:t>
            </a:fld>
            <a:endParaRPr lang="he-IL"/>
          </a:p>
        </p:txBody>
      </p:sp>
    </p:spTree>
    <p:extLst>
      <p:ext uri="{BB962C8B-B14F-4D97-AF65-F5344CB8AC3E}">
        <p14:creationId xmlns:p14="http://schemas.microsoft.com/office/powerpoint/2010/main" val="41482012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9086730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2119479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2705078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6962517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1519118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5121705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תגובות כימיות</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02984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6711363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6659300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72984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theme" Target="../theme/theme10.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theme" Target="../theme/theme1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theme" Target="../theme/theme12.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6.jpe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image" Target="../media/image2.jpeg"/><Relationship Id="rId2" Type="http://schemas.openxmlformats.org/officeDocument/2006/relationships/slideLayout" Target="../slideLayouts/slideLayout213.xml"/><Relationship Id="rId16" Type="http://schemas.openxmlformats.org/officeDocument/2006/relationships/theme" Target="../theme/theme14.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slideLayout" Target="../slideLayouts/slideLayout239.xml"/><Relationship Id="rId18" Type="http://schemas.openxmlformats.org/officeDocument/2006/relationships/slideLayout" Target="../slideLayouts/slideLayout24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17" Type="http://schemas.openxmlformats.org/officeDocument/2006/relationships/slideLayout" Target="../slideLayouts/slideLayout243.xml"/><Relationship Id="rId2" Type="http://schemas.openxmlformats.org/officeDocument/2006/relationships/slideLayout" Target="../slideLayouts/slideLayout228.xml"/><Relationship Id="rId16" Type="http://schemas.openxmlformats.org/officeDocument/2006/relationships/slideLayout" Target="../slideLayouts/slideLayout242.xml"/><Relationship Id="rId20" Type="http://schemas.openxmlformats.org/officeDocument/2006/relationships/theme" Target="../theme/theme15.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5" Type="http://schemas.openxmlformats.org/officeDocument/2006/relationships/slideLayout" Target="../slideLayouts/slideLayout241.xml"/><Relationship Id="rId10" Type="http://schemas.openxmlformats.org/officeDocument/2006/relationships/slideLayout" Target="../slideLayouts/slideLayout236.xml"/><Relationship Id="rId19" Type="http://schemas.openxmlformats.org/officeDocument/2006/relationships/slideLayout" Target="../slideLayouts/slideLayout245.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17" Type="http://schemas.openxmlformats.org/officeDocument/2006/relationships/image" Target="../media/image2.jpeg"/><Relationship Id="rId2" Type="http://schemas.openxmlformats.org/officeDocument/2006/relationships/slideLayout" Target="../slideLayouts/slideLayout247.xml"/><Relationship Id="rId16" Type="http://schemas.openxmlformats.org/officeDocument/2006/relationships/theme" Target="../theme/theme16.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5" Type="http://schemas.openxmlformats.org/officeDocument/2006/relationships/slideLayout" Target="../slideLayouts/slideLayout26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17" Type="http://schemas.openxmlformats.org/officeDocument/2006/relationships/image" Target="../media/image2.jpeg"/><Relationship Id="rId2" Type="http://schemas.openxmlformats.org/officeDocument/2006/relationships/slideLayout" Target="../slideLayouts/slideLayout262.xml"/><Relationship Id="rId16" Type="http://schemas.openxmlformats.org/officeDocument/2006/relationships/theme" Target="../theme/theme17.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slideLayout" Target="../slideLayouts/slideLayout27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theme" Target="../theme/theme7.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theme" Target="../theme/theme8.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image" Target="../media/image2.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theme" Target="../theme/theme9.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a:t>תגובות כימיות</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DF8B779-5233-4C66-9979-3B60B566D130}" type="slidenum">
              <a:rPr lang="he-IL" smtClean="0"/>
              <a:t>‹#›</a:t>
            </a:fld>
            <a:endParaRPr lang="he-IL"/>
          </a:p>
        </p:txBody>
      </p:sp>
    </p:spTree>
    <p:extLst>
      <p:ext uri="{BB962C8B-B14F-4D97-AF65-F5344CB8AC3E}">
        <p14:creationId xmlns:p14="http://schemas.microsoft.com/office/powerpoint/2010/main" val="114494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תגובות כימיות</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73871854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תגובות כימיות</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285286169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515232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Lst>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12236451" cy="6858000"/>
          </a:xfrm>
          <a:prstGeom prst="rect">
            <a:avLst/>
          </a:prstGeom>
          <a:solidFill>
            <a:srgbClr val="DDDDDD"/>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1027" name="Rectangle 12"/>
          <p:cNvSpPr>
            <a:spLocks noChangeArrowheads="1"/>
          </p:cNvSpPr>
          <p:nvPr userDrawn="1"/>
        </p:nvSpPr>
        <p:spPr bwMode="auto">
          <a:xfrm>
            <a:off x="0" y="0"/>
            <a:ext cx="12236451" cy="990600"/>
          </a:xfrm>
          <a:prstGeom prst="rect">
            <a:avLst/>
          </a:prstGeom>
          <a:solidFill>
            <a:srgbClr val="6690AB"/>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1028" name="Rectangle 2"/>
          <p:cNvSpPr>
            <a:spLocks noGrp="1" noChangeArrowheads="1"/>
          </p:cNvSpPr>
          <p:nvPr>
            <p:ph type="title"/>
          </p:nvPr>
        </p:nvSpPr>
        <p:spPr bwMode="auto">
          <a:xfrm>
            <a:off x="122767" y="161926"/>
            <a:ext cx="1081405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Rectangle 3"/>
          <p:cNvSpPr>
            <a:spLocks noGrp="1" noChangeArrowheads="1"/>
          </p:cNvSpPr>
          <p:nvPr>
            <p:ph type="body" idx="1"/>
          </p:nvPr>
        </p:nvSpPr>
        <p:spPr bwMode="auto">
          <a:xfrm>
            <a:off x="122768" y="990601"/>
            <a:ext cx="11866033" cy="56975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TextBox 1"/>
          <p:cNvSpPr txBox="1">
            <a:spLocks noChangeArrowheads="1"/>
          </p:cNvSpPr>
          <p:nvPr userDrawn="1"/>
        </p:nvSpPr>
        <p:spPr bwMode="auto">
          <a:xfrm>
            <a:off x="3352800" y="6505576"/>
            <a:ext cx="558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1200" b="0" i="0" dirty="0">
                <a:solidFill>
                  <a:srgbClr val="000000"/>
                </a:solidFill>
                <a:latin typeface="Times" panose="02020603050405020304" pitchFamily="18" charset="0"/>
                <a:cs typeface="Times" panose="02020603050405020304" pitchFamily="18" charset="0"/>
              </a:rPr>
              <a:t>Copyright ©2016 Cengage Learning. All Rights Reserved.</a:t>
            </a:r>
            <a:endParaRPr lang="en-IN" altLang="en-US" sz="1200" b="0" i="0" dirty="0">
              <a:solidFill>
                <a:srgbClr val="000000"/>
              </a:solidFill>
              <a:latin typeface="Times" panose="02020603050405020304" pitchFamily="18" charset="0"/>
              <a:cs typeface="Times" panose="02020603050405020304" pitchFamily="18" charset="0"/>
            </a:endParaRPr>
          </a:p>
        </p:txBody>
      </p:sp>
      <p:pic>
        <p:nvPicPr>
          <p:cNvPr id="2" name="Picture 1"/>
          <p:cNvPicPr>
            <a:picLocks noChangeAspect="1"/>
          </p:cNvPicPr>
          <p:nvPr userDrawn="1"/>
        </p:nvPicPr>
        <p:blipFill rotWithShape="1">
          <a:blip r:embed="rId15" cstate="print">
            <a:extLst>
              <a:ext uri="{28A0092B-C50C-407E-A947-70E740481C1C}">
                <a14:useLocalDpi xmlns:a14="http://schemas.microsoft.com/office/drawing/2010/main" val="0"/>
              </a:ext>
            </a:extLst>
          </a:blip>
          <a:srcRect l="40268" t="33333" r="17096" b="37778"/>
          <a:stretch/>
        </p:blipFill>
        <p:spPr>
          <a:xfrm>
            <a:off x="10712451" y="4762"/>
            <a:ext cx="1524000" cy="990600"/>
          </a:xfrm>
          <a:prstGeom prst="rect">
            <a:avLst/>
          </a:prstGeom>
        </p:spPr>
      </p:pic>
    </p:spTree>
    <p:extLst>
      <p:ext uri="{BB962C8B-B14F-4D97-AF65-F5344CB8AC3E}">
        <p14:creationId xmlns:p14="http://schemas.microsoft.com/office/powerpoint/2010/main" val="190676349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12192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B3A18B-6D2D-5241-AD19-E8BC5F3DA876}" type="slidenum">
              <a:rPr lang="en-US"/>
              <a:pPr>
                <a:defRPr/>
              </a:pPr>
              <a:t>‹#›</a:t>
            </a:fld>
            <a:endParaRPr lang="en-US"/>
          </a:p>
        </p:txBody>
      </p:sp>
      <p:grpSp>
        <p:nvGrpSpPr>
          <p:cNvPr id="1029" name="Group 15"/>
          <p:cNvGrpSpPr>
            <a:grpSpLocks/>
          </p:cNvGrpSpPr>
          <p:nvPr userDrawn="1"/>
        </p:nvGrpSpPr>
        <p:grpSpPr bwMode="auto">
          <a:xfrm>
            <a:off x="10363203" y="5486400"/>
            <a:ext cx="1644651" cy="1233488"/>
            <a:chOff x="4896" y="3456"/>
            <a:chExt cx="777" cy="777"/>
          </a:xfrm>
        </p:grpSpPr>
        <p:pic>
          <p:nvPicPr>
            <p:cNvPr id="1033" name="Picture 13" descr="Triangle--Gray"/>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96" y="3456"/>
              <a:ext cx="777"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2"/>
            <p:cNvSpPr>
              <a:spLocks noChangeArrowheads="1"/>
            </p:cNvSpPr>
            <p:nvPr userDrawn="1"/>
          </p:nvSpPr>
          <p:spPr bwMode="auto">
            <a:xfrm>
              <a:off x="5070" y="3708"/>
              <a:ext cx="464" cy="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1400" dirty="0"/>
                <a:t>Aqueous</a:t>
              </a:r>
              <a:br>
                <a:rPr lang="en-US" sz="1400" dirty="0"/>
              </a:br>
              <a:r>
                <a:rPr lang="en-US" sz="1400" dirty="0"/>
                <a:t>Reactions</a:t>
              </a:r>
              <a:endParaRPr lang="en-US" sz="1400" dirty="0">
                <a:solidFill>
                  <a:srgbClr val="8B0030"/>
                </a:solidFill>
                <a:latin typeface="Times New Roman" charset="0"/>
              </a:endParaRPr>
            </a:p>
          </p:txBody>
        </p:sp>
      </p:grpSp>
      <p:sp>
        <p:nvSpPr>
          <p:cNvPr id="1031" name="Rectangle 17"/>
          <p:cNvSpPr>
            <a:spLocks noChangeArrowheads="1"/>
          </p:cNvSpPr>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endParaRPr lang="en-US" sz="1400"/>
          </a:p>
        </p:txBody>
      </p:sp>
      <p:sp>
        <p:nvSpPr>
          <p:cNvPr id="14" name="Text Box 2"/>
          <p:cNvSpPr txBox="1">
            <a:spLocks noChangeArrowheads="1"/>
          </p:cNvSpPr>
          <p:nvPr userDrawn="1"/>
        </p:nvSpPr>
        <p:spPr bwMode="auto">
          <a:xfrm>
            <a:off x="486833" y="6580189"/>
            <a:ext cx="1097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000" dirty="0">
                <a:solidFill>
                  <a:srgbClr val="73738C"/>
                </a:solidFill>
              </a:rPr>
              <a:t>© 2022 Pearson Education Ltd.</a:t>
            </a:r>
            <a:endParaRPr lang="en-US" sz="2400" b="1" dirty="0">
              <a:solidFill>
                <a:srgbClr val="73738C"/>
              </a:solidFill>
            </a:endParaRPr>
          </a:p>
        </p:txBody>
      </p:sp>
    </p:spTree>
    <p:extLst>
      <p:ext uri="{BB962C8B-B14F-4D97-AF65-F5344CB8AC3E}">
        <p14:creationId xmlns:p14="http://schemas.microsoft.com/office/powerpoint/2010/main" val="9872432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baseline="0">
                <a:solidFill>
                  <a:srgbClr val="000000"/>
                </a:solidFill>
              </a:rPr>
              <a:t>תגובות כימיות</a:t>
            </a:r>
            <a:endParaRPr lang="en-US" baseline="0"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r>
              <a:rPr lang="en-US" altLang="en-US" baseline="0">
                <a:solidFill>
                  <a:srgbClr val="000000"/>
                </a:solidFill>
              </a:rPr>
              <a:t>1 | </a:t>
            </a:r>
            <a:fld id="{D2F0CFE6-CC64-4AD9-ADDA-E0C16E9B8EAA}" type="slidenum">
              <a:rPr lang="en-US" altLang="en-US" baseline="0">
                <a:solidFill>
                  <a:srgbClr val="000000"/>
                </a:solidFill>
              </a:rPr>
              <a:pPr>
                <a:defRPr/>
              </a:pPr>
              <a:t>‹#›</a:t>
            </a:fld>
            <a:endParaRPr lang="en-US" altLang="en-US" baseline="0">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0">
              <a:solidFill>
                <a:srgbClr val="FFFFFF"/>
              </a:solidFill>
            </a:endParaRPr>
          </a:p>
        </p:txBody>
      </p:sp>
    </p:spTree>
    <p:extLst>
      <p:ext uri="{BB962C8B-B14F-4D97-AF65-F5344CB8AC3E}">
        <p14:creationId xmlns:p14="http://schemas.microsoft.com/office/powerpoint/2010/main" val="12274591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12192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B3A18B-6D2D-5241-AD19-E8BC5F3DA876}" type="slidenum">
              <a:rPr lang="en-US"/>
              <a:pPr>
                <a:defRPr/>
              </a:pPr>
              <a:t>‹#›</a:t>
            </a:fld>
            <a:endParaRPr lang="en-US"/>
          </a:p>
        </p:txBody>
      </p:sp>
      <p:grpSp>
        <p:nvGrpSpPr>
          <p:cNvPr id="1029" name="Group 15"/>
          <p:cNvGrpSpPr>
            <a:grpSpLocks/>
          </p:cNvGrpSpPr>
          <p:nvPr userDrawn="1"/>
        </p:nvGrpSpPr>
        <p:grpSpPr bwMode="auto">
          <a:xfrm>
            <a:off x="10363203" y="5486400"/>
            <a:ext cx="1644651" cy="1233488"/>
            <a:chOff x="4896" y="3456"/>
            <a:chExt cx="777" cy="777"/>
          </a:xfrm>
        </p:grpSpPr>
        <p:pic>
          <p:nvPicPr>
            <p:cNvPr id="1033" name="Picture 13" descr="Triangle--Gray"/>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96" y="3456"/>
              <a:ext cx="777"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2"/>
            <p:cNvSpPr>
              <a:spLocks noChangeArrowheads="1"/>
            </p:cNvSpPr>
            <p:nvPr userDrawn="1"/>
          </p:nvSpPr>
          <p:spPr bwMode="auto">
            <a:xfrm>
              <a:off x="5070" y="3708"/>
              <a:ext cx="464" cy="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1400" dirty="0"/>
                <a:t>Aqueous</a:t>
              </a:r>
              <a:br>
                <a:rPr lang="en-US" sz="1400" dirty="0"/>
              </a:br>
              <a:r>
                <a:rPr lang="en-US" sz="1400" dirty="0"/>
                <a:t>Reactions</a:t>
              </a:r>
              <a:endParaRPr lang="en-US" sz="1400" dirty="0">
                <a:solidFill>
                  <a:srgbClr val="8B0030"/>
                </a:solidFill>
                <a:latin typeface="Times New Roman" charset="0"/>
              </a:endParaRPr>
            </a:p>
          </p:txBody>
        </p:sp>
      </p:grpSp>
      <p:sp>
        <p:nvSpPr>
          <p:cNvPr id="1031" name="Rectangle 17"/>
          <p:cNvSpPr>
            <a:spLocks noChangeArrowheads="1"/>
          </p:cNvSpPr>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endParaRPr lang="en-US" sz="1400"/>
          </a:p>
        </p:txBody>
      </p:sp>
      <p:sp>
        <p:nvSpPr>
          <p:cNvPr id="14" name="Text Box 2"/>
          <p:cNvSpPr txBox="1">
            <a:spLocks noChangeArrowheads="1"/>
          </p:cNvSpPr>
          <p:nvPr userDrawn="1"/>
        </p:nvSpPr>
        <p:spPr bwMode="auto">
          <a:xfrm>
            <a:off x="486833" y="6580189"/>
            <a:ext cx="1097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000" dirty="0">
                <a:solidFill>
                  <a:srgbClr val="73738C"/>
                </a:solidFill>
              </a:rPr>
              <a:t>© 2022 Pearson Education Ltd.</a:t>
            </a:r>
            <a:endParaRPr lang="en-US" sz="2400" b="1" dirty="0">
              <a:solidFill>
                <a:srgbClr val="73738C"/>
              </a:solidFill>
            </a:endParaRPr>
          </a:p>
        </p:txBody>
      </p:sp>
    </p:spTree>
    <p:extLst>
      <p:ext uri="{BB962C8B-B14F-4D97-AF65-F5344CB8AC3E}">
        <p14:creationId xmlns:p14="http://schemas.microsoft.com/office/powerpoint/2010/main" val="4259866783"/>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12192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B3A18B-6D2D-5241-AD19-E8BC5F3DA876}" type="slidenum">
              <a:rPr lang="en-US"/>
              <a:pPr>
                <a:defRPr/>
              </a:pPr>
              <a:t>‹#›</a:t>
            </a:fld>
            <a:endParaRPr lang="en-US"/>
          </a:p>
        </p:txBody>
      </p:sp>
      <p:grpSp>
        <p:nvGrpSpPr>
          <p:cNvPr id="1029" name="Group 15"/>
          <p:cNvGrpSpPr>
            <a:grpSpLocks/>
          </p:cNvGrpSpPr>
          <p:nvPr userDrawn="1"/>
        </p:nvGrpSpPr>
        <p:grpSpPr bwMode="auto">
          <a:xfrm>
            <a:off x="10363203" y="5486400"/>
            <a:ext cx="1644651" cy="1233488"/>
            <a:chOff x="4896" y="3456"/>
            <a:chExt cx="777" cy="777"/>
          </a:xfrm>
        </p:grpSpPr>
        <p:pic>
          <p:nvPicPr>
            <p:cNvPr id="1033" name="Picture 13" descr="Triangle--Gray"/>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96" y="3456"/>
              <a:ext cx="777"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2"/>
            <p:cNvSpPr>
              <a:spLocks noChangeArrowheads="1"/>
            </p:cNvSpPr>
            <p:nvPr userDrawn="1"/>
          </p:nvSpPr>
          <p:spPr bwMode="auto">
            <a:xfrm>
              <a:off x="5070" y="3708"/>
              <a:ext cx="464" cy="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1400" dirty="0"/>
                <a:t>Aqueous</a:t>
              </a:r>
              <a:br>
                <a:rPr lang="en-US" sz="1400" dirty="0"/>
              </a:br>
              <a:r>
                <a:rPr lang="en-US" sz="1400" dirty="0"/>
                <a:t>Reactions</a:t>
              </a:r>
              <a:endParaRPr lang="en-US" sz="1400" dirty="0">
                <a:solidFill>
                  <a:srgbClr val="8B0030"/>
                </a:solidFill>
                <a:latin typeface="Times New Roman" charset="0"/>
              </a:endParaRPr>
            </a:p>
          </p:txBody>
        </p:sp>
      </p:grpSp>
      <p:sp>
        <p:nvSpPr>
          <p:cNvPr id="1031" name="Rectangle 17"/>
          <p:cNvSpPr>
            <a:spLocks noChangeArrowheads="1"/>
          </p:cNvSpPr>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endParaRPr lang="en-US" sz="1400"/>
          </a:p>
        </p:txBody>
      </p:sp>
      <p:sp>
        <p:nvSpPr>
          <p:cNvPr id="14" name="Text Box 2"/>
          <p:cNvSpPr txBox="1">
            <a:spLocks noChangeArrowheads="1"/>
          </p:cNvSpPr>
          <p:nvPr userDrawn="1"/>
        </p:nvSpPr>
        <p:spPr bwMode="auto">
          <a:xfrm>
            <a:off x="486833" y="6580189"/>
            <a:ext cx="1097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000" dirty="0">
                <a:solidFill>
                  <a:srgbClr val="73738C"/>
                </a:solidFill>
              </a:rPr>
              <a:t>© 2022 Pearson Education Ltd.</a:t>
            </a:r>
            <a:endParaRPr lang="en-US" sz="2400" b="1" dirty="0">
              <a:solidFill>
                <a:srgbClr val="73738C"/>
              </a:solidFill>
            </a:endParaRPr>
          </a:p>
        </p:txBody>
      </p:sp>
    </p:spTree>
    <p:extLst>
      <p:ext uri="{BB962C8B-B14F-4D97-AF65-F5344CB8AC3E}">
        <p14:creationId xmlns:p14="http://schemas.microsoft.com/office/powerpoint/2010/main" val="1981561106"/>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תגובות כימיות</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2508733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31" name="Group 13"/>
          <p:cNvGrpSpPr>
            <a:grpSpLocks/>
          </p:cNvGrpSpPr>
          <p:nvPr userDrawn="1"/>
        </p:nvGrpSpPr>
        <p:grpSpPr bwMode="auto">
          <a:xfrm>
            <a:off x="10411885" y="5522914"/>
            <a:ext cx="1644649" cy="1233487"/>
            <a:chOff x="4919" y="3479"/>
            <a:chExt cx="777" cy="777"/>
          </a:xfrm>
        </p:grpSpPr>
        <p:pic>
          <p:nvPicPr>
            <p:cNvPr id="1032" name="Picture 14" descr="Triangle--Gray"/>
            <p:cNvPicPr>
              <a:picLocks noChangeAspect="1" noChangeArrowheads="1"/>
            </p:cNvPicPr>
            <p:nvPr userDrawn="1"/>
          </p:nvPicPr>
          <p:blipFill>
            <a:blip r:embed="rId18" cstate="print"/>
            <a:srcRect/>
            <a:stretch>
              <a:fillRect/>
            </a:stretch>
          </p:blipFill>
          <p:spPr bwMode="auto">
            <a:xfrm>
              <a:off x="4919" y="3479"/>
              <a:ext cx="777" cy="777"/>
            </a:xfrm>
            <a:prstGeom prst="rect">
              <a:avLst/>
            </a:prstGeom>
            <a:noFill/>
            <a:ln w="9525">
              <a:noFill/>
              <a:miter lim="800000"/>
              <a:headEnd/>
              <a:tailEnd/>
            </a:ln>
          </p:spPr>
        </p:pic>
        <p:sp>
          <p:nvSpPr>
            <p:cNvPr id="1033" name="Rectangle 15"/>
            <p:cNvSpPr>
              <a:spLocks noChangeArrowheads="1"/>
            </p:cNvSpPr>
            <p:nvPr userDrawn="1"/>
          </p:nvSpPr>
          <p:spPr bwMode="auto">
            <a:xfrm>
              <a:off x="5117" y="3725"/>
              <a:ext cx="423" cy="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prstTxWarp prst="textNoShape">
                <a:avLst/>
              </a:prstTxWarp>
              <a:spAutoFit/>
            </a:bodyPr>
            <a:lstStyle/>
            <a:p>
              <a:pPr algn="ctr" rtl="0" eaLnBrk="0" fontAlgn="base" hangingPunct="0">
                <a:spcBef>
                  <a:spcPct val="0"/>
                </a:spcBef>
                <a:spcAft>
                  <a:spcPct val="0"/>
                </a:spcAft>
              </a:pPr>
              <a:r>
                <a:rPr lang="en-US" sz="1400">
                  <a:solidFill>
                    <a:srgbClr val="000000"/>
                  </a:solidFill>
                  <a:latin typeface="Times New Roman" pitchFamily="-104" charset="0"/>
                </a:rPr>
                <a:t>Aqueous</a:t>
              </a:r>
            </a:p>
            <a:p>
              <a:pPr algn="ctr" rtl="0" eaLnBrk="0" fontAlgn="base" hangingPunct="0">
                <a:spcBef>
                  <a:spcPct val="0"/>
                </a:spcBef>
                <a:spcAft>
                  <a:spcPct val="0"/>
                </a:spcAft>
              </a:pPr>
              <a:r>
                <a:rPr lang="en-US" sz="1400">
                  <a:solidFill>
                    <a:srgbClr val="000000"/>
                  </a:solidFill>
                  <a:latin typeface="Times New Roman" pitchFamily="-104" charset="0"/>
                </a:rPr>
                <a:t>Reactions</a:t>
              </a:r>
            </a:p>
          </p:txBody>
        </p:sp>
      </p:grpSp>
      <p:sp>
        <p:nvSpPr>
          <p:cNvPr id="10" name="Text Box 2"/>
          <p:cNvSpPr txBox="1">
            <a:spLocks noChangeArrowheads="1"/>
          </p:cNvSpPr>
          <p:nvPr userDrawn="1"/>
        </p:nvSpPr>
        <p:spPr bwMode="auto">
          <a:xfrm>
            <a:off x="486833" y="6580189"/>
            <a:ext cx="1097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rtl="0" fontAlgn="base">
              <a:spcBef>
                <a:spcPct val="0"/>
              </a:spcBef>
              <a:spcAft>
                <a:spcPct val="0"/>
              </a:spcAft>
              <a:defRPr/>
            </a:pPr>
            <a:r>
              <a:rPr lang="en-US" sz="1000" dirty="0">
                <a:solidFill>
                  <a:srgbClr val="73738C"/>
                </a:solidFill>
              </a:rPr>
              <a:t>© 2015 Pearson Education</a:t>
            </a:r>
            <a:endParaRPr lang="en-US" sz="2400" b="1" dirty="0">
              <a:solidFill>
                <a:srgbClr val="73738C"/>
              </a:solidFill>
            </a:endParaRPr>
          </a:p>
        </p:txBody>
      </p:sp>
    </p:spTree>
    <p:extLst>
      <p:ext uri="{BB962C8B-B14F-4D97-AF65-F5344CB8AC3E}">
        <p14:creationId xmlns:p14="http://schemas.microsoft.com/office/powerpoint/2010/main" val="14794616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תגובות כימיות</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9929739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EEED0"/>
        </a:solidFill>
        <a:effectLst/>
      </p:bgPr>
    </p:bg>
    <p:spTree>
      <p:nvGrpSpPr>
        <p:cNvPr id="1" name=""/>
        <p:cNvGrpSpPr/>
        <p:nvPr/>
      </p:nvGrpSpPr>
      <p:grpSpPr>
        <a:xfrm>
          <a:off x="0" y="0"/>
          <a:ext cx="0" cy="0"/>
          <a:chOff x="0" y="0"/>
          <a:chExt cx="0" cy="0"/>
        </a:xfrm>
      </p:grpSpPr>
      <p:sp>
        <p:nvSpPr>
          <p:cNvPr id="68" name="Rectangle 67"/>
          <p:cNvSpPr/>
          <p:nvPr userDrawn="1"/>
        </p:nvSpPr>
        <p:spPr bwMode="auto">
          <a:xfrm>
            <a:off x="0" y="4762"/>
            <a:ext cx="12192000" cy="11303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dirty="0">
              <a:solidFill>
                <a:srgbClr val="40458C"/>
              </a:solidFill>
              <a:latin typeface="Arial"/>
            </a:endParaRPr>
          </a:p>
        </p:txBody>
      </p:sp>
      <p:sp>
        <p:nvSpPr>
          <p:cNvPr id="69" name="Rectangle 68"/>
          <p:cNvSpPr/>
          <p:nvPr userDrawn="1"/>
        </p:nvSpPr>
        <p:spPr bwMode="auto">
          <a:xfrm>
            <a:off x="0" y="0"/>
            <a:ext cx="203200" cy="1066800"/>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dirty="0">
              <a:solidFill>
                <a:srgbClr val="40458C"/>
              </a:solidFill>
              <a:latin typeface="Arial"/>
            </a:endParaRPr>
          </a:p>
        </p:txBody>
      </p:sp>
      <p:sp>
        <p:nvSpPr>
          <p:cNvPr id="70" name="Rectangle 69"/>
          <p:cNvSpPr/>
          <p:nvPr userDrawn="1"/>
        </p:nvSpPr>
        <p:spPr bwMode="auto">
          <a:xfrm>
            <a:off x="0" y="1143000"/>
            <a:ext cx="203200" cy="5715000"/>
          </a:xfrm>
          <a:prstGeom prst="rect">
            <a:avLst/>
          </a:prstGeom>
          <a:solidFill>
            <a:srgbClr val="26462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dirty="0">
              <a:solidFill>
                <a:srgbClr val="40458C"/>
              </a:solidFill>
              <a:latin typeface="Arial"/>
            </a:endParaRPr>
          </a:p>
        </p:txBody>
      </p:sp>
      <p:sp>
        <p:nvSpPr>
          <p:cNvPr id="6147" name="Rectangle 63"/>
          <p:cNvSpPr>
            <a:spLocks noGrp="1" noChangeArrowheads="1"/>
          </p:cNvSpPr>
          <p:nvPr>
            <p:ph type="title"/>
          </p:nvPr>
        </p:nvSpPr>
        <p:spPr bwMode="auto">
          <a:xfrm>
            <a:off x="812800" y="0"/>
            <a:ext cx="10363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6148" name="Rectangle 64" descr="Rectangle: Click to edit Master text styles&#10;Second level&#10;Third level&#10;Fourth level&#10;Fifth level"/>
          <p:cNvSpPr>
            <a:spLocks noGrp="1" noChangeArrowheads="1"/>
          </p:cNvSpPr>
          <p:nvPr>
            <p:ph type="body" idx="1"/>
          </p:nvPr>
        </p:nvSpPr>
        <p:spPr bwMode="auto">
          <a:xfrm>
            <a:off x="812800" y="1295400"/>
            <a:ext cx="10363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112616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dt="0"/>
  <p:txStyles>
    <p:titleStyle>
      <a:lvl1pPr algn="l" rtl="0" eaLnBrk="0" fontAlgn="base" hangingPunct="0">
        <a:spcBef>
          <a:spcPct val="0"/>
        </a:spcBef>
        <a:spcAft>
          <a:spcPct val="0"/>
        </a:spcAft>
        <a:defRPr sz="3600">
          <a:solidFill>
            <a:srgbClr val="000000"/>
          </a:solidFill>
          <a:latin typeface="Arial"/>
          <a:ea typeface="+mj-ea"/>
          <a:cs typeface="Arial"/>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254620"/>
        </a:buClr>
        <a:buSzPct val="70000"/>
        <a:buFont typeface="Wingdings" charset="2"/>
        <a:buChar char="§"/>
        <a:defRPr sz="3200">
          <a:solidFill>
            <a:srgbClr val="000000"/>
          </a:solidFill>
          <a:latin typeface="Arial"/>
          <a:ea typeface="+mn-ea"/>
          <a:cs typeface="Arial"/>
        </a:defRPr>
      </a:lvl1pPr>
      <a:lvl2pPr marL="742950" indent="-285750" algn="l" rtl="0" eaLnBrk="0" fontAlgn="base" hangingPunct="0">
        <a:spcBef>
          <a:spcPct val="20000"/>
        </a:spcBef>
        <a:spcAft>
          <a:spcPct val="0"/>
        </a:spcAft>
        <a:buClr>
          <a:srgbClr val="254620"/>
        </a:buClr>
        <a:buSzPct val="70000"/>
        <a:buFont typeface="Wingdings" charset="2"/>
        <a:buChar char="§"/>
        <a:defRPr sz="2800">
          <a:solidFill>
            <a:srgbClr val="000000"/>
          </a:solidFill>
          <a:latin typeface="Arial"/>
          <a:cs typeface="Arial"/>
        </a:defRPr>
      </a:lvl2pPr>
      <a:lvl3pPr marL="1143000" indent="-228600" algn="l" rtl="0" eaLnBrk="0" fontAlgn="base" hangingPunct="0">
        <a:spcBef>
          <a:spcPct val="20000"/>
        </a:spcBef>
        <a:spcAft>
          <a:spcPct val="0"/>
        </a:spcAft>
        <a:buClr>
          <a:srgbClr val="254620"/>
        </a:buClr>
        <a:buSzPct val="70000"/>
        <a:buFont typeface="Wingdings" charset="2"/>
        <a:buChar char="§"/>
        <a:defRPr sz="2400">
          <a:solidFill>
            <a:srgbClr val="000000"/>
          </a:solidFill>
          <a:latin typeface="Arial"/>
          <a:cs typeface="Arial"/>
        </a:defRPr>
      </a:lvl3pPr>
      <a:lvl4pPr marL="1600200" indent="-228600" algn="l" rtl="0" eaLnBrk="0" fontAlgn="base" hangingPunct="0">
        <a:spcBef>
          <a:spcPct val="20000"/>
        </a:spcBef>
        <a:spcAft>
          <a:spcPct val="0"/>
        </a:spcAft>
        <a:buClr>
          <a:srgbClr val="254620"/>
        </a:buClr>
        <a:buSzPct val="70000"/>
        <a:buFont typeface="Wingdings" charset="2"/>
        <a:buChar char="§"/>
        <a:defRPr sz="2000">
          <a:solidFill>
            <a:srgbClr val="000000"/>
          </a:solidFill>
          <a:latin typeface="Arial"/>
          <a:cs typeface="Arial"/>
        </a:defRPr>
      </a:lvl4pPr>
      <a:lvl5pPr marL="2057400" indent="-228600" algn="l" rtl="0" eaLnBrk="0" fontAlgn="base" hangingPunct="0">
        <a:spcBef>
          <a:spcPct val="20000"/>
        </a:spcBef>
        <a:spcAft>
          <a:spcPct val="0"/>
        </a:spcAft>
        <a:buClr>
          <a:srgbClr val="254620"/>
        </a:buClr>
        <a:buSzPct val="70000"/>
        <a:buFont typeface="Wingdings" charset="2"/>
        <a:buChar char="§"/>
        <a:defRPr sz="2000">
          <a:solidFill>
            <a:srgbClr val="000000"/>
          </a:solidFill>
          <a:latin typeface="Arial"/>
          <a:cs typeface="Arial"/>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תגובות כימיות</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273088664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24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תגובות כימיות</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37859088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תגובות כימיות</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335916634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31" name="Group 13"/>
          <p:cNvGrpSpPr>
            <a:grpSpLocks/>
          </p:cNvGrpSpPr>
          <p:nvPr userDrawn="1"/>
        </p:nvGrpSpPr>
        <p:grpSpPr bwMode="auto">
          <a:xfrm>
            <a:off x="10411885" y="5522914"/>
            <a:ext cx="1644649" cy="1233487"/>
            <a:chOff x="4919" y="3479"/>
            <a:chExt cx="777" cy="777"/>
          </a:xfrm>
        </p:grpSpPr>
        <p:pic>
          <p:nvPicPr>
            <p:cNvPr id="1032" name="Picture 14" descr="Triangle--Gray"/>
            <p:cNvPicPr>
              <a:picLocks noChangeAspect="1" noChangeArrowheads="1"/>
            </p:cNvPicPr>
            <p:nvPr userDrawn="1"/>
          </p:nvPicPr>
          <p:blipFill>
            <a:blip r:embed="rId18" cstate="print"/>
            <a:srcRect/>
            <a:stretch>
              <a:fillRect/>
            </a:stretch>
          </p:blipFill>
          <p:spPr bwMode="auto">
            <a:xfrm>
              <a:off x="4919" y="3479"/>
              <a:ext cx="777" cy="777"/>
            </a:xfrm>
            <a:prstGeom prst="rect">
              <a:avLst/>
            </a:prstGeom>
            <a:noFill/>
            <a:ln w="9525">
              <a:noFill/>
              <a:miter lim="800000"/>
              <a:headEnd/>
              <a:tailEnd/>
            </a:ln>
          </p:spPr>
        </p:pic>
        <p:sp>
          <p:nvSpPr>
            <p:cNvPr id="1033" name="Rectangle 15"/>
            <p:cNvSpPr>
              <a:spLocks noChangeArrowheads="1"/>
            </p:cNvSpPr>
            <p:nvPr userDrawn="1"/>
          </p:nvSpPr>
          <p:spPr bwMode="auto">
            <a:xfrm>
              <a:off x="5117" y="3725"/>
              <a:ext cx="423" cy="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prstTxWarp prst="textNoShape">
                <a:avLst/>
              </a:prstTxWarp>
              <a:spAutoFit/>
            </a:bodyPr>
            <a:lstStyle/>
            <a:p>
              <a:pPr algn="ctr" rtl="0" eaLnBrk="0" fontAlgn="base" hangingPunct="0">
                <a:spcBef>
                  <a:spcPct val="0"/>
                </a:spcBef>
                <a:spcAft>
                  <a:spcPct val="0"/>
                </a:spcAft>
              </a:pPr>
              <a:r>
                <a:rPr lang="en-US" sz="1400">
                  <a:solidFill>
                    <a:srgbClr val="000000"/>
                  </a:solidFill>
                  <a:latin typeface="Times New Roman" pitchFamily="-104" charset="0"/>
                </a:rPr>
                <a:t>Aqueous</a:t>
              </a:r>
            </a:p>
            <a:p>
              <a:pPr algn="ctr" rtl="0" eaLnBrk="0" fontAlgn="base" hangingPunct="0">
                <a:spcBef>
                  <a:spcPct val="0"/>
                </a:spcBef>
                <a:spcAft>
                  <a:spcPct val="0"/>
                </a:spcAft>
              </a:pPr>
              <a:r>
                <a:rPr lang="en-US" sz="1400">
                  <a:solidFill>
                    <a:srgbClr val="000000"/>
                  </a:solidFill>
                  <a:latin typeface="Times New Roman" pitchFamily="-104" charset="0"/>
                </a:rPr>
                <a:t>Reactions</a:t>
              </a:r>
            </a:p>
          </p:txBody>
        </p:sp>
      </p:grpSp>
      <p:sp>
        <p:nvSpPr>
          <p:cNvPr id="10" name="Text Box 2"/>
          <p:cNvSpPr txBox="1">
            <a:spLocks noChangeArrowheads="1"/>
          </p:cNvSpPr>
          <p:nvPr userDrawn="1"/>
        </p:nvSpPr>
        <p:spPr bwMode="auto">
          <a:xfrm>
            <a:off x="486833" y="6580189"/>
            <a:ext cx="1097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l" rtl="0" fontAlgn="base">
              <a:spcBef>
                <a:spcPct val="0"/>
              </a:spcBef>
              <a:spcAft>
                <a:spcPct val="0"/>
              </a:spcAft>
              <a:defRPr/>
            </a:pPr>
            <a:r>
              <a:rPr lang="en-US" sz="1000" dirty="0">
                <a:solidFill>
                  <a:srgbClr val="73738C"/>
                </a:solidFill>
              </a:rPr>
              <a:t>© 2015 Pearson Education</a:t>
            </a:r>
            <a:endParaRPr lang="en-US" sz="2400" b="1" dirty="0">
              <a:solidFill>
                <a:srgbClr val="73738C"/>
              </a:solidFill>
            </a:endParaRPr>
          </a:p>
        </p:txBody>
      </p:sp>
    </p:spTree>
    <p:extLst>
      <p:ext uri="{BB962C8B-B14F-4D97-AF65-F5344CB8AC3E}">
        <p14:creationId xmlns:p14="http://schemas.microsoft.com/office/powerpoint/2010/main" val="402353002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24.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228.x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0.wmf"/><Relationship Id="rId5" Type="http://schemas.openxmlformats.org/officeDocument/2006/relationships/oleObject" Target="../embeddings/oleObject6.bin"/><Relationship Id="rId4" Type="http://schemas.openxmlformats.org/officeDocument/2006/relationships/image" Target="../media/image2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1.xml"/><Relationship Id="rId1" Type="http://schemas.openxmlformats.org/officeDocument/2006/relationships/slideLayout" Target="../slideLayouts/slideLayout79.xml"/><Relationship Id="rId5" Type="http://schemas.openxmlformats.org/officeDocument/2006/relationships/image" Target="../media/image33.png"/><Relationship Id="rId4" Type="http://schemas.openxmlformats.org/officeDocument/2006/relationships/image" Target="../media/image32.wmf"/></Relationships>
</file>

<file path=ppt/slides/_rels/slide3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8.bin"/><Relationship Id="rId1" Type="http://schemas.openxmlformats.org/officeDocument/2006/relationships/slideLayout" Target="../slideLayouts/slideLayout85.xml"/><Relationship Id="rId4" Type="http://schemas.openxmlformats.org/officeDocument/2006/relationships/image" Target="../media/image35.wmf"/></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4.xml"/><Relationship Id="rId1" Type="http://schemas.openxmlformats.org/officeDocument/2006/relationships/slideLayout" Target="../slideLayouts/slideLayout79.xml"/><Relationship Id="rId4" Type="http://schemas.openxmlformats.org/officeDocument/2006/relationships/image" Target="../media/image37.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5.xml"/><Relationship Id="rId1" Type="http://schemas.openxmlformats.org/officeDocument/2006/relationships/slideLayout" Target="../slideLayouts/slideLayout79.xml"/><Relationship Id="rId6" Type="http://schemas.openxmlformats.org/officeDocument/2006/relationships/image" Target="../media/image39.wmf"/><Relationship Id="rId5" Type="http://schemas.openxmlformats.org/officeDocument/2006/relationships/oleObject" Target="../embeddings/oleObject11.bin"/><Relationship Id="rId4" Type="http://schemas.openxmlformats.org/officeDocument/2006/relationships/image" Target="../media/image38.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6.xml"/><Relationship Id="rId1" Type="http://schemas.openxmlformats.org/officeDocument/2006/relationships/slideLayout" Target="../slideLayouts/slideLayout79.xml"/><Relationship Id="rId4" Type="http://schemas.openxmlformats.org/officeDocument/2006/relationships/image" Target="../media/image40.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6.jpeg"/><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3.xml"/><Relationship Id="rId1" Type="http://schemas.openxmlformats.org/officeDocument/2006/relationships/slideLayout" Target="../slideLayouts/slideLayout98.xml"/><Relationship Id="rId4" Type="http://schemas.openxmlformats.org/officeDocument/2006/relationships/image" Target="../media/image41.wmf"/></Relationships>
</file>

<file path=ppt/slides/_rels/slide5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34.xml"/><Relationship Id="rId1" Type="http://schemas.openxmlformats.org/officeDocument/2006/relationships/slideLayout" Target="../slideLayouts/slideLayout98.xml"/><Relationship Id="rId6" Type="http://schemas.openxmlformats.org/officeDocument/2006/relationships/image" Target="../media/image43.wmf"/><Relationship Id="rId5" Type="http://schemas.openxmlformats.org/officeDocument/2006/relationships/oleObject" Target="../embeddings/oleObject15.bin"/><Relationship Id="rId4" Type="http://schemas.openxmlformats.org/officeDocument/2006/relationships/image" Target="../media/image42.wmf"/></Relationships>
</file>

<file path=ppt/slides/_rels/slide52.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35.xml"/><Relationship Id="rId1" Type="http://schemas.openxmlformats.org/officeDocument/2006/relationships/slideLayout" Target="../slideLayouts/slideLayout98.xml"/><Relationship Id="rId6" Type="http://schemas.openxmlformats.org/officeDocument/2006/relationships/image" Target="../media/image46.wmf"/><Relationship Id="rId5" Type="http://schemas.openxmlformats.org/officeDocument/2006/relationships/oleObject" Target="../embeddings/oleObject18.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20.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8.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37.xml"/><Relationship Id="rId1" Type="http://schemas.openxmlformats.org/officeDocument/2006/relationships/slideLayout" Target="../slideLayouts/slideLayout98.xml"/><Relationship Id="rId6" Type="http://schemas.openxmlformats.org/officeDocument/2006/relationships/image" Target="../media/image50.wmf"/><Relationship Id="rId5" Type="http://schemas.openxmlformats.org/officeDocument/2006/relationships/oleObject" Target="../embeddings/oleObject22.bin"/><Relationship Id="rId4" Type="http://schemas.openxmlformats.org/officeDocument/2006/relationships/image" Target="../media/image49.wmf"/></Relationships>
</file>

<file path=ppt/slides/_rels/slide55.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38.xml"/><Relationship Id="rId1" Type="http://schemas.openxmlformats.org/officeDocument/2006/relationships/slideLayout" Target="../slideLayouts/slideLayout98.xml"/><Relationship Id="rId6" Type="http://schemas.openxmlformats.org/officeDocument/2006/relationships/image" Target="../media/image52.wmf"/><Relationship Id="rId5" Type="http://schemas.openxmlformats.org/officeDocument/2006/relationships/oleObject" Target="../embeddings/oleObject24.bin"/><Relationship Id="rId4" Type="http://schemas.openxmlformats.org/officeDocument/2006/relationships/image" Target="../media/image51.wmf"/></Relationships>
</file>

<file path=ppt/slides/_rels/slide56.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39.xml"/><Relationship Id="rId1" Type="http://schemas.openxmlformats.org/officeDocument/2006/relationships/slideLayout" Target="../slideLayouts/slideLayout98.xml"/><Relationship Id="rId6" Type="http://schemas.openxmlformats.org/officeDocument/2006/relationships/image" Target="../media/image55.wmf"/><Relationship Id="rId5" Type="http://schemas.openxmlformats.org/officeDocument/2006/relationships/oleObject" Target="../embeddings/oleObject27.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8.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41.xml"/><Relationship Id="rId1" Type="http://schemas.openxmlformats.org/officeDocument/2006/relationships/slideLayout" Target="../slideLayouts/slideLayout98.xml"/><Relationship Id="rId4" Type="http://schemas.openxmlformats.org/officeDocument/2006/relationships/image" Target="../media/image58.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42.xml"/><Relationship Id="rId1" Type="http://schemas.openxmlformats.org/officeDocument/2006/relationships/slideLayout" Target="../slideLayouts/slideLayout98.xml"/><Relationship Id="rId6" Type="http://schemas.openxmlformats.org/officeDocument/2006/relationships/image" Target="../media/image60.wmf"/><Relationship Id="rId5" Type="http://schemas.openxmlformats.org/officeDocument/2006/relationships/oleObject" Target="../embeddings/oleObject32.bin"/><Relationship Id="rId4" Type="http://schemas.openxmlformats.org/officeDocument/2006/relationships/image" Target="../media/image59.wmf"/></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43.xml"/><Relationship Id="rId1" Type="http://schemas.openxmlformats.org/officeDocument/2006/relationships/slideLayout" Target="../slideLayouts/slideLayout98.xml"/><Relationship Id="rId4" Type="http://schemas.openxmlformats.org/officeDocument/2006/relationships/image" Target="../media/image61.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44.xml"/><Relationship Id="rId1" Type="http://schemas.openxmlformats.org/officeDocument/2006/relationships/slideLayout" Target="../slideLayouts/slideLayout117.xml"/><Relationship Id="rId4" Type="http://schemas.openxmlformats.org/officeDocument/2006/relationships/image" Target="../media/image62.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48.xml"/><Relationship Id="rId1" Type="http://schemas.openxmlformats.org/officeDocument/2006/relationships/slideLayout" Target="../slideLayouts/slideLayout152.xml"/><Relationship Id="rId6" Type="http://schemas.openxmlformats.org/officeDocument/2006/relationships/image" Target="../media/image64.wmf"/><Relationship Id="rId5" Type="http://schemas.openxmlformats.org/officeDocument/2006/relationships/oleObject" Target="../embeddings/oleObject36.bin"/><Relationship Id="rId4" Type="http://schemas.openxmlformats.org/officeDocument/2006/relationships/image" Target="../media/image62.wmf"/></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notesSlide" Target="../notesSlides/notesSlide49.xml"/><Relationship Id="rId1" Type="http://schemas.openxmlformats.org/officeDocument/2006/relationships/slideLayout" Target="../slideLayouts/slideLayout152.xml"/><Relationship Id="rId6" Type="http://schemas.openxmlformats.org/officeDocument/2006/relationships/image" Target="../media/image66.wmf"/><Relationship Id="rId5" Type="http://schemas.openxmlformats.org/officeDocument/2006/relationships/oleObject" Target="../embeddings/oleObject38.bin"/><Relationship Id="rId4" Type="http://schemas.openxmlformats.org/officeDocument/2006/relationships/image" Target="../media/image65.wmf"/></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0.xml"/><Relationship Id="rId1" Type="http://schemas.openxmlformats.org/officeDocument/2006/relationships/slideLayout" Target="../slideLayouts/slideLayout152.xml"/><Relationship Id="rId4" Type="http://schemas.openxmlformats.org/officeDocument/2006/relationships/image" Target="../media/image69.png"/></Relationships>
</file>

<file path=ppt/slides/_rels/slide7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1.xml"/><Relationship Id="rId1" Type="http://schemas.openxmlformats.org/officeDocument/2006/relationships/slideLayout" Target="../slideLayouts/slideLayout258.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52.xml"/><Relationship Id="rId1" Type="http://schemas.openxmlformats.org/officeDocument/2006/relationships/slideLayout" Target="../slideLayouts/slideLayout171.xml"/><Relationship Id="rId5" Type="http://schemas.openxmlformats.org/officeDocument/2006/relationships/image" Target="../media/image69.png"/><Relationship Id="rId4" Type="http://schemas.openxmlformats.org/officeDocument/2006/relationships/image" Target="../media/image71.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53.xml"/><Relationship Id="rId1" Type="http://schemas.openxmlformats.org/officeDocument/2006/relationships/slideLayout" Target="../slideLayouts/slideLayout171.xml"/><Relationship Id="rId4" Type="http://schemas.openxmlformats.org/officeDocument/2006/relationships/image" Target="../media/image72.wmf"/></Relationships>
</file>

<file path=ppt/slides/_rels/slide7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4.xml"/><Relationship Id="rId1" Type="http://schemas.openxmlformats.org/officeDocument/2006/relationships/slideLayout" Target="../slideLayouts/slideLayout27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05.xml"/></Relationships>
</file>

<file path=ppt/slides/_rels/slide81.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42.bin"/><Relationship Id="rId1" Type="http://schemas.openxmlformats.org/officeDocument/2006/relationships/slideLayout" Target="../slideLayouts/slideLayout205.xml"/><Relationship Id="rId5" Type="http://schemas.openxmlformats.org/officeDocument/2006/relationships/image" Target="../media/image76.wmf"/><Relationship Id="rId4" Type="http://schemas.openxmlformats.org/officeDocument/2006/relationships/oleObject" Target="../embeddings/oleObject43.bin"/></Relationships>
</file>

<file path=ppt/slides/_rels/slide82.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05.xml"/></Relationships>
</file>

<file path=ppt/slides/_rels/slide83.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44.bin"/><Relationship Id="rId1" Type="http://schemas.openxmlformats.org/officeDocument/2006/relationships/slideLayout" Target="../slideLayouts/slideLayout205.xml"/></Relationships>
</file>

<file path=ppt/slides/_rels/slide84.x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1.wmf"/><Relationship Id="rId2" Type="http://schemas.openxmlformats.org/officeDocument/2006/relationships/oleObject" Target="../embeddings/oleObject45.bin"/><Relationship Id="rId1" Type="http://schemas.openxmlformats.org/officeDocument/2006/relationships/slideLayout" Target="../slideLayouts/slideLayout205.xml"/><Relationship Id="rId6" Type="http://schemas.openxmlformats.org/officeDocument/2006/relationships/oleObject" Target="../embeddings/oleObject47.bin"/><Relationship Id="rId5" Type="http://schemas.openxmlformats.org/officeDocument/2006/relationships/image" Target="../media/image80.wmf"/><Relationship Id="rId4" Type="http://schemas.openxmlformats.org/officeDocument/2006/relationships/oleObject" Target="../embeddings/oleObject4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0" y="76200"/>
            <a:ext cx="9144000" cy="1143000"/>
          </a:xfrm>
        </p:spPr>
        <p:txBody>
          <a:bodyPr/>
          <a:lstStyle/>
          <a:p>
            <a:pPr eaLnBrk="1" hangingPunct="1"/>
            <a:r>
              <a:rPr lang="en-US" dirty="0"/>
              <a:t>Solutions</a:t>
            </a:r>
            <a:endParaRPr lang="en-US" dirty="0">
              <a:latin typeface="Arial" charset="0"/>
              <a:ea typeface="ＭＳ Ｐゴシック" charset="0"/>
            </a:endParaRPr>
          </a:p>
        </p:txBody>
      </p:sp>
      <p:sp>
        <p:nvSpPr>
          <p:cNvPr id="6" name="Rectangle 4"/>
          <p:cNvSpPr>
            <a:spLocks noGrp="1" noChangeArrowheads="1"/>
          </p:cNvSpPr>
          <p:nvPr>
            <p:ph type="body" sz="half" idx="2"/>
          </p:nvPr>
        </p:nvSpPr>
        <p:spPr>
          <a:xfrm>
            <a:off x="5486400" y="1066800"/>
            <a:ext cx="4953000" cy="5638800"/>
          </a:xfrm>
        </p:spPr>
        <p:txBody>
          <a:bodyPr/>
          <a:lstStyle/>
          <a:p>
            <a:pPr eaLnBrk="1" hangingPunct="1"/>
            <a:r>
              <a:rPr lang="en-US" sz="2800" b="1" dirty="0"/>
              <a:t>Solutions</a:t>
            </a:r>
            <a:r>
              <a:rPr lang="en-US" sz="2800" dirty="0"/>
              <a:t> are defined as homogeneous mixtures of two or more pure substances.</a:t>
            </a:r>
          </a:p>
          <a:p>
            <a:pPr eaLnBrk="1" hangingPunct="1"/>
            <a:r>
              <a:rPr lang="en-US" sz="2800" dirty="0"/>
              <a:t>The </a:t>
            </a:r>
            <a:r>
              <a:rPr lang="en-US" sz="2800" b="1" dirty="0"/>
              <a:t>solvent</a:t>
            </a:r>
            <a:r>
              <a:rPr lang="en-US" sz="2800" dirty="0"/>
              <a:t> is present in greatest abundance.</a:t>
            </a:r>
          </a:p>
          <a:p>
            <a:pPr eaLnBrk="1" hangingPunct="1"/>
            <a:r>
              <a:rPr lang="en-US" sz="2800" dirty="0"/>
              <a:t>All other substances are </a:t>
            </a:r>
            <a:r>
              <a:rPr lang="en-US" sz="2800" b="1" dirty="0"/>
              <a:t>solutes</a:t>
            </a:r>
            <a:r>
              <a:rPr lang="en-US" sz="2800" dirty="0"/>
              <a:t>.</a:t>
            </a:r>
          </a:p>
          <a:p>
            <a:pPr eaLnBrk="1" hangingPunct="1"/>
            <a:r>
              <a:rPr lang="en-US" sz="2800" dirty="0"/>
              <a:t>When water is the solvent, the solution is called an </a:t>
            </a:r>
            <a:r>
              <a:rPr lang="en-US" sz="2800" b="1" dirty="0"/>
              <a:t>aqueous solution</a:t>
            </a:r>
            <a:r>
              <a:rPr lang="en-US" sz="2800" dirty="0"/>
              <a:t>.</a:t>
            </a:r>
          </a:p>
        </p:txBody>
      </p:sp>
      <p:pic>
        <p:nvPicPr>
          <p:cNvPr id="4" name="Picture 3" descr="04_03_Figur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682" y="1143000"/>
            <a:ext cx="3566319" cy="5324292"/>
          </a:xfrm>
          <a:prstGeom prst="rect">
            <a:avLst/>
          </a:prstGeom>
        </p:spPr>
      </p:pic>
      <p:sp>
        <p:nvSpPr>
          <p:cNvPr id="2" name="מציין מיקום של כותרת תחתונה 1">
            <a:extLst>
              <a:ext uri="{FF2B5EF4-FFF2-40B4-BE49-F238E27FC236}">
                <a16:creationId xmlns:a16="http://schemas.microsoft.com/office/drawing/2014/main" id="{F2C39402-87CC-A037-E174-C60415EC74C8}"/>
              </a:ext>
            </a:extLst>
          </p:cNvPr>
          <p:cNvSpPr>
            <a:spLocks noGrp="1"/>
          </p:cNvSpPr>
          <p:nvPr>
            <p:ph type="ftr" sz="quarter" idx="12"/>
          </p:nvPr>
        </p:nvSpPr>
        <p:spPr>
          <a:xfrm>
            <a:off x="7661428" y="6400800"/>
            <a:ext cx="1773561" cy="457200"/>
          </a:xfrm>
        </p:spPr>
        <p:txBody>
          <a:bodyPr/>
          <a:lstStyle/>
          <a:p>
            <a:pPr>
              <a:defRPr/>
            </a:pPr>
            <a:r>
              <a:rPr lang="he-IL"/>
              <a:t>תגובות כימיות</a:t>
            </a:r>
            <a:endParaRPr lang="en-US"/>
          </a:p>
        </p:txBody>
      </p:sp>
      <p:sp>
        <p:nvSpPr>
          <p:cNvPr id="3" name="מציין מיקום של מספר שקופית 2">
            <a:extLst>
              <a:ext uri="{FF2B5EF4-FFF2-40B4-BE49-F238E27FC236}">
                <a16:creationId xmlns:a16="http://schemas.microsoft.com/office/drawing/2014/main" id="{3F51EFA7-66F6-5527-F795-840424A86530}"/>
              </a:ext>
            </a:extLst>
          </p:cNvPr>
          <p:cNvSpPr>
            <a:spLocks noGrp="1"/>
          </p:cNvSpPr>
          <p:nvPr>
            <p:ph type="sldNum" sz="quarter" idx="10"/>
          </p:nvPr>
        </p:nvSpPr>
        <p:spPr>
          <a:xfrm>
            <a:off x="5334001" y="6436312"/>
            <a:ext cx="2540000" cy="457200"/>
          </a:xfrm>
        </p:spPr>
        <p:txBody>
          <a:bodyPr/>
          <a:lstStyle/>
          <a:p>
            <a:pPr>
              <a:defRPr/>
            </a:pPr>
            <a:fld id="{2B6C1EE1-16AC-884A-B029-CEA4E2EE6F25}" type="slidenum">
              <a:rPr lang="en-US" smtClean="0"/>
              <a:pPr>
                <a:defRPr/>
              </a:pPr>
              <a:t>1</a:t>
            </a:fld>
            <a:endParaRPr 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17BB0E80-C2DB-F780-4072-8AFA65786973}"/>
              </a:ext>
            </a:extLst>
          </p:cNvPr>
          <p:cNvSpPr>
            <a:spLocks noGrp="1"/>
          </p:cNvSpPr>
          <p:nvPr>
            <p:ph type="ftr" sz="quarter" idx="11"/>
          </p:nvPr>
        </p:nvSpPr>
        <p:spPr/>
        <p:txBody>
          <a:bodyPr/>
          <a:lstStyle/>
          <a:p>
            <a:r>
              <a:rPr lang="he-IL"/>
              <a:t>תגובות כימיות</a:t>
            </a:r>
          </a:p>
        </p:txBody>
      </p:sp>
      <p:sp>
        <p:nvSpPr>
          <p:cNvPr id="3" name="מציין מיקום של מספר שקופית 2">
            <a:extLst>
              <a:ext uri="{FF2B5EF4-FFF2-40B4-BE49-F238E27FC236}">
                <a16:creationId xmlns:a16="http://schemas.microsoft.com/office/drawing/2014/main" id="{9DD8E895-1FC4-F578-C867-DB0A6048EE65}"/>
              </a:ext>
            </a:extLst>
          </p:cNvPr>
          <p:cNvSpPr>
            <a:spLocks noGrp="1"/>
          </p:cNvSpPr>
          <p:nvPr>
            <p:ph type="sldNum" sz="quarter" idx="12"/>
          </p:nvPr>
        </p:nvSpPr>
        <p:spPr/>
        <p:txBody>
          <a:bodyPr/>
          <a:lstStyle/>
          <a:p>
            <a:fld id="{2DF8B779-5233-4C66-9979-3B60B566D130}" type="slidenum">
              <a:rPr lang="he-IL" smtClean="0"/>
              <a:t>10</a:t>
            </a:fld>
            <a:endParaRPr lang="he-IL"/>
          </a:p>
        </p:txBody>
      </p:sp>
      <p:sp>
        <p:nvSpPr>
          <p:cNvPr id="4" name="Title 1">
            <a:extLst>
              <a:ext uri="{FF2B5EF4-FFF2-40B4-BE49-F238E27FC236}">
                <a16:creationId xmlns:a16="http://schemas.microsoft.com/office/drawing/2014/main" id="{B71381BB-7106-DFEC-369E-435C3638BC3A}"/>
              </a:ext>
            </a:extLst>
          </p:cNvPr>
          <p:cNvSpPr txBox="1">
            <a:spLocks/>
          </p:cNvSpPr>
          <p:nvPr/>
        </p:nvSpPr>
        <p:spPr bwMode="auto">
          <a:xfrm>
            <a:off x="1194177" y="399495"/>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n-ea"/>
                <a:cs typeface="+mn-cs"/>
              </a:rPr>
              <a:t>Aqueous Reactions and Net Ionic Equations</a:t>
            </a:r>
            <a:endParaRPr kumimoji="0" lang="en-US" altLang="en-US" sz="3200" b="1" i="0" u="none" strike="noStrike" kern="0" cap="none" spc="0" normalizeH="0" baseline="0" noProof="0" dirty="0">
              <a:ln>
                <a:noFill/>
              </a:ln>
              <a:solidFill>
                <a:srgbClr val="ED6B06"/>
              </a:solidFill>
              <a:effectLst/>
              <a:uLnTx/>
              <a:uFillTx/>
              <a:latin typeface="Arial"/>
              <a:ea typeface="+mn-ea"/>
              <a:cs typeface="+mn-cs"/>
            </a:endParaRPr>
          </a:p>
        </p:txBody>
      </p:sp>
      <p:sp>
        <p:nvSpPr>
          <p:cNvPr id="5" name="Text Box 3">
            <a:extLst>
              <a:ext uri="{FF2B5EF4-FFF2-40B4-BE49-F238E27FC236}">
                <a16:creationId xmlns:a16="http://schemas.microsoft.com/office/drawing/2014/main" id="{A1390956-CCB4-B683-9E22-3068A930319C}"/>
              </a:ext>
            </a:extLst>
          </p:cNvPr>
          <p:cNvSpPr txBox="1">
            <a:spLocks noChangeArrowheads="1"/>
          </p:cNvSpPr>
          <p:nvPr/>
        </p:nvSpPr>
        <p:spPr bwMode="auto">
          <a:xfrm>
            <a:off x="1570874" y="1616110"/>
            <a:ext cx="86715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800" b="1" dirty="0">
                <a:solidFill>
                  <a:srgbClr val="000000"/>
                </a:solidFill>
                <a:latin typeface="Arial"/>
              </a:rPr>
              <a:t>Ionic Equation</a:t>
            </a:r>
            <a:r>
              <a:rPr lang="en-US" altLang="en-US" sz="2800" dirty="0">
                <a:solidFill>
                  <a:srgbClr val="000000"/>
                </a:solidFill>
                <a:latin typeface="Arial"/>
              </a:rPr>
              <a:t>: All of the strong electrolytes are written as ions.</a:t>
            </a:r>
          </a:p>
        </p:txBody>
      </p:sp>
      <p:sp>
        <p:nvSpPr>
          <p:cNvPr id="6" name="Rectangle 4">
            <a:extLst>
              <a:ext uri="{FF2B5EF4-FFF2-40B4-BE49-F238E27FC236}">
                <a16:creationId xmlns:a16="http://schemas.microsoft.com/office/drawing/2014/main" id="{620327A2-8015-7410-1220-A9C038373556}"/>
              </a:ext>
            </a:extLst>
          </p:cNvPr>
          <p:cNvSpPr>
            <a:spLocks noChangeArrowheads="1"/>
          </p:cNvSpPr>
          <p:nvPr/>
        </p:nvSpPr>
        <p:spPr bwMode="auto">
          <a:xfrm>
            <a:off x="5676530" y="4564352"/>
            <a:ext cx="43300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2K</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+ 2NO</a:t>
            </a:r>
            <a:r>
              <a:rPr lang="en-US" altLang="en-US" sz="2400" baseline="-25000" dirty="0">
                <a:solidFill>
                  <a:srgbClr val="000000"/>
                </a:solidFill>
                <a:latin typeface="Arial"/>
                <a:ea typeface="MS PGothic" pitchFamily="34" charset="-128"/>
              </a:rPr>
              <a:t>3</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PbI</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a:solidFill>
                  <a:srgbClr val="000000"/>
                </a:solidFill>
                <a:latin typeface="Arial"/>
                <a:ea typeface="MS PGothic" pitchFamily="34" charset="-128"/>
              </a:rPr>
              <a:t>s</a:t>
            </a:r>
            <a:r>
              <a:rPr lang="en-US" altLang="en-US" sz="2400" dirty="0">
                <a:solidFill>
                  <a:srgbClr val="000000"/>
                </a:solidFill>
                <a:latin typeface="Arial"/>
                <a:ea typeface="MS PGothic" pitchFamily="34" charset="-128"/>
              </a:rPr>
              <a:t>)</a:t>
            </a:r>
          </a:p>
        </p:txBody>
      </p:sp>
      <p:sp>
        <p:nvSpPr>
          <p:cNvPr id="7" name="Line 6">
            <a:extLst>
              <a:ext uri="{FF2B5EF4-FFF2-40B4-BE49-F238E27FC236}">
                <a16:creationId xmlns:a16="http://schemas.microsoft.com/office/drawing/2014/main" id="{072900A1-DB40-8424-1A1F-D48D18F4BCD8}"/>
              </a:ext>
            </a:extLst>
          </p:cNvPr>
          <p:cNvSpPr>
            <a:spLocks noChangeShapeType="1"/>
          </p:cNvSpPr>
          <p:nvPr/>
        </p:nvSpPr>
        <p:spPr bwMode="auto">
          <a:xfrm>
            <a:off x="5143130" y="4794539"/>
            <a:ext cx="457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sp>
        <p:nvSpPr>
          <p:cNvPr id="8" name="Rectangle 7">
            <a:extLst>
              <a:ext uri="{FF2B5EF4-FFF2-40B4-BE49-F238E27FC236}">
                <a16:creationId xmlns:a16="http://schemas.microsoft.com/office/drawing/2014/main" id="{95B336F5-5C7B-F069-0B8D-623A0DC28729}"/>
              </a:ext>
            </a:extLst>
          </p:cNvPr>
          <p:cNvSpPr>
            <a:spLocks noChangeArrowheads="1"/>
          </p:cNvSpPr>
          <p:nvPr/>
        </p:nvSpPr>
        <p:spPr bwMode="auto">
          <a:xfrm>
            <a:off x="6285761" y="5327295"/>
            <a:ext cx="1685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2KNO</a:t>
            </a:r>
            <a:r>
              <a:rPr lang="en-US" altLang="en-US" sz="2400" baseline="-25000" dirty="0">
                <a:solidFill>
                  <a:srgbClr val="000000"/>
                </a:solidFill>
                <a:latin typeface="Arial"/>
                <a:ea typeface="MS PGothic" pitchFamily="34" charset="-128"/>
              </a:rPr>
              <a:t>3</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9" name="AutoShape 8">
            <a:extLst>
              <a:ext uri="{FF2B5EF4-FFF2-40B4-BE49-F238E27FC236}">
                <a16:creationId xmlns:a16="http://schemas.microsoft.com/office/drawing/2014/main" id="{2634A366-A0DD-0A00-D857-34F2DF485869}"/>
              </a:ext>
            </a:extLst>
          </p:cNvPr>
          <p:cNvSpPr>
            <a:spLocks/>
          </p:cNvSpPr>
          <p:nvPr/>
        </p:nvSpPr>
        <p:spPr bwMode="auto">
          <a:xfrm rot="5400000">
            <a:off x="5652828" y="2476471"/>
            <a:ext cx="304800" cy="2194560"/>
          </a:xfrm>
          <a:prstGeom prst="leftBrace">
            <a:avLst>
              <a:gd name="adj1" fmla="val 64583"/>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0" name="Rectangle 9">
            <a:extLst>
              <a:ext uri="{FF2B5EF4-FFF2-40B4-BE49-F238E27FC236}">
                <a16:creationId xmlns:a16="http://schemas.microsoft.com/office/drawing/2014/main" id="{1AA5A797-97C8-E1C2-C602-3C2295931EF9}"/>
              </a:ext>
            </a:extLst>
          </p:cNvPr>
          <p:cNvSpPr>
            <a:spLocks noChangeArrowheads="1"/>
          </p:cNvSpPr>
          <p:nvPr/>
        </p:nvSpPr>
        <p:spPr bwMode="auto">
          <a:xfrm>
            <a:off x="2166568" y="2891127"/>
            <a:ext cx="1985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dirty="0" err="1">
                <a:solidFill>
                  <a:srgbClr val="000000"/>
                </a:solidFill>
                <a:latin typeface="Arial"/>
                <a:ea typeface="MS PGothic" pitchFamily="34" charset="-128"/>
              </a:rPr>
              <a:t>Pb</a:t>
            </a:r>
            <a:r>
              <a:rPr lang="en-US" altLang="en-US" sz="2400" dirty="0">
                <a:solidFill>
                  <a:srgbClr val="000000"/>
                </a:solidFill>
                <a:latin typeface="Arial"/>
                <a:ea typeface="MS PGothic" pitchFamily="34" charset="-128"/>
              </a:rPr>
              <a:t>(NO</a:t>
            </a:r>
            <a:r>
              <a:rPr lang="en-US" altLang="en-US" sz="2400" baseline="-25000" dirty="0">
                <a:solidFill>
                  <a:srgbClr val="000000"/>
                </a:solidFill>
                <a:latin typeface="Arial"/>
                <a:ea typeface="MS PGothic" pitchFamily="34" charset="-128"/>
              </a:rPr>
              <a:t>3</a:t>
            </a:r>
            <a:r>
              <a:rPr lang="en-US" altLang="en-US" sz="2400" dirty="0">
                <a:solidFill>
                  <a:srgbClr val="000000"/>
                </a:solidFill>
                <a:latin typeface="Arial"/>
                <a:ea typeface="MS PGothic" pitchFamily="34" charset="-128"/>
              </a:rPr>
              <a:t>)</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11" name="AutoShape 10">
            <a:extLst>
              <a:ext uri="{FF2B5EF4-FFF2-40B4-BE49-F238E27FC236}">
                <a16:creationId xmlns:a16="http://schemas.microsoft.com/office/drawing/2014/main" id="{EDD09F52-CB19-8FCA-DA4C-24A21BCE118E}"/>
              </a:ext>
            </a:extLst>
          </p:cNvPr>
          <p:cNvSpPr>
            <a:spLocks/>
          </p:cNvSpPr>
          <p:nvPr/>
        </p:nvSpPr>
        <p:spPr bwMode="auto">
          <a:xfrm rot="16200000" flipV="1">
            <a:off x="6955802" y="3727738"/>
            <a:ext cx="304800" cy="2743200"/>
          </a:xfrm>
          <a:prstGeom prst="leftBrace">
            <a:avLst>
              <a:gd name="adj1" fmla="val 77083"/>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2" name="AutoShape 11">
            <a:extLst>
              <a:ext uri="{FF2B5EF4-FFF2-40B4-BE49-F238E27FC236}">
                <a16:creationId xmlns:a16="http://schemas.microsoft.com/office/drawing/2014/main" id="{15B5D067-6F95-B76E-233A-8BEBC6C9C0D1}"/>
              </a:ext>
            </a:extLst>
          </p:cNvPr>
          <p:cNvSpPr>
            <a:spLocks/>
          </p:cNvSpPr>
          <p:nvPr/>
        </p:nvSpPr>
        <p:spPr bwMode="auto">
          <a:xfrm rot="5400000">
            <a:off x="2794814" y="2190086"/>
            <a:ext cx="274320" cy="2743200"/>
          </a:xfrm>
          <a:prstGeom prst="leftBrace">
            <a:avLst>
              <a:gd name="adj1" fmla="val 81250"/>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3" name="Rectangle 12">
            <a:extLst>
              <a:ext uri="{FF2B5EF4-FFF2-40B4-BE49-F238E27FC236}">
                <a16:creationId xmlns:a16="http://schemas.microsoft.com/office/drawing/2014/main" id="{683ACD38-23DE-6B9A-8FCC-F991B109C076}"/>
              </a:ext>
            </a:extLst>
          </p:cNvPr>
          <p:cNvSpPr>
            <a:spLocks noChangeArrowheads="1"/>
          </p:cNvSpPr>
          <p:nvPr/>
        </p:nvSpPr>
        <p:spPr bwMode="auto">
          <a:xfrm>
            <a:off x="5530480" y="2891127"/>
            <a:ext cx="121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2KI(</a:t>
            </a:r>
            <a:r>
              <a:rPr lang="en-US" altLang="en-US" sz="2400" i="1">
                <a:solidFill>
                  <a:srgbClr val="000000"/>
                </a:solidFill>
                <a:latin typeface="Arial"/>
                <a:ea typeface="MS PGothic" pitchFamily="34" charset="-128"/>
              </a:rPr>
              <a:t>aq</a:t>
            </a:r>
            <a:r>
              <a:rPr lang="en-US" altLang="en-US" sz="2400">
                <a:solidFill>
                  <a:srgbClr val="000000"/>
                </a:solidFill>
                <a:latin typeface="Arial"/>
                <a:ea typeface="MS PGothic" pitchFamily="34" charset="-128"/>
              </a:rPr>
              <a:t>)</a:t>
            </a:r>
          </a:p>
        </p:txBody>
      </p:sp>
      <p:sp>
        <p:nvSpPr>
          <p:cNvPr id="14" name="Rectangle 13">
            <a:extLst>
              <a:ext uri="{FF2B5EF4-FFF2-40B4-BE49-F238E27FC236}">
                <a16:creationId xmlns:a16="http://schemas.microsoft.com/office/drawing/2014/main" id="{53143F44-87D1-CBAB-A3EE-80BFF3DAA27A}"/>
              </a:ext>
            </a:extLst>
          </p:cNvPr>
          <p:cNvSpPr>
            <a:spLocks noChangeArrowheads="1"/>
          </p:cNvSpPr>
          <p:nvPr/>
        </p:nvSpPr>
        <p:spPr bwMode="auto">
          <a:xfrm>
            <a:off x="1444255" y="3646777"/>
            <a:ext cx="5777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Pb</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+ 2NO</a:t>
            </a:r>
            <a:r>
              <a:rPr lang="en-US" altLang="en-US" sz="2400" baseline="-25000" dirty="0">
                <a:solidFill>
                  <a:srgbClr val="000000"/>
                </a:solidFill>
                <a:latin typeface="Arial"/>
                <a:ea typeface="MS PGothic" pitchFamily="34" charset="-128"/>
              </a:rPr>
              <a:t>3</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+ 2K</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+ 2I</a:t>
            </a:r>
            <a:r>
              <a:rPr lang="en-US" altLang="en-US" sz="2400" baseline="30000" dirty="0">
                <a:solidFill>
                  <a:srgbClr val="000000"/>
                </a:solidFill>
                <a:latin typeface="Arial"/>
                <a:ea typeface="MS PGothic" pitchFamily="34" charset="-128"/>
              </a:rPr>
              <a:t>¯ </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Tree>
    <p:extLst>
      <p:ext uri="{BB962C8B-B14F-4D97-AF65-F5344CB8AC3E}">
        <p14:creationId xmlns:p14="http://schemas.microsoft.com/office/powerpoint/2010/main" val="315190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11</a:t>
            </a:fld>
            <a:endParaRPr lang="he-IL"/>
          </a:p>
        </p:txBody>
      </p:sp>
      <p:sp>
        <p:nvSpPr>
          <p:cNvPr id="4" name="Title 1"/>
          <p:cNvSpPr txBox="1">
            <a:spLocks/>
          </p:cNvSpPr>
          <p:nvPr/>
        </p:nvSpPr>
        <p:spPr bwMode="auto">
          <a:xfrm>
            <a:off x="1083295" y="640080"/>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ED6B06"/>
                </a:solidFill>
                <a:effectLst/>
                <a:uLnTx/>
                <a:uFillTx/>
                <a:latin typeface="Arial"/>
                <a:ea typeface="+mn-ea"/>
                <a:cs typeface="+mn-cs"/>
              </a:rPr>
              <a:t>Aqueous Reactions and Net Ionic Equations</a:t>
            </a:r>
          </a:p>
        </p:txBody>
      </p:sp>
      <p:sp>
        <p:nvSpPr>
          <p:cNvPr id="5" name="Text Box 3"/>
          <p:cNvSpPr txBox="1">
            <a:spLocks noChangeArrowheads="1"/>
          </p:cNvSpPr>
          <p:nvPr/>
        </p:nvSpPr>
        <p:spPr bwMode="auto">
          <a:xfrm>
            <a:off x="1459992" y="1856695"/>
            <a:ext cx="839724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800" b="1" dirty="0">
                <a:solidFill>
                  <a:srgbClr val="000000"/>
                </a:solidFill>
                <a:latin typeface="Arial"/>
              </a:rPr>
              <a:t>Spectator Ions</a:t>
            </a:r>
            <a:r>
              <a:rPr lang="en-US" altLang="en-US" sz="2800" dirty="0">
                <a:solidFill>
                  <a:srgbClr val="000000"/>
                </a:solidFill>
                <a:latin typeface="Arial"/>
              </a:rPr>
              <a:t>: Ions that undergo no change during the reaction and appear on both sides of the reaction arrow.</a:t>
            </a:r>
          </a:p>
        </p:txBody>
      </p:sp>
      <p:sp>
        <p:nvSpPr>
          <p:cNvPr id="6" name="AutoShape 4"/>
          <p:cNvSpPr>
            <a:spLocks noChangeArrowheads="1"/>
          </p:cNvSpPr>
          <p:nvPr/>
        </p:nvSpPr>
        <p:spPr bwMode="auto">
          <a:xfrm>
            <a:off x="7141464" y="4404831"/>
            <a:ext cx="1435608" cy="510778"/>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7" name="AutoShape 5"/>
          <p:cNvSpPr>
            <a:spLocks noChangeArrowheads="1"/>
          </p:cNvSpPr>
          <p:nvPr/>
        </p:nvSpPr>
        <p:spPr bwMode="auto">
          <a:xfrm>
            <a:off x="5693664" y="4404831"/>
            <a:ext cx="1164336" cy="510778"/>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8" name="AutoShape 6"/>
          <p:cNvSpPr>
            <a:spLocks noChangeArrowheads="1"/>
          </p:cNvSpPr>
          <p:nvPr/>
        </p:nvSpPr>
        <p:spPr bwMode="auto">
          <a:xfrm>
            <a:off x="3012377" y="3490431"/>
            <a:ext cx="1431559" cy="510778"/>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9" name="AutoShape 7"/>
          <p:cNvSpPr>
            <a:spLocks noChangeArrowheads="1"/>
          </p:cNvSpPr>
          <p:nvPr/>
        </p:nvSpPr>
        <p:spPr bwMode="auto">
          <a:xfrm>
            <a:off x="4703064" y="3490431"/>
            <a:ext cx="1216025" cy="510778"/>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0" name="Line 10"/>
          <p:cNvSpPr>
            <a:spLocks noChangeShapeType="1"/>
          </p:cNvSpPr>
          <p:nvPr/>
        </p:nvSpPr>
        <p:spPr bwMode="auto">
          <a:xfrm>
            <a:off x="5160264" y="4660220"/>
            <a:ext cx="457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sp>
        <p:nvSpPr>
          <p:cNvPr id="11" name="Rectangle 11"/>
          <p:cNvSpPr>
            <a:spLocks noChangeArrowheads="1"/>
          </p:cNvSpPr>
          <p:nvPr/>
        </p:nvSpPr>
        <p:spPr bwMode="auto">
          <a:xfrm>
            <a:off x="1461389" y="3512458"/>
            <a:ext cx="59650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Pb</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+ 2NO</a:t>
            </a:r>
            <a:r>
              <a:rPr lang="en-US" altLang="en-US" sz="2400" baseline="-25000" dirty="0">
                <a:solidFill>
                  <a:srgbClr val="000000"/>
                </a:solidFill>
                <a:latin typeface="Arial"/>
                <a:ea typeface="MS PGothic" pitchFamily="34" charset="-128"/>
              </a:rPr>
              <a:t>3</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+ 2K</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+ 2I</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12" name="Rectangle 12"/>
          <p:cNvSpPr>
            <a:spLocks noChangeArrowheads="1"/>
          </p:cNvSpPr>
          <p:nvPr/>
        </p:nvSpPr>
        <p:spPr bwMode="auto">
          <a:xfrm>
            <a:off x="5693664" y="4430033"/>
            <a:ext cx="43123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2K</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+ 2NO</a:t>
            </a:r>
            <a:r>
              <a:rPr lang="en-US" altLang="en-US" sz="2400" baseline="-25000" dirty="0">
                <a:solidFill>
                  <a:srgbClr val="000000"/>
                </a:solidFill>
                <a:latin typeface="Arial"/>
                <a:ea typeface="MS PGothic" pitchFamily="34" charset="-128"/>
              </a:rPr>
              <a:t>3</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PbI</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a:solidFill>
                  <a:srgbClr val="000000"/>
                </a:solidFill>
                <a:latin typeface="Arial"/>
                <a:ea typeface="MS PGothic" pitchFamily="34" charset="-128"/>
              </a:rPr>
              <a:t>s</a:t>
            </a:r>
            <a:r>
              <a:rPr lang="en-US" altLang="en-US" sz="2400" dirty="0">
                <a:solidFill>
                  <a:srgbClr val="000000"/>
                </a:solidFill>
                <a:latin typeface="Arial"/>
                <a:ea typeface="MS PGothic" pitchFamily="34" charset="-128"/>
              </a:rPr>
              <a:t>)</a:t>
            </a:r>
          </a:p>
        </p:txBody>
      </p:sp>
    </p:spTree>
    <p:extLst>
      <p:ext uri="{BB962C8B-B14F-4D97-AF65-F5344CB8AC3E}">
        <p14:creationId xmlns:p14="http://schemas.microsoft.com/office/powerpoint/2010/main" val="245368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12</a:t>
            </a:fld>
            <a:endParaRPr lang="he-IL"/>
          </a:p>
        </p:txBody>
      </p:sp>
      <p:sp>
        <p:nvSpPr>
          <p:cNvPr id="4" name="Title 1"/>
          <p:cNvSpPr txBox="1">
            <a:spLocks/>
          </p:cNvSpPr>
          <p:nvPr/>
        </p:nvSpPr>
        <p:spPr bwMode="auto">
          <a:xfrm>
            <a:off x="1769095" y="164592"/>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ED6B06"/>
                </a:solidFill>
                <a:effectLst/>
                <a:uLnTx/>
                <a:uFillTx/>
                <a:latin typeface="Arial"/>
                <a:ea typeface="+mn-ea"/>
                <a:cs typeface="+mn-cs"/>
              </a:rPr>
              <a:t>Aqueous Reactions and Net Ionic Equations</a:t>
            </a:r>
          </a:p>
        </p:txBody>
      </p:sp>
      <p:sp>
        <p:nvSpPr>
          <p:cNvPr id="5" name="Text Box 3"/>
          <p:cNvSpPr txBox="1">
            <a:spLocks noChangeArrowheads="1"/>
          </p:cNvSpPr>
          <p:nvPr/>
        </p:nvSpPr>
        <p:spPr bwMode="auto">
          <a:xfrm>
            <a:off x="2145792" y="1381207"/>
            <a:ext cx="86715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800" b="1" dirty="0">
                <a:solidFill>
                  <a:srgbClr val="000000"/>
                </a:solidFill>
                <a:latin typeface="Arial"/>
              </a:rPr>
              <a:t>Net Ionic Equation</a:t>
            </a:r>
            <a:r>
              <a:rPr lang="en-US" altLang="en-US" sz="2800" dirty="0">
                <a:solidFill>
                  <a:srgbClr val="000000"/>
                </a:solidFill>
                <a:latin typeface="Arial"/>
              </a:rPr>
              <a:t>: Only the ions undergoing change are shown.</a:t>
            </a:r>
          </a:p>
        </p:txBody>
      </p:sp>
      <p:grpSp>
        <p:nvGrpSpPr>
          <p:cNvPr id="6" name="Group 3"/>
          <p:cNvGrpSpPr>
            <a:grpSpLocks/>
          </p:cNvGrpSpPr>
          <p:nvPr/>
        </p:nvGrpSpPr>
        <p:grpSpPr bwMode="auto">
          <a:xfrm>
            <a:off x="4193540" y="2471760"/>
            <a:ext cx="4286249" cy="461963"/>
            <a:chOff x="850" y="2316"/>
            <a:chExt cx="2700" cy="291"/>
          </a:xfrm>
        </p:grpSpPr>
        <p:sp>
          <p:nvSpPr>
            <p:cNvPr id="7" name="Rectangle 4"/>
            <p:cNvSpPr>
              <a:spLocks noChangeArrowheads="1"/>
            </p:cNvSpPr>
            <p:nvPr/>
          </p:nvSpPr>
          <p:spPr bwMode="auto">
            <a:xfrm>
              <a:off x="2832" y="2316"/>
              <a:ext cx="7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a:solidFill>
                    <a:srgbClr val="000000"/>
                  </a:solidFill>
                  <a:latin typeface="Arial"/>
                  <a:ea typeface="MS PGothic" pitchFamily="34" charset="-128"/>
                </a:rPr>
                <a:t>PbI</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a:t>
              </a:r>
              <a:r>
                <a:rPr lang="en-US" altLang="en-US" sz="2400" i="1">
                  <a:solidFill>
                    <a:srgbClr val="000000"/>
                  </a:solidFill>
                  <a:latin typeface="Arial"/>
                  <a:ea typeface="MS PGothic" pitchFamily="34" charset="-128"/>
                </a:rPr>
                <a:t>s</a:t>
              </a:r>
              <a:r>
                <a:rPr lang="en-US" altLang="en-US" sz="2400">
                  <a:solidFill>
                    <a:srgbClr val="000000"/>
                  </a:solidFill>
                  <a:latin typeface="Arial"/>
                  <a:ea typeface="MS PGothic" pitchFamily="34" charset="-128"/>
                </a:rPr>
                <a:t>)</a:t>
              </a:r>
            </a:p>
          </p:txBody>
        </p:sp>
        <p:sp>
          <p:nvSpPr>
            <p:cNvPr id="8" name="Rectangle 5"/>
            <p:cNvSpPr>
              <a:spLocks noChangeArrowheads="1"/>
            </p:cNvSpPr>
            <p:nvPr/>
          </p:nvSpPr>
          <p:spPr bwMode="auto">
            <a:xfrm>
              <a:off x="850" y="2316"/>
              <a:ext cx="168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dirty="0">
                  <a:solidFill>
                    <a:srgbClr val="000000"/>
                  </a:solidFill>
                  <a:latin typeface="Arial"/>
                  <a:ea typeface="MS PGothic" pitchFamily="34" charset="-128"/>
                </a:rPr>
                <a:t>Pb</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+ 2I</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9" name="Line 6"/>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481" y="3303098"/>
            <a:ext cx="2734056" cy="2946886"/>
          </a:xfrm>
          <a:prstGeom prst="rect">
            <a:avLst/>
          </a:prstGeom>
        </p:spPr>
      </p:pic>
    </p:spTree>
    <p:extLst>
      <p:ext uri="{BB962C8B-B14F-4D97-AF65-F5344CB8AC3E}">
        <p14:creationId xmlns:p14="http://schemas.microsoft.com/office/powerpoint/2010/main" val="323402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13</a:t>
            </a:fld>
            <a:endParaRPr lang="he-IL"/>
          </a:p>
        </p:txBody>
      </p:sp>
      <p:sp>
        <p:nvSpPr>
          <p:cNvPr id="4" name="Title 1"/>
          <p:cNvSpPr txBox="1">
            <a:spLocks/>
          </p:cNvSpPr>
          <p:nvPr/>
        </p:nvSpPr>
        <p:spPr bwMode="auto">
          <a:xfrm>
            <a:off x="1344167" y="10304"/>
            <a:ext cx="9144000" cy="590931"/>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ED6B06"/>
                </a:solidFill>
                <a:latin typeface="Arial" charset="0"/>
                <a:cs typeface="Arial" charset="0"/>
              </a:rPr>
              <a:t>Precipitation of Lead(II) Iodide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366"/>
          <a:stretch/>
        </p:blipFill>
        <p:spPr>
          <a:xfrm>
            <a:off x="3507649" y="601235"/>
            <a:ext cx="4817037" cy="5791691"/>
          </a:xfrm>
          <a:prstGeom prst="rect">
            <a:avLst/>
          </a:prstGeom>
        </p:spPr>
      </p:pic>
    </p:spTree>
    <p:extLst>
      <p:ext uri="{BB962C8B-B14F-4D97-AF65-F5344CB8AC3E}">
        <p14:creationId xmlns:p14="http://schemas.microsoft.com/office/powerpoint/2010/main" val="146693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A009EDF-87CB-4427-9734-9980D6C5FE8E}" type="slidenum">
              <a:rPr lang="en-US" altLang="en-US" smtClean="0">
                <a:solidFill>
                  <a:srgbClr val="000000"/>
                </a:solidFill>
              </a:rPr>
              <a:pPr>
                <a:defRPr/>
              </a:pPr>
              <a:t>14</a:t>
            </a:fld>
            <a:endParaRPr lang="en-US" altLang="en-US" dirty="0">
              <a:solidFill>
                <a:srgbClr val="000000"/>
              </a:solidFill>
            </a:endParaRPr>
          </a:p>
        </p:txBody>
      </p:sp>
      <p:sp>
        <p:nvSpPr>
          <p:cNvPr id="5" name="Footer Placeholder 4"/>
          <p:cNvSpPr>
            <a:spLocks noGrp="1"/>
          </p:cNvSpPr>
          <p:nvPr>
            <p:ph type="ftr" sz="quarter" idx="3"/>
          </p:nvPr>
        </p:nvSpPr>
        <p:spPr>
          <a:xfrm>
            <a:off x="337352" y="6569076"/>
            <a:ext cx="10668000" cy="228600"/>
          </a:xfrm>
        </p:spPr>
        <p:txBody>
          <a:bodyPr/>
          <a:lstStyle/>
          <a:p>
            <a:pPr>
              <a:defRPr/>
            </a:pPr>
            <a:r>
              <a:rPr lang="he-IL" dirty="0">
                <a:solidFill>
                  <a:srgbClr val="000000"/>
                </a:solidFill>
              </a:rPr>
              <a:t>תגובות כימיות</a:t>
            </a:r>
            <a:endParaRPr lang="en-US" dirty="0">
              <a:solidFill>
                <a:srgbClr val="000000"/>
              </a:solidFill>
            </a:endParaRPr>
          </a:p>
        </p:txBody>
      </p:sp>
      <p:sp>
        <p:nvSpPr>
          <p:cNvPr id="2" name="TextBox 1"/>
          <p:cNvSpPr txBox="1"/>
          <p:nvPr/>
        </p:nvSpPr>
        <p:spPr>
          <a:xfrm>
            <a:off x="484632" y="1785604"/>
            <a:ext cx="10826496" cy="2308324"/>
          </a:xfrm>
          <a:prstGeom prst="rect">
            <a:avLst/>
          </a:prstGeom>
          <a:noFill/>
        </p:spPr>
        <p:txBody>
          <a:bodyPr wrap="square" rtlCol="1">
            <a:spAutoFit/>
          </a:bodyPr>
          <a:lstStyle/>
          <a:p>
            <a:r>
              <a:rPr lang="he-IL" sz="3600" b="1" u="sng" dirty="0">
                <a:latin typeface="David" panose="020E0502060401010101" pitchFamily="34" charset="-79"/>
                <a:cs typeface="David" panose="020E0502060401010101" pitchFamily="34" charset="-79"/>
              </a:rPr>
              <a:t>שאלה:</a:t>
            </a:r>
          </a:p>
          <a:p>
            <a:r>
              <a:rPr lang="he-IL" sz="3600" b="1" dirty="0">
                <a:latin typeface="David" panose="020E0502060401010101" pitchFamily="34" charset="-79"/>
                <a:cs typeface="David" panose="020E0502060401010101" pitchFamily="34" charset="-79"/>
              </a:rPr>
              <a:t>כאשר מערבבים תמיסות מימיות של אלומיניום סולפט וסודיום הידרוקסיד, מתקבל אלומיניום הידרוקסיד קשה תמס. </a:t>
            </a:r>
          </a:p>
          <a:p>
            <a:r>
              <a:rPr lang="he-IL" sz="3600" b="1" dirty="0">
                <a:latin typeface="David" panose="020E0502060401010101" pitchFamily="34" charset="-79"/>
                <a:cs typeface="David" panose="020E0502060401010101" pitchFamily="34" charset="-79"/>
              </a:rPr>
              <a:t>רשום משוואה מולקולרית מאוזנת ומשוואה יונית נטו.  </a:t>
            </a:r>
          </a:p>
        </p:txBody>
      </p:sp>
      <p:sp>
        <p:nvSpPr>
          <p:cNvPr id="7" name="Title 1"/>
          <p:cNvSpPr txBox="1">
            <a:spLocks/>
          </p:cNvSpPr>
          <p:nvPr/>
        </p:nvSpPr>
        <p:spPr bwMode="auto">
          <a:xfrm>
            <a:off x="1524000" y="694944"/>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ED6B06"/>
                </a:solidFill>
                <a:effectLst/>
                <a:uLnTx/>
                <a:uFillTx/>
                <a:latin typeface="Arial"/>
                <a:ea typeface="+mn-ea"/>
                <a:cs typeface="+mn-cs"/>
              </a:rPr>
              <a:t>Aqueous Reactions and Net Ionic Equations</a:t>
            </a:r>
          </a:p>
        </p:txBody>
      </p:sp>
    </p:spTree>
    <p:extLst>
      <p:ext uri="{BB962C8B-B14F-4D97-AF65-F5344CB8AC3E}">
        <p14:creationId xmlns:p14="http://schemas.microsoft.com/office/powerpoint/2010/main" val="165752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a:xfrm>
            <a:off x="1676400" y="374650"/>
            <a:ext cx="8915400" cy="6178550"/>
          </a:xfrm>
        </p:spPr>
        <p:txBody>
          <a:bodyPr/>
          <a:lstStyle/>
          <a:p>
            <a:pPr marL="0" indent="0" eaLnBrk="1" hangingPunct="1">
              <a:spcBef>
                <a:spcPct val="0"/>
              </a:spcBef>
              <a:buNone/>
            </a:pPr>
            <a:r>
              <a:rPr lang="en-US" altLang="en-US" dirty="0"/>
              <a:t>Balanced equation</a:t>
            </a:r>
          </a:p>
          <a:p>
            <a:pPr marL="0" indent="0">
              <a:buNone/>
            </a:pPr>
            <a:endParaRPr lang="en-US" altLang="en-US" dirty="0">
              <a:solidFill>
                <a:srgbClr val="00B050"/>
              </a:solidFill>
            </a:endParaRPr>
          </a:p>
          <a:p>
            <a:pPr marL="0" indent="0">
              <a:buNone/>
            </a:pPr>
            <a:endParaRPr lang="en-US" altLang="en-US" dirty="0">
              <a:solidFill>
                <a:srgbClr val="00B050"/>
              </a:solidFill>
            </a:endParaRPr>
          </a:p>
          <a:p>
            <a:pPr marL="0" indent="0">
              <a:buNone/>
            </a:pPr>
            <a:r>
              <a:rPr lang="en-US" altLang="en-US" dirty="0"/>
              <a:t>Ionic equation</a:t>
            </a:r>
          </a:p>
          <a:p>
            <a:pPr marL="0" indent="0">
              <a:buNone/>
            </a:pPr>
            <a:endParaRPr lang="en-US" altLang="en-US" dirty="0">
              <a:solidFill>
                <a:srgbClr val="00B050"/>
              </a:solidFill>
              <a:sym typeface="Symbol" panose="05050102010706020507" pitchFamily="18" charset="2"/>
            </a:endParaRPr>
          </a:p>
          <a:p>
            <a:pPr marL="0" indent="0">
              <a:buNone/>
            </a:pPr>
            <a:endParaRPr lang="en-US" altLang="en-US" dirty="0">
              <a:solidFill>
                <a:srgbClr val="00B050"/>
              </a:solidFill>
              <a:sym typeface="Symbol" panose="05050102010706020507" pitchFamily="18" charset="2"/>
            </a:endParaRPr>
          </a:p>
          <a:p>
            <a:pPr marL="0" indent="0">
              <a:buNone/>
            </a:pPr>
            <a:endParaRPr lang="en-US" altLang="en-US" dirty="0">
              <a:solidFill>
                <a:srgbClr val="00B050"/>
              </a:solidFill>
              <a:sym typeface="Symbol" panose="05050102010706020507" pitchFamily="18" charset="2"/>
            </a:endParaRPr>
          </a:p>
          <a:p>
            <a:pPr marL="0" indent="0">
              <a:buNone/>
            </a:pPr>
            <a:endParaRPr lang="en-US" altLang="en-US" dirty="0">
              <a:solidFill>
                <a:srgbClr val="00B050"/>
              </a:solidFill>
              <a:sym typeface="Symbol" panose="05050102010706020507" pitchFamily="18" charset="2"/>
            </a:endParaRPr>
          </a:p>
          <a:p>
            <a:pPr marL="0" indent="0">
              <a:buNone/>
            </a:pPr>
            <a:r>
              <a:rPr lang="en-US" altLang="en-US" dirty="0">
                <a:sym typeface="Symbol" panose="05050102010706020507" pitchFamily="18" charset="2"/>
              </a:rPr>
              <a:t>Net ionic equation</a:t>
            </a:r>
          </a:p>
          <a:p>
            <a:pPr marL="0" indent="0">
              <a:buNone/>
            </a:pPr>
            <a:endParaRPr lang="en-US" altLang="en-US" sz="3000" dirty="0">
              <a:solidFill>
                <a:srgbClr val="00B050"/>
              </a:solidFill>
            </a:endParaRPr>
          </a:p>
        </p:txBody>
      </p:sp>
      <p:sp>
        <p:nvSpPr>
          <p:cNvPr id="14950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hangingPunct="0">
              <a:spcBef>
                <a:spcPct val="0"/>
              </a:spcBef>
              <a:buFontTx/>
              <a:buNone/>
            </a:pPr>
            <a:r>
              <a:rPr lang="en-US" altLang="en-US" sz="1000">
                <a:solidFill>
                  <a:srgbClr val="000000"/>
                </a:solidFill>
              </a:rPr>
              <a:t>4 | </a:t>
            </a:r>
            <a:fld id="{7B4580CC-BCD3-4CDE-B3AE-471D5E8F81D5}" type="slidenum">
              <a:rPr lang="en-US" altLang="en-US" sz="1000">
                <a:solidFill>
                  <a:srgbClr val="000000"/>
                </a:solidFill>
              </a:rPr>
              <a:pPr eaLnBrk="0" hangingPunct="0">
                <a:spcBef>
                  <a:spcPct val="0"/>
                </a:spcBef>
                <a:buFontTx/>
                <a:buNone/>
              </a:pPr>
              <a:t>15</a:t>
            </a:fld>
            <a:endParaRPr lang="en-US" altLang="en-US" sz="1000">
              <a:solidFill>
                <a:srgbClr val="000000"/>
              </a:solidFill>
            </a:endParaRPr>
          </a:p>
        </p:txBody>
      </p:sp>
      <p:graphicFrame>
        <p:nvGraphicFramePr>
          <p:cNvPr id="5" name="Object 4"/>
          <p:cNvGraphicFramePr>
            <a:graphicFrameLocks noChangeAspect="1"/>
          </p:cNvGraphicFramePr>
          <p:nvPr/>
        </p:nvGraphicFramePr>
        <p:xfrm>
          <a:off x="2076062" y="2810784"/>
          <a:ext cx="7836031" cy="1145266"/>
        </p:xfrm>
        <a:graphic>
          <a:graphicData uri="http://schemas.openxmlformats.org/presentationml/2006/ole">
            <mc:AlternateContent xmlns:mc="http://schemas.openxmlformats.org/markup-compatibility/2006">
              <mc:Choice xmlns:v="urn:schemas-microsoft-com:vml" Requires="v">
                <p:oleObj name="Equation" r:id="rId3" imgW="3301920" imgH="482400" progId="Equation.DSMT4">
                  <p:embed/>
                </p:oleObj>
              </mc:Choice>
              <mc:Fallback>
                <p:oleObj name="Equation" r:id="rId3" imgW="3301920" imgH="482400" progId="Equation.DSMT4">
                  <p:embed/>
                  <p:pic>
                    <p:nvPicPr>
                      <p:cNvPr id="0" name=""/>
                      <p:cNvPicPr/>
                      <p:nvPr/>
                    </p:nvPicPr>
                    <p:blipFill>
                      <a:blip r:embed="rId4"/>
                      <a:stretch>
                        <a:fillRect/>
                      </a:stretch>
                    </p:blipFill>
                    <p:spPr>
                      <a:xfrm>
                        <a:off x="2076062" y="2810784"/>
                        <a:ext cx="7836031" cy="1145266"/>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2076061" y="869012"/>
          <a:ext cx="8421910" cy="1203130"/>
        </p:xfrm>
        <a:graphic>
          <a:graphicData uri="http://schemas.openxmlformats.org/presentationml/2006/ole">
            <mc:AlternateContent xmlns:mc="http://schemas.openxmlformats.org/markup-compatibility/2006">
              <mc:Choice xmlns:v="urn:schemas-microsoft-com:vml" Requires="v">
                <p:oleObj name="Equation" r:id="rId5" imgW="3200400" imgH="457200" progId="Equation.DSMT4">
                  <p:embed/>
                </p:oleObj>
              </mc:Choice>
              <mc:Fallback>
                <p:oleObj name="Equation" r:id="rId5" imgW="3200400" imgH="457200" progId="Equation.DSMT4">
                  <p:embed/>
                  <p:pic>
                    <p:nvPicPr>
                      <p:cNvPr id="0" name=""/>
                      <p:cNvPicPr/>
                      <p:nvPr/>
                    </p:nvPicPr>
                    <p:blipFill>
                      <a:blip r:embed="rId6"/>
                      <a:stretch>
                        <a:fillRect/>
                      </a:stretch>
                    </p:blipFill>
                    <p:spPr>
                      <a:xfrm>
                        <a:off x="2076061" y="869012"/>
                        <a:ext cx="8421910" cy="1203130"/>
                      </a:xfrm>
                      <a:prstGeom prst="rect">
                        <a:avLst/>
                      </a:prstGeom>
                    </p:spPr>
                  </p:pic>
                </p:oleObj>
              </mc:Fallback>
            </mc:AlternateContent>
          </a:graphicData>
        </a:graphic>
      </p:graphicFrame>
      <p:sp>
        <p:nvSpPr>
          <p:cNvPr id="6" name="Rectangle 3"/>
          <p:cNvSpPr>
            <a:spLocks noChangeArrowheads="1"/>
          </p:cNvSpPr>
          <p:nvPr/>
        </p:nvSpPr>
        <p:spPr bwMode="auto">
          <a:xfrm>
            <a:off x="2057399" y="2816225"/>
            <a:ext cx="3830897" cy="4572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7" name="Rectangle 4"/>
          <p:cNvSpPr>
            <a:spLocks noChangeArrowheads="1"/>
          </p:cNvSpPr>
          <p:nvPr/>
        </p:nvSpPr>
        <p:spPr bwMode="auto">
          <a:xfrm>
            <a:off x="1982756" y="882261"/>
            <a:ext cx="2679700" cy="520506"/>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8" name="Rectangle 3"/>
          <p:cNvSpPr>
            <a:spLocks noChangeArrowheads="1"/>
          </p:cNvSpPr>
          <p:nvPr/>
        </p:nvSpPr>
        <p:spPr bwMode="auto">
          <a:xfrm>
            <a:off x="6210300" y="2824163"/>
            <a:ext cx="3619500" cy="4572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9" name="Rectangle 4"/>
          <p:cNvSpPr>
            <a:spLocks noChangeArrowheads="1"/>
          </p:cNvSpPr>
          <p:nvPr/>
        </p:nvSpPr>
        <p:spPr bwMode="auto">
          <a:xfrm>
            <a:off x="4979987" y="885437"/>
            <a:ext cx="2292350" cy="517331"/>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10" name="Rectangle 3"/>
          <p:cNvSpPr>
            <a:spLocks noChangeArrowheads="1"/>
          </p:cNvSpPr>
          <p:nvPr/>
        </p:nvSpPr>
        <p:spPr bwMode="auto">
          <a:xfrm>
            <a:off x="3582176" y="3271605"/>
            <a:ext cx="2155048" cy="649066"/>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11" name="Rectangle 4"/>
          <p:cNvSpPr>
            <a:spLocks noChangeArrowheads="1"/>
          </p:cNvSpPr>
          <p:nvPr/>
        </p:nvSpPr>
        <p:spPr bwMode="auto">
          <a:xfrm>
            <a:off x="5341090" y="1483537"/>
            <a:ext cx="2294726" cy="532184"/>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12" name="Rectangle 3"/>
          <p:cNvSpPr>
            <a:spLocks noChangeArrowheads="1"/>
          </p:cNvSpPr>
          <p:nvPr/>
        </p:nvSpPr>
        <p:spPr bwMode="auto">
          <a:xfrm>
            <a:off x="6123472" y="3330121"/>
            <a:ext cx="3720843" cy="59055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13" name="Rectangle 4"/>
          <p:cNvSpPr>
            <a:spLocks noChangeArrowheads="1"/>
          </p:cNvSpPr>
          <p:nvPr/>
        </p:nvSpPr>
        <p:spPr bwMode="auto">
          <a:xfrm>
            <a:off x="7985789" y="1500982"/>
            <a:ext cx="2512183" cy="5334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14" name="Line 12"/>
          <p:cNvSpPr>
            <a:spLocks noChangeShapeType="1"/>
          </p:cNvSpPr>
          <p:nvPr/>
        </p:nvSpPr>
        <p:spPr bwMode="auto">
          <a:xfrm flipV="1">
            <a:off x="3959225" y="2952751"/>
            <a:ext cx="1778000" cy="187325"/>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baseline="40000">
              <a:solidFill>
                <a:srgbClr val="000000"/>
              </a:solidFill>
            </a:endParaRPr>
          </a:p>
        </p:txBody>
      </p:sp>
      <p:sp>
        <p:nvSpPr>
          <p:cNvPr id="15" name="Line 12"/>
          <p:cNvSpPr>
            <a:spLocks noChangeShapeType="1"/>
          </p:cNvSpPr>
          <p:nvPr/>
        </p:nvSpPr>
        <p:spPr bwMode="auto">
          <a:xfrm flipV="1">
            <a:off x="7993080" y="3377406"/>
            <a:ext cx="1858963" cy="303212"/>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baseline="40000">
              <a:solidFill>
                <a:srgbClr val="000000"/>
              </a:solidFill>
            </a:endParaRPr>
          </a:p>
        </p:txBody>
      </p:sp>
      <p:sp>
        <p:nvSpPr>
          <p:cNvPr id="16" name="Line 12"/>
          <p:cNvSpPr>
            <a:spLocks noChangeShapeType="1"/>
          </p:cNvSpPr>
          <p:nvPr/>
        </p:nvSpPr>
        <p:spPr bwMode="auto">
          <a:xfrm flipV="1">
            <a:off x="6163944" y="3436621"/>
            <a:ext cx="1401762" cy="244475"/>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baseline="40000">
              <a:solidFill>
                <a:srgbClr val="000000"/>
              </a:solidFill>
            </a:endParaRPr>
          </a:p>
        </p:txBody>
      </p:sp>
      <p:sp>
        <p:nvSpPr>
          <p:cNvPr id="17" name="Line 12"/>
          <p:cNvSpPr>
            <a:spLocks noChangeShapeType="1"/>
          </p:cNvSpPr>
          <p:nvPr/>
        </p:nvSpPr>
        <p:spPr bwMode="auto">
          <a:xfrm flipV="1">
            <a:off x="6272153" y="2963476"/>
            <a:ext cx="1306512" cy="138113"/>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IN" baseline="40000">
              <a:solidFill>
                <a:srgbClr val="000000"/>
              </a:solidFill>
            </a:endParaRPr>
          </a:p>
        </p:txBody>
      </p:sp>
      <p:sp>
        <p:nvSpPr>
          <p:cNvPr id="18" name="AutoShape 18"/>
          <p:cNvSpPr>
            <a:spLocks noChangeArrowheads="1"/>
          </p:cNvSpPr>
          <p:nvPr/>
        </p:nvSpPr>
        <p:spPr bwMode="auto">
          <a:xfrm>
            <a:off x="3263106" y="5201492"/>
            <a:ext cx="5726112" cy="533400"/>
          </a:xfrm>
          <a:prstGeom prst="roundRect">
            <a:avLst>
              <a:gd name="adj" fmla="val 16667"/>
            </a:avLst>
          </a:prstGeom>
          <a:noFill/>
          <a:ln w="508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20" name="Rectangle 16"/>
          <p:cNvSpPr>
            <a:spLocks noChangeArrowheads="1"/>
          </p:cNvSpPr>
          <p:nvPr/>
        </p:nvSpPr>
        <p:spPr bwMode="auto">
          <a:xfrm>
            <a:off x="2057400" y="2824163"/>
            <a:ext cx="1603375" cy="449262"/>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21" name="Rectangle 16"/>
          <p:cNvSpPr>
            <a:spLocks noChangeArrowheads="1"/>
          </p:cNvSpPr>
          <p:nvPr/>
        </p:nvSpPr>
        <p:spPr bwMode="auto">
          <a:xfrm>
            <a:off x="8122920" y="2824163"/>
            <a:ext cx="1706880" cy="4572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22" name="Rectangle 16"/>
          <p:cNvSpPr>
            <a:spLocks noChangeArrowheads="1"/>
          </p:cNvSpPr>
          <p:nvPr/>
        </p:nvSpPr>
        <p:spPr bwMode="auto">
          <a:xfrm>
            <a:off x="3582178" y="3324225"/>
            <a:ext cx="2155047" cy="604384"/>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graphicFrame>
        <p:nvGraphicFramePr>
          <p:cNvPr id="19" name="Object 18"/>
          <p:cNvGraphicFramePr>
            <a:graphicFrameLocks noChangeAspect="1"/>
          </p:cNvGraphicFramePr>
          <p:nvPr/>
        </p:nvGraphicFramePr>
        <p:xfrm>
          <a:off x="2284572" y="5201492"/>
          <a:ext cx="6704647" cy="570608"/>
        </p:xfrm>
        <a:graphic>
          <a:graphicData uri="http://schemas.openxmlformats.org/presentationml/2006/ole">
            <mc:AlternateContent xmlns:mc="http://schemas.openxmlformats.org/markup-compatibility/2006">
              <mc:Choice xmlns:v="urn:schemas-microsoft-com:vml" Requires="v">
                <p:oleObj name="Equation" r:id="rId7" imgW="2984400" imgH="253800" progId="Equation.DSMT4">
                  <p:embed/>
                </p:oleObj>
              </mc:Choice>
              <mc:Fallback>
                <p:oleObj name="Equation" r:id="rId7" imgW="2984400" imgH="253800" progId="Equation.DSMT4">
                  <p:embed/>
                  <p:pic>
                    <p:nvPicPr>
                      <p:cNvPr id="0" name=""/>
                      <p:cNvPicPr/>
                      <p:nvPr/>
                    </p:nvPicPr>
                    <p:blipFill>
                      <a:blip r:embed="rId8"/>
                      <a:stretch>
                        <a:fillRect/>
                      </a:stretch>
                    </p:blipFill>
                    <p:spPr>
                      <a:xfrm>
                        <a:off x="2284572" y="5201492"/>
                        <a:ext cx="6704647" cy="570608"/>
                      </a:xfrm>
                      <a:prstGeom prst="rect">
                        <a:avLst/>
                      </a:prstGeom>
                    </p:spPr>
                  </p:pic>
                </p:oleObj>
              </mc:Fallback>
            </mc:AlternateContent>
          </a:graphicData>
        </a:graphic>
      </p:graphicFrame>
      <p:sp>
        <p:nvSpPr>
          <p:cNvPr id="3" name="Footer Placeholder 2"/>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500649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grpId="1" nodeType="click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4" fill="hold" grpId="1" nodeType="clickEffect">
                                  <p:stCondLst>
                                    <p:cond delay="0"/>
                                  </p:stCondLst>
                                  <p:childTnLst>
                                    <p:anim calcmode="lin" valueType="num">
                                      <p:cBhvr additive="base">
                                        <p:cTn id="52" dur="500"/>
                                        <p:tgtEl>
                                          <p:spTgt spid="8"/>
                                        </p:tgtEl>
                                        <p:attrNameLst>
                                          <p:attrName>ppt_x</p:attrName>
                                        </p:attrNameLst>
                                      </p:cBhvr>
                                      <p:tavLst>
                                        <p:tav tm="0">
                                          <p:val>
                                            <p:strVal val="ppt_x"/>
                                          </p:val>
                                        </p:tav>
                                        <p:tav tm="100000">
                                          <p:val>
                                            <p:strVal val="ppt_x"/>
                                          </p:val>
                                        </p:tav>
                                      </p:tavLst>
                                    </p:anim>
                                    <p:anim calcmode="lin" valueType="num">
                                      <p:cBhvr additive="base">
                                        <p:cTn id="53" dur="500"/>
                                        <p:tgtEl>
                                          <p:spTgt spid="8"/>
                                        </p:tgtEl>
                                        <p:attrNameLst>
                                          <p:attrName>ppt_y</p:attrName>
                                        </p:attrNameLst>
                                      </p:cBhvr>
                                      <p:tavLst>
                                        <p:tav tm="0">
                                          <p:val>
                                            <p:strVal val="ppt_y"/>
                                          </p:val>
                                        </p:tav>
                                        <p:tav tm="100000">
                                          <p:val>
                                            <p:strVal val="1+ppt_h/2"/>
                                          </p:val>
                                        </p:tav>
                                      </p:tavLst>
                                    </p:anim>
                                    <p:set>
                                      <p:cBhvr>
                                        <p:cTn id="54" dur="1" fill="hold">
                                          <p:stCondLst>
                                            <p:cond delay="499"/>
                                          </p:stCondLst>
                                        </p:cTn>
                                        <p:tgtEl>
                                          <p:spTgt spid="8"/>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9"/>
                                        </p:tgtEl>
                                        <p:attrNameLst>
                                          <p:attrName>ppt_x</p:attrName>
                                        </p:attrNameLst>
                                      </p:cBhvr>
                                      <p:tavLst>
                                        <p:tav tm="0">
                                          <p:val>
                                            <p:strVal val="ppt_x"/>
                                          </p:val>
                                        </p:tav>
                                        <p:tav tm="100000">
                                          <p:val>
                                            <p:strVal val="ppt_x"/>
                                          </p:val>
                                        </p:tav>
                                      </p:tavLst>
                                    </p:anim>
                                    <p:anim calcmode="lin" valueType="num">
                                      <p:cBhvr additive="base">
                                        <p:cTn id="57" dur="500"/>
                                        <p:tgtEl>
                                          <p:spTgt spid="9"/>
                                        </p:tgtEl>
                                        <p:attrNameLst>
                                          <p:attrName>ppt_y</p:attrName>
                                        </p:attrNameLst>
                                      </p:cBhvr>
                                      <p:tavLst>
                                        <p:tav tm="0">
                                          <p:val>
                                            <p:strVal val="ppt_y"/>
                                          </p:val>
                                        </p:tav>
                                        <p:tav tm="100000">
                                          <p:val>
                                            <p:strVal val="1+ppt_h/2"/>
                                          </p:val>
                                        </p:tav>
                                      </p:tavLst>
                                    </p:anim>
                                    <p:set>
                                      <p:cBhvr>
                                        <p:cTn id="58" dur="1" fill="hold">
                                          <p:stCondLst>
                                            <p:cond delay="499"/>
                                          </p:stCondLst>
                                        </p:cTn>
                                        <p:tgtEl>
                                          <p:spTgt spid="9"/>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xit" presetSubtype="4" fill="hold" grpId="1" nodeType="clickEffect">
                                  <p:stCondLst>
                                    <p:cond delay="0"/>
                                  </p:stCondLst>
                                  <p:childTnLst>
                                    <p:anim calcmode="lin" valueType="num">
                                      <p:cBhvr additive="base">
                                        <p:cTn id="72" dur="500"/>
                                        <p:tgtEl>
                                          <p:spTgt spid="10"/>
                                        </p:tgtEl>
                                        <p:attrNameLst>
                                          <p:attrName>ppt_x</p:attrName>
                                        </p:attrNameLst>
                                      </p:cBhvr>
                                      <p:tavLst>
                                        <p:tav tm="0">
                                          <p:val>
                                            <p:strVal val="ppt_x"/>
                                          </p:val>
                                        </p:tav>
                                        <p:tav tm="100000">
                                          <p:val>
                                            <p:strVal val="ppt_x"/>
                                          </p:val>
                                        </p:tav>
                                      </p:tavLst>
                                    </p:anim>
                                    <p:anim calcmode="lin" valueType="num">
                                      <p:cBhvr additive="base">
                                        <p:cTn id="73" dur="500"/>
                                        <p:tgtEl>
                                          <p:spTgt spid="10"/>
                                        </p:tgtEl>
                                        <p:attrNameLst>
                                          <p:attrName>ppt_y</p:attrName>
                                        </p:attrNameLst>
                                      </p:cBhvr>
                                      <p:tavLst>
                                        <p:tav tm="0">
                                          <p:val>
                                            <p:strVal val="ppt_y"/>
                                          </p:val>
                                        </p:tav>
                                        <p:tav tm="100000">
                                          <p:val>
                                            <p:strVal val="1+ppt_h/2"/>
                                          </p:val>
                                        </p:tav>
                                      </p:tavLst>
                                    </p:anim>
                                    <p:set>
                                      <p:cBhvr>
                                        <p:cTn id="74" dur="1" fill="hold">
                                          <p:stCondLst>
                                            <p:cond delay="499"/>
                                          </p:stCondLst>
                                        </p:cTn>
                                        <p:tgtEl>
                                          <p:spTgt spid="10"/>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11"/>
                                        </p:tgtEl>
                                        <p:attrNameLst>
                                          <p:attrName>ppt_x</p:attrName>
                                        </p:attrNameLst>
                                      </p:cBhvr>
                                      <p:tavLst>
                                        <p:tav tm="0">
                                          <p:val>
                                            <p:strVal val="ppt_x"/>
                                          </p:val>
                                        </p:tav>
                                        <p:tav tm="100000">
                                          <p:val>
                                            <p:strVal val="ppt_x"/>
                                          </p:val>
                                        </p:tav>
                                      </p:tavLst>
                                    </p:anim>
                                    <p:anim calcmode="lin" valueType="num">
                                      <p:cBhvr additive="base">
                                        <p:cTn id="77" dur="500"/>
                                        <p:tgtEl>
                                          <p:spTgt spid="11"/>
                                        </p:tgtEl>
                                        <p:attrNameLst>
                                          <p:attrName>ppt_y</p:attrName>
                                        </p:attrNameLst>
                                      </p:cBhvr>
                                      <p:tavLst>
                                        <p:tav tm="0">
                                          <p:val>
                                            <p:strVal val="ppt_y"/>
                                          </p:val>
                                        </p:tav>
                                        <p:tav tm="100000">
                                          <p:val>
                                            <p:strVal val="1+ppt_h/2"/>
                                          </p:val>
                                        </p:tav>
                                      </p:tavLst>
                                    </p:anim>
                                    <p:set>
                                      <p:cBhvr>
                                        <p:cTn id="78" dur="1" fill="hold">
                                          <p:stCondLst>
                                            <p:cond delay="499"/>
                                          </p:stCondLst>
                                        </p:cTn>
                                        <p:tgtEl>
                                          <p:spTgt spid="1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xit" presetSubtype="4" fill="hold" grpId="1" nodeType="clickEffect">
                                  <p:stCondLst>
                                    <p:cond delay="0"/>
                                  </p:stCondLst>
                                  <p:childTnLst>
                                    <p:anim calcmode="lin" valueType="num">
                                      <p:cBhvr additive="base">
                                        <p:cTn id="92" dur="500"/>
                                        <p:tgtEl>
                                          <p:spTgt spid="12"/>
                                        </p:tgtEl>
                                        <p:attrNameLst>
                                          <p:attrName>ppt_x</p:attrName>
                                        </p:attrNameLst>
                                      </p:cBhvr>
                                      <p:tavLst>
                                        <p:tav tm="0">
                                          <p:val>
                                            <p:strVal val="ppt_x"/>
                                          </p:val>
                                        </p:tav>
                                        <p:tav tm="100000">
                                          <p:val>
                                            <p:strVal val="ppt_x"/>
                                          </p:val>
                                        </p:tav>
                                      </p:tavLst>
                                    </p:anim>
                                    <p:anim calcmode="lin" valueType="num">
                                      <p:cBhvr additive="base">
                                        <p:cTn id="93" dur="500"/>
                                        <p:tgtEl>
                                          <p:spTgt spid="12"/>
                                        </p:tgtEl>
                                        <p:attrNameLst>
                                          <p:attrName>ppt_y</p:attrName>
                                        </p:attrNameLst>
                                      </p:cBhvr>
                                      <p:tavLst>
                                        <p:tav tm="0">
                                          <p:val>
                                            <p:strVal val="ppt_y"/>
                                          </p:val>
                                        </p:tav>
                                        <p:tav tm="100000">
                                          <p:val>
                                            <p:strVal val="1+ppt_h/2"/>
                                          </p:val>
                                        </p:tav>
                                      </p:tavLst>
                                    </p:anim>
                                    <p:set>
                                      <p:cBhvr>
                                        <p:cTn id="94" dur="1" fill="hold">
                                          <p:stCondLst>
                                            <p:cond delay="499"/>
                                          </p:stCondLst>
                                        </p:cTn>
                                        <p:tgtEl>
                                          <p:spTgt spid="12"/>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13"/>
                                        </p:tgtEl>
                                        <p:attrNameLst>
                                          <p:attrName>ppt_x</p:attrName>
                                        </p:attrNameLst>
                                      </p:cBhvr>
                                      <p:tavLst>
                                        <p:tav tm="0">
                                          <p:val>
                                            <p:strVal val="ppt_x"/>
                                          </p:val>
                                        </p:tav>
                                        <p:tav tm="100000">
                                          <p:val>
                                            <p:strVal val="ppt_x"/>
                                          </p:val>
                                        </p:tav>
                                      </p:tavLst>
                                    </p:anim>
                                    <p:anim calcmode="lin" valueType="num">
                                      <p:cBhvr additive="base">
                                        <p:cTn id="97" dur="500"/>
                                        <p:tgtEl>
                                          <p:spTgt spid="13"/>
                                        </p:tgtEl>
                                        <p:attrNameLst>
                                          <p:attrName>ppt_y</p:attrName>
                                        </p:attrNameLst>
                                      </p:cBhvr>
                                      <p:tavLst>
                                        <p:tav tm="0">
                                          <p:val>
                                            <p:strVal val="ppt_y"/>
                                          </p:val>
                                        </p:tav>
                                        <p:tav tm="100000">
                                          <p:val>
                                            <p:strVal val="1+ppt_h/2"/>
                                          </p:val>
                                        </p:tav>
                                      </p:tavLst>
                                    </p:anim>
                                    <p:set>
                                      <p:cBhvr>
                                        <p:cTn id="98" dur="1" fill="hold">
                                          <p:stCondLst>
                                            <p:cond delay="499"/>
                                          </p:stCondLst>
                                        </p:cTn>
                                        <p:tgtEl>
                                          <p:spTgt spid="13"/>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additive="base">
                                        <p:cTn id="107" dur="500" fill="hold"/>
                                        <p:tgtEl>
                                          <p:spTgt spid="15"/>
                                        </p:tgtEl>
                                        <p:attrNameLst>
                                          <p:attrName>ppt_x</p:attrName>
                                        </p:attrNameLst>
                                      </p:cBhvr>
                                      <p:tavLst>
                                        <p:tav tm="0">
                                          <p:val>
                                            <p:strVal val="#ppt_x"/>
                                          </p:val>
                                        </p:tav>
                                        <p:tav tm="100000">
                                          <p:val>
                                            <p:strVal val="#ppt_x"/>
                                          </p:val>
                                        </p:tav>
                                      </p:tavLst>
                                    </p:anim>
                                    <p:anim calcmode="lin" valueType="num">
                                      <p:cBhvr additive="base">
                                        <p:cTn id="10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additive="base">
                                        <p:cTn id="113" dur="500" fill="hold"/>
                                        <p:tgtEl>
                                          <p:spTgt spid="16"/>
                                        </p:tgtEl>
                                        <p:attrNameLst>
                                          <p:attrName>ppt_x</p:attrName>
                                        </p:attrNameLst>
                                      </p:cBhvr>
                                      <p:tavLst>
                                        <p:tav tm="0">
                                          <p:val>
                                            <p:strVal val="#ppt_x"/>
                                          </p:val>
                                        </p:tav>
                                        <p:tav tm="100000">
                                          <p:val>
                                            <p:strVal val="#ppt_x"/>
                                          </p:val>
                                        </p:tav>
                                      </p:tavLst>
                                    </p:anim>
                                    <p:anim calcmode="lin" valueType="num">
                                      <p:cBhvr additive="base">
                                        <p:cTn id="114" dur="500" fill="hold"/>
                                        <p:tgtEl>
                                          <p:spTgt spid="1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additive="base">
                                        <p:cTn id="117" dur="500" fill="hold"/>
                                        <p:tgtEl>
                                          <p:spTgt spid="17"/>
                                        </p:tgtEl>
                                        <p:attrNameLst>
                                          <p:attrName>ppt_x</p:attrName>
                                        </p:attrNameLst>
                                      </p:cBhvr>
                                      <p:tavLst>
                                        <p:tav tm="0">
                                          <p:val>
                                            <p:strVal val="#ppt_x"/>
                                          </p:val>
                                        </p:tav>
                                        <p:tav tm="100000">
                                          <p:val>
                                            <p:strVal val="#ppt_x"/>
                                          </p:val>
                                        </p:tav>
                                      </p:tavLst>
                                    </p:anim>
                                    <p:anim calcmode="lin" valueType="num">
                                      <p:cBhvr additive="base">
                                        <p:cTn id="1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1" presetClass="entr" presetSubtype="4" fill="hold" grpId="0" nodeType="click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wheel(4)">
                                      <p:cBhvr>
                                        <p:cTn id="123" dur="1000"/>
                                        <p:tgtEl>
                                          <p:spTgt spid="20"/>
                                        </p:tgtEl>
                                      </p:cBhvr>
                                    </p:animEffect>
                                  </p:childTnLst>
                                </p:cTn>
                              </p:par>
                              <p:par>
                                <p:cTn id="124" presetID="21" presetClass="entr" presetSubtype="4" fill="hold" grpId="0"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wheel(4)">
                                      <p:cBhvr>
                                        <p:cTn id="126" dur="1000"/>
                                        <p:tgtEl>
                                          <p:spTgt spid="21"/>
                                        </p:tgtEl>
                                      </p:cBhvr>
                                    </p:animEffect>
                                  </p:childTnLst>
                                </p:cTn>
                              </p:par>
                              <p:par>
                                <p:cTn id="127" presetID="21" presetClass="entr" presetSubtype="4" fill="hold" grpId="0" nodeType="with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wheel(4)">
                                      <p:cBhvr>
                                        <p:cTn id="129" dur="1000"/>
                                        <p:tgtEl>
                                          <p:spTgt spid="2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 presetClass="entr" presetSubtype="0" fill="hold" nodeType="clickEffect">
                                  <p:stCondLst>
                                    <p:cond delay="0"/>
                                  </p:stCondLst>
                                  <p:childTnLst>
                                    <p:set>
                                      <p:cBhvr>
                                        <p:cTn id="133" dur="1" fill="hold">
                                          <p:stCondLst>
                                            <p:cond delay="0"/>
                                          </p:stCondLst>
                                        </p:cTn>
                                        <p:tgtEl>
                                          <p:spTgt spid="67586">
                                            <p:txEl>
                                              <p:pRg st="8" end="8"/>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nodeType="afterGroup">
                            <p:stCondLst>
                              <p:cond delay="0"/>
                            </p:stCondLst>
                            <p:childTnLst>
                              <p:par>
                                <p:cTn id="136" presetID="1" presetClass="entr" presetSubtype="0" fill="hold" nodeType="clickEffect">
                                  <p:stCondLst>
                                    <p:cond delay="0"/>
                                  </p:stCondLst>
                                  <p:childTnLst>
                                    <p:set>
                                      <p:cBhvr>
                                        <p:cTn id="137" dur="1" fill="hold">
                                          <p:stCondLst>
                                            <p:cond delay="0"/>
                                          </p:stCondLst>
                                        </p:cTn>
                                        <p:tgtEl>
                                          <p:spTgt spid="19"/>
                                        </p:tgtEl>
                                        <p:attrNameLst>
                                          <p:attrName>style.visibility</p:attrName>
                                        </p:attrNameLst>
                                      </p:cBhvr>
                                      <p:to>
                                        <p:strVal val="visible"/>
                                      </p:to>
                                    </p:set>
                                  </p:childTnLst>
                                </p:cTn>
                              </p:par>
                            </p:childTnLst>
                          </p:cTn>
                        </p:par>
                        <p:par>
                          <p:cTn id="138" fill="hold">
                            <p:stCondLst>
                              <p:cond delay="0"/>
                            </p:stCondLst>
                            <p:childTnLst>
                              <p:par>
                                <p:cTn id="139" presetID="21" presetClass="entr" presetSubtype="4" fill="hold" grpId="0" nodeType="afterEffect">
                                  <p:stCondLst>
                                    <p:cond delay="0"/>
                                  </p:stCondLst>
                                  <p:childTnLst>
                                    <p:set>
                                      <p:cBhvr>
                                        <p:cTn id="140" dur="1" fill="hold">
                                          <p:stCondLst>
                                            <p:cond delay="0"/>
                                          </p:stCondLst>
                                        </p:cTn>
                                        <p:tgtEl>
                                          <p:spTgt spid="18"/>
                                        </p:tgtEl>
                                        <p:attrNameLst>
                                          <p:attrName>style.visibility</p:attrName>
                                        </p:attrNameLst>
                                      </p:cBhvr>
                                      <p:to>
                                        <p:strVal val="visible"/>
                                      </p:to>
                                    </p:set>
                                    <p:animEffect transition="in" filter="wheel(4)">
                                      <p:cBhvr>
                                        <p:cTn id="1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P spid="17" grpId="0" animBg="1"/>
      <p:bldP spid="18"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A009EDF-87CB-4427-9734-9980D6C5FE8E}" type="slidenum">
              <a:rPr lang="en-US" altLang="en-US" smtClean="0">
                <a:solidFill>
                  <a:srgbClr val="000000"/>
                </a:solidFill>
              </a:rPr>
              <a:pPr>
                <a:defRPr/>
              </a:pPr>
              <a:t>16</a:t>
            </a:fld>
            <a:endParaRPr lang="en-US" altLang="en-US" dirty="0">
              <a:solidFill>
                <a:srgbClr val="000000"/>
              </a:solidFill>
            </a:endParaRPr>
          </a:p>
        </p:txBody>
      </p:sp>
      <p:sp>
        <p:nvSpPr>
          <p:cNvPr id="5" name="Footer Placeholder 4"/>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6" name="Rectangle 2"/>
          <p:cNvSpPr txBox="1">
            <a:spLocks noChangeArrowheads="1"/>
          </p:cNvSpPr>
          <p:nvPr/>
        </p:nvSpPr>
        <p:spPr>
          <a:xfrm>
            <a:off x="1755775" y="670751"/>
            <a:ext cx="5091112" cy="5586412"/>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altLang="en-US" sz="3000" b="1" kern="0" dirty="0"/>
              <a:t>Determining whether a solution is an acid or a base</a:t>
            </a:r>
          </a:p>
          <a:p>
            <a:pPr marL="0" indent="0">
              <a:buFontTx/>
              <a:buNone/>
            </a:pPr>
            <a:r>
              <a:rPr lang="en-US" altLang="en-US" sz="2600" kern="0" dirty="0"/>
              <a:t>Acid solutions have a sour taste.</a:t>
            </a:r>
          </a:p>
          <a:p>
            <a:pPr marL="0" indent="0">
              <a:buFontTx/>
              <a:buNone/>
            </a:pPr>
            <a:r>
              <a:rPr lang="en-US" altLang="en-US" sz="2600" kern="0" dirty="0"/>
              <a:t>Basic solutions are bitter to taste and soapy to touch.</a:t>
            </a:r>
          </a:p>
          <a:p>
            <a:pPr marL="0" indent="0">
              <a:buFontTx/>
              <a:buNone/>
            </a:pPr>
            <a:r>
              <a:rPr lang="en-US" altLang="en-US" sz="2600" kern="0" dirty="0"/>
              <a:t>A dye is used to distinguish between acid and base by the different color changes it undergoes in these solutions.</a:t>
            </a:r>
          </a:p>
          <a:p>
            <a:pPr lvl="1"/>
            <a:endParaRPr lang="en-US" altLang="en-US" sz="2600" kern="0" dirty="0">
              <a:solidFill>
                <a:srgbClr val="00B050"/>
              </a:solidFill>
            </a:endParaRPr>
          </a:p>
        </p:txBody>
      </p:sp>
      <p:pic>
        <p:nvPicPr>
          <p:cNvPr id="8" name="d9e29752-4e43-4493-8651-4784bf36b81f" descr="This figure shows the use of red cabbage juice to determine whether a solution is an acid or a base. It contains five beakers filled to the top with different solutions. Red cabbage juice is being added using a pipette to the first beaker on the right. " title="Figure 4.8 - Red cabbage juice as an acid–base indicator"/>
          <p:cNvPicPr>
            <a:picLocks noChangeAspect="1" noChangeArrowheads="1"/>
          </p:cNvPicPr>
          <p:nvPr/>
        </p:nvPicPr>
        <p:blipFill>
          <a:blip r:embed="rId3"/>
          <a:srcRect l="50111" r="1347" b="34859"/>
          <a:stretch>
            <a:fillRect/>
          </a:stretch>
        </p:blipFill>
        <p:spPr bwMode="auto">
          <a:xfrm>
            <a:off x="7075487" y="2456688"/>
            <a:ext cx="33242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483864"/>
            <a:ext cx="1682496" cy="523220"/>
          </a:xfrm>
          <a:prstGeom prst="rect">
            <a:avLst/>
          </a:prstGeom>
          <a:noFill/>
        </p:spPr>
        <p:txBody>
          <a:bodyPr wrap="square" rtlCol="1">
            <a:spAutoFit/>
          </a:bodyPr>
          <a:lstStyle/>
          <a:p>
            <a:r>
              <a:rPr lang="he-IL" sz="2800" dirty="0">
                <a:latin typeface="David" panose="020E0502060401010101" pitchFamily="34" charset="-79"/>
                <a:cs typeface="David" panose="020E0502060401010101" pitchFamily="34" charset="-79"/>
              </a:rPr>
              <a:t>אינדיקטור</a:t>
            </a:r>
          </a:p>
        </p:txBody>
      </p:sp>
    </p:spTree>
    <p:extLst>
      <p:ext uri="{BB962C8B-B14F-4D97-AF65-F5344CB8AC3E}">
        <p14:creationId xmlns:p14="http://schemas.microsoft.com/office/powerpoint/2010/main" val="119634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17</a:t>
            </a:fld>
            <a:endParaRPr lang="he-IL"/>
          </a:p>
        </p:txBody>
      </p:sp>
      <p:sp>
        <p:nvSpPr>
          <p:cNvPr id="4" name="Title 1"/>
          <p:cNvSpPr txBox="1">
            <a:spLocks/>
          </p:cNvSpPr>
          <p:nvPr/>
        </p:nvSpPr>
        <p:spPr bwMode="auto">
          <a:xfrm>
            <a:off x="1174735" y="118872"/>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n-ea"/>
                <a:cs typeface="+mn-cs"/>
              </a:rPr>
              <a:t>Acids, Bases, and Neutralization Reactions</a:t>
            </a:r>
            <a:endParaRPr kumimoji="0" lang="en-US" altLang="en-US" sz="3200" b="1" i="0" u="none" strike="noStrike" kern="0" cap="none" spc="0" normalizeH="0" baseline="0" noProof="0" dirty="0">
              <a:ln>
                <a:noFill/>
              </a:ln>
              <a:solidFill>
                <a:srgbClr val="ED6B06"/>
              </a:solidFill>
              <a:effectLst/>
              <a:uLnTx/>
              <a:uFillTx/>
              <a:latin typeface="Arial"/>
              <a:ea typeface="+mn-ea"/>
              <a:cs typeface="+mn-cs"/>
            </a:endParaRPr>
          </a:p>
        </p:txBody>
      </p:sp>
      <p:sp>
        <p:nvSpPr>
          <p:cNvPr id="5" name="TextBox 4"/>
          <p:cNvSpPr txBox="1"/>
          <p:nvPr/>
        </p:nvSpPr>
        <p:spPr>
          <a:xfrm>
            <a:off x="1582100" y="1382129"/>
            <a:ext cx="8555238" cy="3416320"/>
          </a:xfrm>
          <a:prstGeom prst="rect">
            <a:avLst/>
          </a:prstGeom>
          <a:noFill/>
        </p:spPr>
        <p:txBody>
          <a:bodyPr wrap="square" rtlCol="0">
            <a:spAutoFit/>
          </a:bodyPr>
          <a:lstStyle/>
          <a:p>
            <a:pPr algn="l" rtl="0" eaLnBrk="0" fontAlgn="base" hangingPunct="0">
              <a:spcBef>
                <a:spcPct val="0"/>
              </a:spcBef>
              <a:spcAft>
                <a:spcPct val="0"/>
              </a:spcAft>
            </a:pPr>
            <a:r>
              <a:rPr lang="en-US" altLang="en-US" sz="2400" b="1" dirty="0">
                <a:solidFill>
                  <a:srgbClr val="000000"/>
                </a:solidFill>
                <a:latin typeface="Arial"/>
                <a:ea typeface="MS PGothic" pitchFamily="34" charset="-128"/>
              </a:rPr>
              <a:t>Acid (Arrhenius)</a:t>
            </a:r>
            <a:r>
              <a:rPr lang="en-US" altLang="en-US" sz="2400" dirty="0">
                <a:solidFill>
                  <a:srgbClr val="000000"/>
                </a:solidFill>
                <a:latin typeface="Arial"/>
                <a:ea typeface="MS PGothic" pitchFamily="34" charset="-128"/>
              </a:rPr>
              <a:t>: A substance that dissociates in water to produce hydrogen ions, H</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algn="l" rtl="0" eaLnBrk="0" fontAlgn="base" hangingPunct="0">
              <a:spcBef>
                <a:spcPct val="0"/>
              </a:spcBef>
              <a:spcAft>
                <a:spcPct val="0"/>
              </a:spcAft>
            </a:pPr>
            <a:r>
              <a:rPr lang="en-US" altLang="en-US" sz="2400" dirty="0">
                <a:solidFill>
                  <a:srgbClr val="000000"/>
                </a:solidFill>
                <a:latin typeface="Arial"/>
                <a:ea typeface="MS PGothic" pitchFamily="34" charset="-128"/>
              </a:rPr>
              <a:t>In water, acids produce hydronium ions, H</a:t>
            </a:r>
            <a:r>
              <a:rPr lang="en-US" altLang="en-US" sz="2400" baseline="-25000" dirty="0">
                <a:solidFill>
                  <a:srgbClr val="000000"/>
                </a:solidFill>
                <a:latin typeface="Arial"/>
                <a:ea typeface="MS PGothic" pitchFamily="34" charset="-128"/>
              </a:rPr>
              <a:t>3</a:t>
            </a:r>
            <a:r>
              <a:rPr lang="en-US" altLang="en-US" sz="2400" dirty="0">
                <a:solidFill>
                  <a:srgbClr val="000000"/>
                </a:solidFill>
                <a:latin typeface="Arial"/>
                <a:ea typeface="MS PGothic" pitchFamily="34" charset="-128"/>
              </a:rPr>
              <a:t>O</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1032"/>
          <a:stretch/>
        </p:blipFill>
        <p:spPr>
          <a:xfrm>
            <a:off x="1598930" y="4799559"/>
            <a:ext cx="8336280" cy="1488621"/>
          </a:xfrm>
          <a:prstGeom prst="rect">
            <a:avLst/>
          </a:prstGeom>
        </p:spPr>
      </p:pic>
      <p:grpSp>
        <p:nvGrpSpPr>
          <p:cNvPr id="7" name="Group 8"/>
          <p:cNvGrpSpPr>
            <a:grpSpLocks/>
          </p:cNvGrpSpPr>
          <p:nvPr/>
        </p:nvGrpSpPr>
        <p:grpSpPr bwMode="auto">
          <a:xfrm>
            <a:off x="2990851" y="2237524"/>
            <a:ext cx="3998913" cy="461963"/>
            <a:chOff x="1783" y="2316"/>
            <a:chExt cx="2519" cy="291"/>
          </a:xfrm>
        </p:grpSpPr>
        <p:sp>
          <p:nvSpPr>
            <p:cNvPr id="8" name="Rectangle 9"/>
            <p:cNvSpPr>
              <a:spLocks noChangeArrowheads="1"/>
            </p:cNvSpPr>
            <p:nvPr/>
          </p:nvSpPr>
          <p:spPr bwMode="auto">
            <a:xfrm>
              <a:off x="2832" y="2316"/>
              <a:ext cx="147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H</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A</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9" name="Rectangle 10"/>
            <p:cNvSpPr>
              <a:spLocks noChangeArrowheads="1"/>
            </p:cNvSpPr>
            <p:nvPr/>
          </p:nvSpPr>
          <p:spPr bwMode="auto">
            <a:xfrm>
              <a:off x="1783" y="2316"/>
              <a:ext cx="73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dirty="0">
                  <a:solidFill>
                    <a:srgbClr val="000000"/>
                  </a:solidFill>
                  <a:latin typeface="Arial"/>
                  <a:ea typeface="MS PGothic" pitchFamily="34" charset="-128"/>
                </a:rPr>
                <a:t>HA(</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10" name="Line 11"/>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grpSp>
        <p:nvGrpSpPr>
          <p:cNvPr id="11" name="Group 13"/>
          <p:cNvGrpSpPr>
            <a:grpSpLocks/>
          </p:cNvGrpSpPr>
          <p:nvPr/>
        </p:nvGrpSpPr>
        <p:grpSpPr bwMode="auto">
          <a:xfrm>
            <a:off x="2914650" y="2923324"/>
            <a:ext cx="4178300" cy="461963"/>
            <a:chOff x="1735" y="2316"/>
            <a:chExt cx="2632" cy="291"/>
          </a:xfrm>
        </p:grpSpPr>
        <p:sp>
          <p:nvSpPr>
            <p:cNvPr id="12" name="Rectangle 14"/>
            <p:cNvSpPr>
              <a:spLocks noChangeArrowheads="1"/>
            </p:cNvSpPr>
            <p:nvPr/>
          </p:nvSpPr>
          <p:spPr bwMode="auto">
            <a:xfrm>
              <a:off x="2832" y="2316"/>
              <a:ext cx="15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H</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a:t>
              </a:r>
              <a:r>
                <a:rPr lang="en-US" altLang="en-US" sz="2400" dirty="0" err="1">
                  <a:solidFill>
                    <a:srgbClr val="000000"/>
                  </a:solidFill>
                  <a:latin typeface="Arial"/>
                  <a:ea typeface="MS PGothic" pitchFamily="34" charset="-128"/>
                </a:rPr>
                <a:t>Cl</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13" name="Rectangle 15"/>
            <p:cNvSpPr>
              <a:spLocks noChangeArrowheads="1"/>
            </p:cNvSpPr>
            <p:nvPr/>
          </p:nvSpPr>
          <p:spPr bwMode="auto">
            <a:xfrm>
              <a:off x="1735" y="2316"/>
              <a:ext cx="7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a:solidFill>
                    <a:srgbClr val="000000"/>
                  </a:solidFill>
                  <a:latin typeface="Arial"/>
                  <a:ea typeface="MS PGothic" pitchFamily="34" charset="-128"/>
                </a:rPr>
                <a:t>HCl(</a:t>
              </a:r>
              <a:r>
                <a:rPr lang="en-US" altLang="en-US" sz="2400" i="1">
                  <a:solidFill>
                    <a:srgbClr val="000000"/>
                  </a:solidFill>
                  <a:latin typeface="Arial"/>
                  <a:ea typeface="MS PGothic" pitchFamily="34" charset="-128"/>
                </a:rPr>
                <a:t>aq</a:t>
              </a:r>
              <a:r>
                <a:rPr lang="en-US" altLang="en-US" sz="2400">
                  <a:solidFill>
                    <a:srgbClr val="000000"/>
                  </a:solidFill>
                  <a:latin typeface="Arial"/>
                  <a:ea typeface="MS PGothic" pitchFamily="34" charset="-128"/>
                </a:rPr>
                <a:t>)</a:t>
              </a:r>
            </a:p>
          </p:txBody>
        </p:sp>
        <p:sp>
          <p:nvSpPr>
            <p:cNvPr id="14" name="Line 16"/>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spTree>
    <p:extLst>
      <p:ext uri="{BB962C8B-B14F-4D97-AF65-F5344CB8AC3E}">
        <p14:creationId xmlns:p14="http://schemas.microsoft.com/office/powerpoint/2010/main" val="160605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18</a:t>
            </a:fld>
            <a:endParaRPr lang="he-IL"/>
          </a:p>
        </p:txBody>
      </p:sp>
      <p:sp>
        <p:nvSpPr>
          <p:cNvPr id="4" name="Title 1"/>
          <p:cNvSpPr txBox="1">
            <a:spLocks/>
          </p:cNvSpPr>
          <p:nvPr/>
        </p:nvSpPr>
        <p:spPr bwMode="auto">
          <a:xfrm>
            <a:off x="1238743" y="557784"/>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n-ea"/>
                <a:cs typeface="+mn-cs"/>
              </a:rPr>
              <a:t>Acids, Bases, and Neutralization Reactions</a:t>
            </a:r>
            <a:endParaRPr kumimoji="0" lang="en-US" altLang="en-US" sz="3200" b="1" i="0" u="none" strike="noStrike" kern="0" cap="none" spc="0" normalizeH="0" baseline="0" noProof="0" dirty="0">
              <a:ln>
                <a:noFill/>
              </a:ln>
              <a:solidFill>
                <a:srgbClr val="ED6B06"/>
              </a:solidFill>
              <a:effectLst/>
              <a:uLnTx/>
              <a:uFillTx/>
              <a:latin typeface="Arial"/>
              <a:ea typeface="+mn-ea"/>
              <a:cs typeface="+mn-cs"/>
            </a:endParaRPr>
          </a:p>
        </p:txBody>
      </p:sp>
      <p:sp>
        <p:nvSpPr>
          <p:cNvPr id="5" name="TextBox 4"/>
          <p:cNvSpPr txBox="1"/>
          <p:nvPr/>
        </p:nvSpPr>
        <p:spPr>
          <a:xfrm>
            <a:off x="1618400" y="1830277"/>
            <a:ext cx="8555238" cy="3785652"/>
          </a:xfrm>
          <a:prstGeom prst="rect">
            <a:avLst/>
          </a:prstGeom>
          <a:noFill/>
        </p:spPr>
        <p:txBody>
          <a:bodyPr wrap="square" rtlCol="0">
            <a:spAutoFit/>
          </a:bodyPr>
          <a:lstStyle/>
          <a:p>
            <a:pPr algn="l" rtl="0" eaLnBrk="0" fontAlgn="base" hangingPunct="0">
              <a:spcBef>
                <a:spcPct val="0"/>
              </a:spcBef>
              <a:spcAft>
                <a:spcPct val="0"/>
              </a:spcAft>
            </a:pPr>
            <a:r>
              <a:rPr lang="en-US" altLang="en-US" sz="2400" b="1" dirty="0">
                <a:solidFill>
                  <a:srgbClr val="000000"/>
                </a:solidFill>
                <a:latin typeface="Arial"/>
                <a:ea typeface="MS PGothic" pitchFamily="34" charset="-128"/>
              </a:rPr>
              <a:t>Base (Arrhenius)</a:t>
            </a:r>
            <a:r>
              <a:rPr lang="en-US" altLang="en-US" sz="2400" dirty="0">
                <a:solidFill>
                  <a:srgbClr val="000000"/>
                </a:solidFill>
                <a:latin typeface="Arial"/>
                <a:ea typeface="MS PGothic" pitchFamily="34" charset="-128"/>
              </a:rPr>
              <a:t>: A substance that dissociates in water to produce hydroxide ions, OH</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algn="l" rtl="0" eaLnBrk="0" fontAlgn="base" hangingPunct="0">
              <a:spcBef>
                <a:spcPct val="0"/>
              </a:spcBef>
              <a:spcAft>
                <a:spcPct val="0"/>
              </a:spcAft>
            </a:pPr>
            <a:r>
              <a:rPr lang="en-US" altLang="en-US" sz="2400" dirty="0">
                <a:solidFill>
                  <a:srgbClr val="000000"/>
                </a:solidFill>
                <a:latin typeface="Arial"/>
                <a:ea typeface="MS PGothic" pitchFamily="34" charset="-128"/>
              </a:rPr>
              <a:t>Ammonia is weakly basic because it reacts to a small extent with water to yield ammonium and hydroxide ions:</a:t>
            </a: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p:txBody>
      </p:sp>
      <p:grpSp>
        <p:nvGrpSpPr>
          <p:cNvPr id="6" name="Group 4"/>
          <p:cNvGrpSpPr>
            <a:grpSpLocks/>
          </p:cNvGrpSpPr>
          <p:nvPr/>
        </p:nvGrpSpPr>
        <p:grpSpPr bwMode="auto">
          <a:xfrm>
            <a:off x="3499078" y="2880744"/>
            <a:ext cx="4595813" cy="461963"/>
            <a:chOff x="1600" y="2316"/>
            <a:chExt cx="2895" cy="291"/>
          </a:xfrm>
        </p:grpSpPr>
        <p:sp>
          <p:nvSpPr>
            <p:cNvPr id="7" name="Rectangle 5"/>
            <p:cNvSpPr>
              <a:spLocks noChangeArrowheads="1"/>
            </p:cNvSpPr>
            <p:nvPr/>
          </p:nvSpPr>
          <p:spPr bwMode="auto">
            <a:xfrm>
              <a:off x="2832" y="2316"/>
              <a:ext cx="166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M</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OH</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8" name="Rectangle 6"/>
            <p:cNvSpPr>
              <a:spLocks noChangeArrowheads="1"/>
            </p:cNvSpPr>
            <p:nvPr/>
          </p:nvSpPr>
          <p:spPr bwMode="auto">
            <a:xfrm>
              <a:off x="1600" y="2316"/>
              <a:ext cx="9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dirty="0">
                  <a:solidFill>
                    <a:srgbClr val="000000"/>
                  </a:solidFill>
                  <a:latin typeface="Arial"/>
                  <a:ea typeface="MS PGothic" pitchFamily="34" charset="-128"/>
                </a:rPr>
                <a:t>MOH(</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9" name="Line 7"/>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grpSp>
        <p:nvGrpSpPr>
          <p:cNvPr id="10" name="Group 8"/>
          <p:cNvGrpSpPr>
            <a:grpSpLocks/>
          </p:cNvGrpSpPr>
          <p:nvPr/>
        </p:nvGrpSpPr>
        <p:grpSpPr bwMode="auto">
          <a:xfrm>
            <a:off x="3380015" y="3566544"/>
            <a:ext cx="4852988" cy="461963"/>
            <a:chOff x="1525" y="2316"/>
            <a:chExt cx="3057" cy="291"/>
          </a:xfrm>
        </p:grpSpPr>
        <p:sp>
          <p:nvSpPr>
            <p:cNvPr id="11" name="Rectangle 9"/>
            <p:cNvSpPr>
              <a:spLocks noChangeArrowheads="1"/>
            </p:cNvSpPr>
            <p:nvPr/>
          </p:nvSpPr>
          <p:spPr bwMode="auto">
            <a:xfrm>
              <a:off x="2832" y="2316"/>
              <a:ext cx="175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Na</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OH</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12" name="Rectangle 10"/>
            <p:cNvSpPr>
              <a:spLocks noChangeArrowheads="1"/>
            </p:cNvSpPr>
            <p:nvPr/>
          </p:nvSpPr>
          <p:spPr bwMode="auto">
            <a:xfrm>
              <a:off x="1525" y="2316"/>
              <a:ext cx="100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dirty="0" err="1">
                  <a:solidFill>
                    <a:srgbClr val="000000"/>
                  </a:solidFill>
                  <a:latin typeface="Arial"/>
                  <a:ea typeface="MS PGothic" pitchFamily="34" charset="-128"/>
                </a:rPr>
                <a:t>NaOH</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13" name="Line 11"/>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grpSp>
        <p:nvGrpSpPr>
          <p:cNvPr id="14" name="Group 12"/>
          <p:cNvGrpSpPr>
            <a:grpSpLocks/>
          </p:cNvGrpSpPr>
          <p:nvPr/>
        </p:nvGrpSpPr>
        <p:grpSpPr bwMode="auto">
          <a:xfrm>
            <a:off x="2209800" y="5496865"/>
            <a:ext cx="6213476" cy="461963"/>
            <a:chOff x="772" y="2316"/>
            <a:chExt cx="3914" cy="291"/>
          </a:xfrm>
        </p:grpSpPr>
        <p:sp>
          <p:nvSpPr>
            <p:cNvPr id="15" name="Rectangle 13"/>
            <p:cNvSpPr>
              <a:spLocks noChangeArrowheads="1"/>
            </p:cNvSpPr>
            <p:nvPr/>
          </p:nvSpPr>
          <p:spPr bwMode="auto">
            <a:xfrm>
              <a:off x="2832" y="2316"/>
              <a:ext cx="185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NH</a:t>
              </a:r>
              <a:r>
                <a:rPr lang="en-US" altLang="en-US" sz="2400" baseline="-25000" dirty="0">
                  <a:solidFill>
                    <a:srgbClr val="000000"/>
                  </a:solidFill>
                  <a:latin typeface="Arial"/>
                  <a:ea typeface="MS PGothic" pitchFamily="34" charset="-128"/>
                </a:rPr>
                <a:t>4</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OH</a:t>
              </a:r>
              <a:r>
                <a:rPr lang="en-US" altLang="en-US" sz="2400" baseline="30000" dirty="0">
                  <a:solidFill>
                    <a:srgbClr val="000000"/>
                  </a:solidFill>
                  <a:latin typeface="Arial"/>
                  <a:ea typeface="MS PGothic" pitchFamily="34" charset="-128"/>
                </a:rPr>
                <a:t>¯</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16" name="Rectangle 14"/>
            <p:cNvSpPr>
              <a:spLocks noChangeArrowheads="1"/>
            </p:cNvSpPr>
            <p:nvPr/>
          </p:nvSpPr>
          <p:spPr bwMode="auto">
            <a:xfrm>
              <a:off x="772" y="2316"/>
              <a:ext cx="17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a:solidFill>
                    <a:srgbClr val="000000"/>
                  </a:solidFill>
                  <a:latin typeface="Arial"/>
                  <a:ea typeface="MS PGothic" pitchFamily="34" charset="-128"/>
                </a:rPr>
                <a:t>NH</a:t>
              </a:r>
              <a:r>
                <a:rPr lang="en-US" altLang="en-US" sz="2400" baseline="-25000">
                  <a:solidFill>
                    <a:srgbClr val="000000"/>
                  </a:solidFill>
                  <a:latin typeface="Arial"/>
                  <a:ea typeface="MS PGothic" pitchFamily="34" charset="-128"/>
                </a:rPr>
                <a:t>3</a:t>
              </a:r>
              <a:r>
                <a:rPr lang="en-US" altLang="en-US" sz="2400">
                  <a:solidFill>
                    <a:srgbClr val="000000"/>
                  </a:solidFill>
                  <a:latin typeface="Arial"/>
                  <a:ea typeface="MS PGothic" pitchFamily="34" charset="-128"/>
                </a:rPr>
                <a:t>(</a:t>
              </a:r>
              <a:r>
                <a:rPr lang="en-US" altLang="en-US" sz="2400" i="1">
                  <a:solidFill>
                    <a:srgbClr val="000000"/>
                  </a:solidFill>
                  <a:latin typeface="Arial"/>
                  <a:ea typeface="MS PGothic" pitchFamily="34" charset="-128"/>
                </a:rPr>
                <a:t>aq</a:t>
              </a:r>
              <a:r>
                <a:rPr lang="en-US" altLang="en-US" sz="2400">
                  <a:solidFill>
                    <a:srgbClr val="000000"/>
                  </a:solidFill>
                  <a:latin typeface="Arial"/>
                  <a:ea typeface="MS PGothic" pitchFamily="34" charset="-128"/>
                </a:rPr>
                <a:t>) + H</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O(</a:t>
              </a:r>
              <a:r>
                <a:rPr lang="en-US" altLang="en-US" sz="2400" i="1">
                  <a:solidFill>
                    <a:srgbClr val="000000"/>
                  </a:solidFill>
                  <a:latin typeface="Arial"/>
                  <a:ea typeface="MS PGothic" pitchFamily="34" charset="-128"/>
                </a:rPr>
                <a:t>aq</a:t>
              </a:r>
              <a:r>
                <a:rPr lang="en-US" altLang="en-US" sz="2400">
                  <a:solidFill>
                    <a:srgbClr val="000000"/>
                  </a:solidFill>
                  <a:latin typeface="Arial"/>
                  <a:ea typeface="MS PGothic" pitchFamily="34" charset="-128"/>
                </a:rPr>
                <a:t>)</a:t>
              </a:r>
            </a:p>
          </p:txBody>
        </p:sp>
        <p:sp>
          <p:nvSpPr>
            <p:cNvPr id="17" name="Line 15"/>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spTree>
    <p:extLst>
      <p:ext uri="{BB962C8B-B14F-4D97-AF65-F5344CB8AC3E}">
        <p14:creationId xmlns:p14="http://schemas.microsoft.com/office/powerpoint/2010/main" val="371239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19</a:t>
            </a:fld>
            <a:endParaRPr lang="he-IL"/>
          </a:p>
        </p:txBody>
      </p:sp>
      <p:sp>
        <p:nvSpPr>
          <p:cNvPr id="4" name="Title 1"/>
          <p:cNvSpPr txBox="1">
            <a:spLocks/>
          </p:cNvSpPr>
          <p:nvPr/>
        </p:nvSpPr>
        <p:spPr bwMode="auto">
          <a:xfrm>
            <a:off x="1348471" y="134139"/>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ED6B06"/>
                </a:solidFill>
                <a:effectLst/>
                <a:uLnTx/>
                <a:uFillTx/>
                <a:latin typeface="Arial"/>
                <a:ea typeface="+mn-ea"/>
                <a:cs typeface="+mn-cs"/>
              </a:rPr>
              <a:t>Acids, Bases, and Neutralization Reactions</a:t>
            </a:r>
          </a:p>
        </p:txBody>
      </p:sp>
      <p:sp>
        <p:nvSpPr>
          <p:cNvPr id="5" name="TextBox 4"/>
          <p:cNvSpPr txBox="1"/>
          <p:nvPr/>
        </p:nvSpPr>
        <p:spPr>
          <a:xfrm>
            <a:off x="1818381" y="5380817"/>
            <a:ext cx="8555238" cy="830997"/>
          </a:xfrm>
          <a:prstGeom prst="rect">
            <a:avLst/>
          </a:prstGeom>
          <a:noFill/>
        </p:spPr>
        <p:txBody>
          <a:bodyPr wrap="square" rtlCol="0">
            <a:spAutoFit/>
          </a:bodyPr>
          <a:lstStyle/>
          <a:p>
            <a:pPr algn="l" rtl="0" eaLnBrk="0" fontAlgn="base" hangingPunct="0">
              <a:spcBef>
                <a:spcPct val="0"/>
              </a:spcBef>
              <a:spcAft>
                <a:spcPct val="0"/>
              </a:spcAft>
            </a:pPr>
            <a:r>
              <a:rPr lang="en-US" altLang="en-US" sz="2400" b="1" dirty="0">
                <a:solidFill>
                  <a:srgbClr val="000000"/>
                </a:solidFill>
                <a:latin typeface="Arial"/>
                <a:ea typeface="MS PGothic" pitchFamily="34" charset="-128"/>
              </a:rPr>
              <a:t>Strong</a:t>
            </a:r>
            <a:r>
              <a:rPr lang="en-US" altLang="en-US" sz="2400" dirty="0">
                <a:solidFill>
                  <a:srgbClr val="000000"/>
                </a:solidFill>
                <a:latin typeface="Arial"/>
                <a:ea typeface="MS PGothic" pitchFamily="34" charset="-128"/>
              </a:rPr>
              <a:t> acids and </a:t>
            </a:r>
            <a:r>
              <a:rPr lang="en-US" altLang="en-US" sz="2400" b="1" dirty="0">
                <a:solidFill>
                  <a:srgbClr val="000000"/>
                </a:solidFill>
                <a:latin typeface="Arial"/>
                <a:ea typeface="MS PGothic" pitchFamily="34" charset="-128"/>
              </a:rPr>
              <a:t>strong</a:t>
            </a:r>
            <a:r>
              <a:rPr lang="en-US" altLang="en-US" sz="2400" dirty="0">
                <a:solidFill>
                  <a:srgbClr val="000000"/>
                </a:solidFill>
                <a:latin typeface="Arial"/>
                <a:ea typeface="MS PGothic" pitchFamily="34" charset="-128"/>
              </a:rPr>
              <a:t> bases are </a:t>
            </a:r>
            <a:r>
              <a:rPr lang="en-US" altLang="en-US" sz="2400" b="1" dirty="0">
                <a:solidFill>
                  <a:srgbClr val="000000"/>
                </a:solidFill>
                <a:latin typeface="Arial"/>
                <a:ea typeface="MS PGothic" pitchFamily="34" charset="-128"/>
              </a:rPr>
              <a:t>strong</a:t>
            </a:r>
            <a:r>
              <a:rPr lang="en-US" altLang="en-US" sz="2400" dirty="0">
                <a:solidFill>
                  <a:srgbClr val="000000"/>
                </a:solidFill>
                <a:latin typeface="Arial"/>
                <a:ea typeface="MS PGothic" pitchFamily="34" charset="-128"/>
              </a:rPr>
              <a:t> electrolytes.</a:t>
            </a:r>
          </a:p>
          <a:p>
            <a:pPr algn="l" rtl="0" eaLnBrk="0" fontAlgn="base" hangingPunct="0">
              <a:spcBef>
                <a:spcPct val="0"/>
              </a:spcBef>
              <a:spcAft>
                <a:spcPct val="0"/>
              </a:spcAft>
            </a:pPr>
            <a:r>
              <a:rPr lang="en-US" altLang="en-US" sz="2400" b="1" dirty="0">
                <a:solidFill>
                  <a:srgbClr val="000000"/>
                </a:solidFill>
                <a:latin typeface="Arial"/>
                <a:ea typeface="MS PGothic" pitchFamily="34" charset="-128"/>
              </a:rPr>
              <a:t>Weak</a:t>
            </a:r>
            <a:r>
              <a:rPr lang="en-US" altLang="en-US" sz="2400" dirty="0">
                <a:solidFill>
                  <a:srgbClr val="000000"/>
                </a:solidFill>
                <a:latin typeface="Arial"/>
                <a:ea typeface="MS PGothic" pitchFamily="34" charset="-128"/>
              </a:rPr>
              <a:t> acids and </a:t>
            </a:r>
            <a:r>
              <a:rPr lang="en-US" altLang="en-US" sz="2400" b="1" dirty="0">
                <a:solidFill>
                  <a:srgbClr val="000000"/>
                </a:solidFill>
                <a:latin typeface="Arial"/>
                <a:ea typeface="MS PGothic" pitchFamily="34" charset="-128"/>
              </a:rPr>
              <a:t>weak</a:t>
            </a:r>
            <a:r>
              <a:rPr lang="en-US" altLang="en-US" sz="2400" dirty="0">
                <a:solidFill>
                  <a:srgbClr val="000000"/>
                </a:solidFill>
                <a:latin typeface="Arial"/>
                <a:ea typeface="MS PGothic" pitchFamily="34" charset="-128"/>
              </a:rPr>
              <a:t> bases are </a:t>
            </a:r>
            <a:r>
              <a:rPr lang="en-US" altLang="en-US" sz="2400" b="1" dirty="0">
                <a:solidFill>
                  <a:srgbClr val="000000"/>
                </a:solidFill>
                <a:latin typeface="Arial"/>
                <a:ea typeface="MS PGothic" pitchFamily="34" charset="-128"/>
              </a:rPr>
              <a:t>weak</a:t>
            </a:r>
            <a:r>
              <a:rPr lang="en-US" altLang="en-US" sz="2400" dirty="0">
                <a:solidFill>
                  <a:srgbClr val="000000"/>
                </a:solidFill>
                <a:latin typeface="Arial"/>
                <a:ea typeface="MS PGothic" pitchFamily="34" charset="-128"/>
              </a:rPr>
              <a:t> electrolytes.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662"/>
          <a:stretch/>
        </p:blipFill>
        <p:spPr>
          <a:xfrm>
            <a:off x="1653271" y="1361273"/>
            <a:ext cx="8534400" cy="3614928"/>
          </a:xfrm>
          <a:prstGeom prst="rect">
            <a:avLst/>
          </a:prstGeom>
        </p:spPr>
      </p:pic>
    </p:spTree>
    <p:extLst>
      <p:ext uri="{BB962C8B-B14F-4D97-AF65-F5344CB8AC3E}">
        <p14:creationId xmlns:p14="http://schemas.microsoft.com/office/powerpoint/2010/main" val="192857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0" y="76200"/>
            <a:ext cx="9144000" cy="1143000"/>
          </a:xfrm>
        </p:spPr>
        <p:txBody>
          <a:bodyPr/>
          <a:lstStyle/>
          <a:p>
            <a:pPr eaLnBrk="1" hangingPunct="1"/>
            <a:r>
              <a:rPr lang="en-US" dirty="0"/>
              <a:t>Aqueous Solutions</a:t>
            </a:r>
            <a:endParaRPr lang="en-US" dirty="0">
              <a:latin typeface="Arial" charset="0"/>
              <a:ea typeface="ＭＳ Ｐゴシック" charset="0"/>
            </a:endParaRPr>
          </a:p>
        </p:txBody>
      </p:sp>
      <p:sp>
        <p:nvSpPr>
          <p:cNvPr id="7" name="Text Placeholder 8"/>
          <p:cNvSpPr>
            <a:spLocks noGrp="1"/>
          </p:cNvSpPr>
          <p:nvPr>
            <p:ph idx="1"/>
          </p:nvPr>
        </p:nvSpPr>
        <p:spPr>
          <a:xfrm>
            <a:off x="1981200" y="1143000"/>
            <a:ext cx="8534400" cy="2819400"/>
          </a:xfrm>
        </p:spPr>
        <p:txBody>
          <a:bodyPr/>
          <a:lstStyle/>
          <a:p>
            <a:r>
              <a:rPr lang="en-US" sz="2400" dirty="0"/>
              <a:t>Substances can dissolve in water by different ways:</a:t>
            </a:r>
          </a:p>
          <a:p>
            <a:pPr marL="740664" indent="-283464">
              <a:buFont typeface="Lucida Grande"/>
              <a:buChar char="–"/>
            </a:pPr>
            <a:r>
              <a:rPr lang="en-US" sz="2000" dirty="0"/>
              <a:t>Ionic compounds dissolve by </a:t>
            </a:r>
            <a:r>
              <a:rPr lang="en-US" sz="2000" b="1" dirty="0"/>
              <a:t>dissociation</a:t>
            </a:r>
            <a:r>
              <a:rPr lang="en-US" sz="2000" dirty="0"/>
              <a:t>, where water surrounds the separated ions.</a:t>
            </a:r>
          </a:p>
          <a:p>
            <a:pPr marL="740664" indent="-283464">
              <a:buFont typeface="Lucida Grande"/>
              <a:buChar char="–"/>
            </a:pPr>
            <a:r>
              <a:rPr lang="en-US" sz="2000" dirty="0"/>
              <a:t>Molecular compounds interact with water, but most do NOT dissociate.</a:t>
            </a:r>
          </a:p>
          <a:p>
            <a:pPr marL="740664" indent="-283464">
              <a:buFont typeface="Lucida Grande"/>
              <a:buChar char="–"/>
            </a:pPr>
            <a:r>
              <a:rPr lang="en-US" sz="2000" dirty="0"/>
              <a:t>Some molecular substances react with water when they dissolve.</a:t>
            </a:r>
          </a:p>
          <a:p>
            <a:pPr marL="1143000" indent="-228600">
              <a:buFont typeface="Arial" pitchFamily="34" charset="0"/>
              <a:buChar char="•"/>
            </a:pPr>
            <a:r>
              <a:rPr lang="en-US" sz="1800" dirty="0"/>
              <a:t>All substances dissolve by </a:t>
            </a:r>
            <a:r>
              <a:rPr lang="en-US" sz="1800" b="1" dirty="0"/>
              <a:t>solvation</a:t>
            </a:r>
            <a:r>
              <a:rPr lang="en-US" sz="1800" dirty="0"/>
              <a:t>, surrounding of the solute by solvent.</a:t>
            </a:r>
          </a:p>
        </p:txBody>
      </p:sp>
      <p:pic>
        <p:nvPicPr>
          <p:cNvPr id="3" name="Picture 2" descr="04_03_Figu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962400"/>
            <a:ext cx="4648200" cy="2646154"/>
          </a:xfrm>
          <a:prstGeom prst="rect">
            <a:avLst/>
          </a:prstGeom>
        </p:spPr>
      </p:pic>
      <p:sp>
        <p:nvSpPr>
          <p:cNvPr id="2" name="מציין מיקום של כותרת תחתונה 1">
            <a:extLst>
              <a:ext uri="{FF2B5EF4-FFF2-40B4-BE49-F238E27FC236}">
                <a16:creationId xmlns:a16="http://schemas.microsoft.com/office/drawing/2014/main" id="{6F6B00F8-88E1-B19C-9814-E23934DF95B1}"/>
              </a:ext>
            </a:extLst>
          </p:cNvPr>
          <p:cNvSpPr>
            <a:spLocks noGrp="1"/>
          </p:cNvSpPr>
          <p:nvPr>
            <p:ph type="ftr" sz="quarter" idx="12"/>
          </p:nvPr>
        </p:nvSpPr>
        <p:spPr>
          <a:xfrm>
            <a:off x="1438182" y="6379954"/>
            <a:ext cx="3083017" cy="457200"/>
          </a:xfrm>
        </p:spPr>
        <p:txBody>
          <a:bodyPr/>
          <a:lstStyle/>
          <a:p>
            <a:pPr>
              <a:defRPr/>
            </a:pPr>
            <a:r>
              <a:rPr lang="he-IL" dirty="0"/>
              <a:t>תגובות כימיות</a:t>
            </a:r>
            <a:endParaRPr lang="en-US" dirty="0"/>
          </a:p>
        </p:txBody>
      </p:sp>
      <p:sp>
        <p:nvSpPr>
          <p:cNvPr id="4" name="מציין מיקום של מספר שקופית 3">
            <a:extLst>
              <a:ext uri="{FF2B5EF4-FFF2-40B4-BE49-F238E27FC236}">
                <a16:creationId xmlns:a16="http://schemas.microsoft.com/office/drawing/2014/main" id="{629537A3-A940-8402-9D98-DF9834A3DE0E}"/>
              </a:ext>
            </a:extLst>
          </p:cNvPr>
          <p:cNvSpPr>
            <a:spLocks noGrp="1"/>
          </p:cNvSpPr>
          <p:nvPr>
            <p:ph type="sldNum" sz="quarter" idx="10"/>
          </p:nvPr>
        </p:nvSpPr>
        <p:spPr>
          <a:xfrm>
            <a:off x="6864411" y="6400800"/>
            <a:ext cx="2540000" cy="457200"/>
          </a:xfrm>
        </p:spPr>
        <p:txBody>
          <a:bodyPr/>
          <a:lstStyle/>
          <a:p>
            <a:pPr>
              <a:defRPr/>
            </a:pPr>
            <a:fld id="{2B6C1EE1-16AC-884A-B029-CEA4E2EE6F25}" type="slidenum">
              <a:rPr lang="en-US" smtClean="0"/>
              <a:pPr>
                <a:defRPr/>
              </a:pPr>
              <a:t>2</a:t>
            </a:fld>
            <a:endParaRPr lang="en-US"/>
          </a:p>
        </p:txBody>
      </p:sp>
      <p:grpSp>
        <p:nvGrpSpPr>
          <p:cNvPr id="6" name="קבוצה 5">
            <a:extLst>
              <a:ext uri="{FF2B5EF4-FFF2-40B4-BE49-F238E27FC236}">
                <a16:creationId xmlns:a16="http://schemas.microsoft.com/office/drawing/2014/main" id="{48857F03-98FA-D85F-BA03-15183B8D2D2C}"/>
              </a:ext>
            </a:extLst>
          </p:cNvPr>
          <p:cNvGrpSpPr/>
          <p:nvPr/>
        </p:nvGrpSpPr>
        <p:grpSpPr>
          <a:xfrm>
            <a:off x="-166049" y="4377245"/>
            <a:ext cx="2460967" cy="1947441"/>
            <a:chOff x="-166049" y="4377245"/>
            <a:chExt cx="2460967" cy="1947441"/>
          </a:xfrm>
        </p:grpSpPr>
        <p:pic>
          <p:nvPicPr>
            <p:cNvPr id="8" name="Picture 5">
              <a:extLst>
                <a:ext uri="{FF2B5EF4-FFF2-40B4-BE49-F238E27FC236}">
                  <a16:creationId xmlns:a16="http://schemas.microsoft.com/office/drawing/2014/main" id="{52D26D37-901F-6414-00FD-D2C96F2428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62"/>
            <a:stretch/>
          </p:blipFill>
          <p:spPr>
            <a:xfrm>
              <a:off x="319352" y="4737491"/>
              <a:ext cx="1654861" cy="1085641"/>
            </a:xfrm>
            <a:prstGeom prst="rect">
              <a:avLst/>
            </a:prstGeom>
          </p:spPr>
        </p:pic>
        <p:sp>
          <p:nvSpPr>
            <p:cNvPr id="5" name="תיבת טקסט 4">
              <a:extLst>
                <a:ext uri="{FF2B5EF4-FFF2-40B4-BE49-F238E27FC236}">
                  <a16:creationId xmlns:a16="http://schemas.microsoft.com/office/drawing/2014/main" id="{DE2E7466-9394-2300-8B12-576F22AF2C11}"/>
                </a:ext>
              </a:extLst>
            </p:cNvPr>
            <p:cNvSpPr txBox="1"/>
            <p:nvPr/>
          </p:nvSpPr>
          <p:spPr>
            <a:xfrm>
              <a:off x="769397" y="4377245"/>
              <a:ext cx="754603" cy="369332"/>
            </a:xfrm>
            <a:prstGeom prst="rect">
              <a:avLst/>
            </a:prstGeom>
            <a:noFill/>
          </p:spPr>
          <p:txBody>
            <a:bodyPr wrap="square" rtlCol="0">
              <a:spAutoFit/>
            </a:bodyPr>
            <a:lstStyle/>
            <a:p>
              <a:r>
                <a:rPr lang="he-IL" dirty="0">
                  <a:latin typeface="David" panose="020E0502060401010101" pitchFamily="34" charset="-79"/>
                  <a:cs typeface="David" panose="020E0502060401010101" pitchFamily="34" charset="-79"/>
                </a:rPr>
                <a:t>חמצן</a:t>
              </a:r>
              <a:endParaRPr lang="en-US" dirty="0">
                <a:latin typeface="David" panose="020E0502060401010101" pitchFamily="34" charset="-79"/>
                <a:cs typeface="David" panose="020E0502060401010101" pitchFamily="34" charset="-79"/>
              </a:endParaRPr>
            </a:p>
          </p:txBody>
        </p:sp>
        <p:sp>
          <p:nvSpPr>
            <p:cNvPr id="9" name="תיבת טקסט 8">
              <a:extLst>
                <a:ext uri="{FF2B5EF4-FFF2-40B4-BE49-F238E27FC236}">
                  <a16:creationId xmlns:a16="http://schemas.microsoft.com/office/drawing/2014/main" id="{411C03F2-3D0F-38CE-C952-215F1006616D}"/>
                </a:ext>
              </a:extLst>
            </p:cNvPr>
            <p:cNvSpPr txBox="1"/>
            <p:nvPr/>
          </p:nvSpPr>
          <p:spPr>
            <a:xfrm>
              <a:off x="453995" y="5955354"/>
              <a:ext cx="1385573" cy="369332"/>
            </a:xfrm>
            <a:prstGeom prst="rect">
              <a:avLst/>
            </a:prstGeom>
            <a:noFill/>
          </p:spPr>
          <p:txBody>
            <a:bodyPr wrap="square" rtlCol="0">
              <a:spAutoFit/>
            </a:bodyPr>
            <a:lstStyle/>
            <a:p>
              <a:r>
                <a:rPr lang="he-IL" dirty="0">
                  <a:latin typeface="David" panose="020E0502060401010101" pitchFamily="34" charset="-79"/>
                  <a:cs typeface="David" panose="020E0502060401010101" pitchFamily="34" charset="-79"/>
                </a:rPr>
                <a:t>מולקולת מים</a:t>
              </a:r>
              <a:endParaRPr lang="en-US" dirty="0">
                <a:latin typeface="David" panose="020E0502060401010101" pitchFamily="34" charset="-79"/>
                <a:cs typeface="David" panose="020E0502060401010101" pitchFamily="34" charset="-79"/>
              </a:endParaRPr>
            </a:p>
          </p:txBody>
        </p:sp>
        <p:sp>
          <p:nvSpPr>
            <p:cNvPr id="10" name="תיבת טקסט 9">
              <a:extLst>
                <a:ext uri="{FF2B5EF4-FFF2-40B4-BE49-F238E27FC236}">
                  <a16:creationId xmlns:a16="http://schemas.microsoft.com/office/drawing/2014/main" id="{404726CA-B79F-4DCC-ADC4-ABB3EFC08157}"/>
                </a:ext>
              </a:extLst>
            </p:cNvPr>
            <p:cNvSpPr txBox="1"/>
            <p:nvPr/>
          </p:nvSpPr>
          <p:spPr>
            <a:xfrm>
              <a:off x="1540315" y="5213866"/>
              <a:ext cx="754603" cy="369332"/>
            </a:xfrm>
            <a:prstGeom prst="rect">
              <a:avLst/>
            </a:prstGeom>
            <a:noFill/>
          </p:spPr>
          <p:txBody>
            <a:bodyPr wrap="square" rtlCol="0">
              <a:spAutoFit/>
            </a:bodyPr>
            <a:lstStyle/>
            <a:p>
              <a:r>
                <a:rPr lang="he-IL" dirty="0">
                  <a:latin typeface="David" panose="020E0502060401010101" pitchFamily="34" charset="-79"/>
                  <a:cs typeface="David" panose="020E0502060401010101" pitchFamily="34" charset="-79"/>
                </a:rPr>
                <a:t>מימן</a:t>
              </a:r>
              <a:endParaRPr lang="en-US" dirty="0">
                <a:latin typeface="David" panose="020E0502060401010101" pitchFamily="34" charset="-79"/>
                <a:cs typeface="David" panose="020E0502060401010101" pitchFamily="34" charset="-79"/>
              </a:endParaRPr>
            </a:p>
          </p:txBody>
        </p:sp>
        <p:sp>
          <p:nvSpPr>
            <p:cNvPr id="11" name="תיבת טקסט 10">
              <a:extLst>
                <a:ext uri="{FF2B5EF4-FFF2-40B4-BE49-F238E27FC236}">
                  <a16:creationId xmlns:a16="http://schemas.microsoft.com/office/drawing/2014/main" id="{739B8685-0FF1-1DE0-D03E-06F77BABB0FE}"/>
                </a:ext>
              </a:extLst>
            </p:cNvPr>
            <p:cNvSpPr txBox="1"/>
            <p:nvPr/>
          </p:nvSpPr>
          <p:spPr>
            <a:xfrm>
              <a:off x="-166049" y="5256352"/>
              <a:ext cx="754603" cy="369332"/>
            </a:xfrm>
            <a:prstGeom prst="rect">
              <a:avLst/>
            </a:prstGeom>
            <a:noFill/>
          </p:spPr>
          <p:txBody>
            <a:bodyPr wrap="square" rtlCol="0">
              <a:spAutoFit/>
            </a:bodyPr>
            <a:lstStyle/>
            <a:p>
              <a:r>
                <a:rPr lang="he-IL" dirty="0">
                  <a:latin typeface="David" panose="020E0502060401010101" pitchFamily="34" charset="-79"/>
                  <a:cs typeface="David" panose="020E0502060401010101" pitchFamily="34" charset="-79"/>
                </a:rPr>
                <a:t>מימן</a:t>
              </a:r>
              <a:endParaRPr lang="en-US" dirty="0">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118994799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DAD441B-C1A8-44EA-A8B5-BDF351C4C6B6}" type="slidenum">
              <a:rPr lang="en-US" altLang="en-US" smtClean="0">
                <a:solidFill>
                  <a:srgbClr val="000000"/>
                </a:solidFill>
              </a:rPr>
              <a:pPr>
                <a:defRPr/>
              </a:pPr>
              <a:t>20</a:t>
            </a:fld>
            <a:endParaRPr lang="en-US" altLang="en-US" dirty="0">
              <a:solidFill>
                <a:srgbClr val="000000"/>
              </a:solidFill>
            </a:endParaRPr>
          </a:p>
        </p:txBody>
      </p:sp>
      <p:sp>
        <p:nvSpPr>
          <p:cNvPr id="3" name="Footer Placeholder 2"/>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Rectangle 2"/>
          <p:cNvSpPr txBox="1">
            <a:spLocks noChangeArrowheads="1"/>
          </p:cNvSpPr>
          <p:nvPr/>
        </p:nvSpPr>
        <p:spPr>
          <a:xfrm>
            <a:off x="2316480" y="1115632"/>
            <a:ext cx="4953000" cy="4708525"/>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US" altLang="en-US" kern="0" dirty="0"/>
              <a:t>In Figure A, a solution of </a:t>
            </a:r>
            <a:r>
              <a:rPr lang="en-US" altLang="en-US" kern="0" dirty="0" err="1"/>
              <a:t>HCl</a:t>
            </a:r>
            <a:r>
              <a:rPr lang="en-US" altLang="en-US" kern="0" dirty="0"/>
              <a:t> (a strong acid) illustrated on a molecular/ionic level shows the acid in its ionic form. </a:t>
            </a:r>
          </a:p>
          <a:p>
            <a:pPr marL="0" indent="0">
              <a:buFontTx/>
              <a:buNone/>
              <a:defRPr/>
            </a:pPr>
            <a:endParaRPr lang="en-US" altLang="en-US" kern="0" dirty="0"/>
          </a:p>
          <a:p>
            <a:pPr marL="0" indent="0">
              <a:buFontTx/>
              <a:buNone/>
              <a:defRPr/>
            </a:pPr>
            <a:r>
              <a:rPr lang="en-US" altLang="en-US" kern="0" dirty="0"/>
              <a:t>In Figure B, a solution of HF (a weak acid), also illustrated on a molecular/ionic level, shows mostly molecules with very few ions.</a:t>
            </a:r>
          </a:p>
          <a:p>
            <a:pPr>
              <a:defRPr/>
            </a:pPr>
            <a:endParaRPr lang="en-US" altLang="en-US" kern="0" dirty="0">
              <a:solidFill>
                <a:srgbClr val="00B050"/>
              </a:solidFill>
            </a:endParaRPr>
          </a:p>
        </p:txBody>
      </p:sp>
      <p:pic>
        <p:nvPicPr>
          <p:cNvPr id="5" name="Picture 8" descr="This figure depicts the molecular composition of a strong acid. The image shows a beaker filled with many hydronium and chlorine ions. There is a box to the left of the beaker that acts as a key to identifying hydronium and chlorine ions. " title="Figure 4.9 - Molecular views comparing the strong acid HCL and the weak acid HF in water. (H2O molecules are omitted for clarity.)"/>
          <p:cNvPicPr>
            <a:picLocks noChangeAspect="1"/>
          </p:cNvPicPr>
          <p:nvPr/>
        </p:nvPicPr>
        <p:blipFill>
          <a:blip r:embed="rId2"/>
          <a:srcRect r="56667" b="57362"/>
          <a:stretch>
            <a:fillRect/>
          </a:stretch>
        </p:blipFill>
        <p:spPr bwMode="auto">
          <a:xfrm>
            <a:off x="7490732" y="1256919"/>
            <a:ext cx="2976562"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This figure depicts the molecular composition of a weak acid. The image shows a beaker filled with few hydronium ions, one fluorine ion, and a few hydrogen fluoride ions. There is a box to the left of the beaker that acts as a key to identifying fluorine and hydrogen fluoride ions. " title="Figure 4.9 - Molecular views comparing the strong acid HCL and the weak acid HF in water. (H2O molecules are omitted for clarity.)"/>
          <p:cNvPicPr>
            <a:picLocks noChangeAspect="1"/>
          </p:cNvPicPr>
          <p:nvPr/>
        </p:nvPicPr>
        <p:blipFill>
          <a:blip r:embed="rId2"/>
          <a:srcRect t="52669" r="56667" b="4694"/>
          <a:stretch>
            <a:fillRect/>
          </a:stretch>
        </p:blipFill>
        <p:spPr bwMode="auto">
          <a:xfrm>
            <a:off x="7495494" y="3666744"/>
            <a:ext cx="297656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557016" y="317258"/>
            <a:ext cx="4564652" cy="707886"/>
          </a:xfrm>
          <a:prstGeom prst="rect">
            <a:avLst/>
          </a:prstGeom>
          <a:noFill/>
        </p:spPr>
        <p:txBody>
          <a:bodyPr wrap="square" rtlCol="1">
            <a:spAutoFit/>
          </a:bodyPr>
          <a:lstStyle/>
          <a:p>
            <a:r>
              <a:rPr lang="he-IL" sz="4000" b="1" dirty="0">
                <a:latin typeface="David" panose="020E0502060401010101" pitchFamily="34" charset="-79"/>
                <a:cs typeface="David" panose="020E0502060401010101" pitchFamily="34" charset="-79"/>
              </a:rPr>
              <a:t>חומצה חזקה וחלשה</a:t>
            </a:r>
          </a:p>
        </p:txBody>
      </p:sp>
      <p:sp>
        <p:nvSpPr>
          <p:cNvPr id="8" name="Rectangle 7"/>
          <p:cNvSpPr/>
          <p:nvPr/>
        </p:nvSpPr>
        <p:spPr>
          <a:xfrm>
            <a:off x="10703084" y="1986734"/>
            <a:ext cx="423514" cy="523220"/>
          </a:xfrm>
          <a:prstGeom prst="rect">
            <a:avLst/>
          </a:prstGeom>
        </p:spPr>
        <p:txBody>
          <a:bodyPr wrap="none">
            <a:spAutoFit/>
          </a:bodyPr>
          <a:lstStyle/>
          <a:p>
            <a:r>
              <a:rPr lang="en-US" altLang="en-US" sz="2800" kern="0" dirty="0"/>
              <a:t>A</a:t>
            </a:r>
            <a:endParaRPr lang="he-IL" sz="2800" dirty="0"/>
          </a:p>
        </p:txBody>
      </p:sp>
      <p:sp>
        <p:nvSpPr>
          <p:cNvPr id="9" name="Rectangle 8"/>
          <p:cNvSpPr/>
          <p:nvPr/>
        </p:nvSpPr>
        <p:spPr>
          <a:xfrm>
            <a:off x="10703084" y="4341695"/>
            <a:ext cx="423514" cy="523220"/>
          </a:xfrm>
          <a:prstGeom prst="rect">
            <a:avLst/>
          </a:prstGeom>
        </p:spPr>
        <p:txBody>
          <a:bodyPr wrap="none">
            <a:spAutoFit/>
          </a:bodyPr>
          <a:lstStyle/>
          <a:p>
            <a:r>
              <a:rPr lang="en-US" altLang="en-US" sz="2800" kern="0" dirty="0"/>
              <a:t>B</a:t>
            </a:r>
            <a:endParaRPr lang="he-IL" sz="2800" dirty="0"/>
          </a:p>
        </p:txBody>
      </p:sp>
    </p:spTree>
    <p:extLst>
      <p:ext uri="{BB962C8B-B14F-4D97-AF65-F5344CB8AC3E}">
        <p14:creationId xmlns:p14="http://schemas.microsoft.com/office/powerpoint/2010/main" val="55600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idx="1"/>
          </p:nvPr>
        </p:nvSpPr>
        <p:spPr/>
        <p:txBody>
          <a:bodyPr/>
          <a:lstStyle/>
          <a:p>
            <a:pPr marL="0" indent="0" eaLnBrk="1" hangingPunct="1">
              <a:buNone/>
            </a:pPr>
            <a:r>
              <a:rPr lang="en-US" altLang="en-US" sz="3600" b="1" dirty="0"/>
              <a:t>Neutralization Reaction</a:t>
            </a:r>
          </a:p>
          <a:p>
            <a:pPr marL="0" indent="0" eaLnBrk="1" hangingPunct="1">
              <a:buNone/>
            </a:pPr>
            <a:r>
              <a:rPr lang="en-US" altLang="en-US" dirty="0"/>
              <a:t>A reaction of an acid and a base that results in an ionic compound and possibly water.</a:t>
            </a:r>
          </a:p>
          <a:p>
            <a:pPr marL="0" indent="0" eaLnBrk="1" hangingPunct="1">
              <a:buNone/>
            </a:pPr>
            <a:r>
              <a:rPr lang="en-US" altLang="en-US" dirty="0"/>
              <a:t>The ionic compound that is a product of a neutralization reaction is called a </a:t>
            </a:r>
            <a:r>
              <a:rPr lang="en-US" altLang="en-US" b="1" dirty="0"/>
              <a:t>salt</a:t>
            </a:r>
            <a:r>
              <a:rPr lang="en-US" altLang="en-US" dirty="0"/>
              <a:t>. </a:t>
            </a:r>
          </a:p>
          <a:p>
            <a:pPr marL="0" indent="0" eaLnBrk="1" hangingPunct="1">
              <a:buNone/>
            </a:pPr>
            <a:endParaRPr lang="en-US" altLang="en-US" dirty="0">
              <a:solidFill>
                <a:srgbClr val="00B050"/>
              </a:solidFill>
            </a:endParaRPr>
          </a:p>
        </p:txBody>
      </p:sp>
      <p:sp>
        <p:nvSpPr>
          <p:cNvPr id="16589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rtl="0" fontAlgn="base">
              <a:spcBef>
                <a:spcPct val="0"/>
              </a:spcBef>
              <a:spcAft>
                <a:spcPct val="0"/>
              </a:spcAft>
              <a:buNone/>
            </a:pPr>
            <a:r>
              <a:rPr lang="en-US" altLang="en-US" sz="1000" baseline="40000">
                <a:solidFill>
                  <a:srgbClr val="000000"/>
                </a:solidFill>
              </a:rPr>
              <a:t>4 | </a:t>
            </a:r>
            <a:fld id="{D2269EAD-A35A-473A-BE1F-EF12F18AAA3C}" type="slidenum">
              <a:rPr lang="en-US" altLang="en-US" sz="1000" baseline="40000">
                <a:solidFill>
                  <a:srgbClr val="000000"/>
                </a:solidFill>
              </a:rPr>
              <a:pPr rtl="0" fontAlgn="base">
                <a:spcBef>
                  <a:spcPct val="0"/>
                </a:spcBef>
                <a:spcAft>
                  <a:spcPct val="0"/>
                </a:spcAft>
                <a:buNone/>
              </a:pPr>
              <a:t>21</a:t>
            </a:fld>
            <a:endParaRPr lang="en-US" altLang="en-US" sz="1000" baseline="40000">
              <a:solidFill>
                <a:srgbClr val="000000"/>
              </a:solidFill>
            </a:endParaRPr>
          </a:p>
        </p:txBody>
      </p:sp>
      <p:graphicFrame>
        <p:nvGraphicFramePr>
          <p:cNvPr id="2" name="Object 1"/>
          <p:cNvGraphicFramePr>
            <a:graphicFrameLocks noChangeAspect="1"/>
          </p:cNvGraphicFramePr>
          <p:nvPr/>
        </p:nvGraphicFramePr>
        <p:xfrm>
          <a:off x="2388870" y="4267200"/>
          <a:ext cx="7414260" cy="533400"/>
        </p:xfrm>
        <a:graphic>
          <a:graphicData uri="http://schemas.openxmlformats.org/presentationml/2006/ole">
            <mc:AlternateContent xmlns:mc="http://schemas.openxmlformats.org/markup-compatibility/2006">
              <mc:Choice xmlns:v="urn:schemas-microsoft-com:vml" Requires="v">
                <p:oleObj name="Equation" r:id="rId3" imgW="3530520" imgH="253800" progId="Equation.DSMT4">
                  <p:embed/>
                </p:oleObj>
              </mc:Choice>
              <mc:Fallback>
                <p:oleObj name="Equation" r:id="rId3" imgW="3530520" imgH="253800" progId="Equation.DSMT4">
                  <p:embed/>
                  <p:pic>
                    <p:nvPicPr>
                      <p:cNvPr id="2" name="Object 1"/>
                      <p:cNvPicPr/>
                      <p:nvPr/>
                    </p:nvPicPr>
                    <p:blipFill>
                      <a:blip r:embed="rId4"/>
                      <a:stretch>
                        <a:fillRect/>
                      </a:stretch>
                    </p:blipFill>
                    <p:spPr>
                      <a:xfrm>
                        <a:off x="2388870" y="4267200"/>
                        <a:ext cx="7414260" cy="533400"/>
                      </a:xfrm>
                      <a:prstGeom prst="rect">
                        <a:avLst/>
                      </a:prstGeom>
                    </p:spPr>
                  </p:pic>
                </p:oleObj>
              </mc:Fallback>
            </mc:AlternateContent>
          </a:graphicData>
        </a:graphic>
      </p:graphicFrame>
      <p:sp>
        <p:nvSpPr>
          <p:cNvPr id="3" name="מציין מיקום של כותרת תחתונה 2">
            <a:extLst>
              <a:ext uri="{FF2B5EF4-FFF2-40B4-BE49-F238E27FC236}">
                <a16:creationId xmlns:a16="http://schemas.microsoft.com/office/drawing/2014/main" id="{765AF6C0-60D9-E8BE-4D24-8144E0C6B323}"/>
              </a:ext>
            </a:extLst>
          </p:cNvPr>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22</a:t>
            </a:fld>
            <a:endParaRPr lang="he-IL"/>
          </a:p>
        </p:txBody>
      </p:sp>
      <p:sp>
        <p:nvSpPr>
          <p:cNvPr id="4" name="Title 1"/>
          <p:cNvSpPr txBox="1">
            <a:spLocks/>
          </p:cNvSpPr>
          <p:nvPr/>
        </p:nvSpPr>
        <p:spPr bwMode="auto">
          <a:xfrm>
            <a:off x="1439911" y="649224"/>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n-ea"/>
                <a:cs typeface="+mn-cs"/>
              </a:rPr>
              <a:t>Acids, Bases, and Neutralization Reactions</a:t>
            </a:r>
            <a:endParaRPr kumimoji="0" lang="en-US" altLang="en-US" sz="3200" b="1" i="0" u="none" strike="noStrike" kern="0" cap="none" spc="0" normalizeH="0" baseline="0" noProof="0" dirty="0">
              <a:ln>
                <a:noFill/>
              </a:ln>
              <a:solidFill>
                <a:srgbClr val="ED6B06"/>
              </a:solidFill>
              <a:effectLst/>
              <a:uLnTx/>
              <a:uFillTx/>
              <a:latin typeface="Arial"/>
              <a:ea typeface="+mn-ea"/>
              <a:cs typeface="+mn-cs"/>
            </a:endParaRPr>
          </a:p>
        </p:txBody>
      </p:sp>
      <p:sp>
        <p:nvSpPr>
          <p:cNvPr id="5" name="TextBox 4"/>
          <p:cNvSpPr txBox="1"/>
          <p:nvPr/>
        </p:nvSpPr>
        <p:spPr>
          <a:xfrm>
            <a:off x="1834771" y="1888421"/>
            <a:ext cx="8558412" cy="2369880"/>
          </a:xfrm>
          <a:prstGeom prst="rect">
            <a:avLst/>
          </a:prstGeom>
          <a:noFill/>
        </p:spPr>
        <p:txBody>
          <a:bodyPr wrap="square" rtlCol="0">
            <a:spAutoFit/>
          </a:bodyPr>
          <a:lstStyle/>
          <a:p>
            <a:pPr algn="l" rtl="0" eaLnBrk="0" fontAlgn="base" hangingPunct="0">
              <a:spcBef>
                <a:spcPct val="0"/>
              </a:spcBef>
              <a:spcAft>
                <a:spcPct val="0"/>
              </a:spcAft>
            </a:pPr>
            <a:r>
              <a:rPr lang="en-US" altLang="en-US" sz="2600" dirty="0">
                <a:solidFill>
                  <a:srgbClr val="000000"/>
                </a:solidFill>
                <a:latin typeface="Arial"/>
                <a:ea typeface="MS PGothic" pitchFamily="34" charset="-128"/>
              </a:rPr>
              <a:t>Write the molecular, ionic, and net ionic equations for the reaction of aqueous </a:t>
            </a:r>
            <a:r>
              <a:rPr lang="en-US" altLang="en-US" sz="2600" dirty="0" err="1">
                <a:solidFill>
                  <a:srgbClr val="000000"/>
                </a:solidFill>
                <a:latin typeface="Arial"/>
                <a:ea typeface="MS PGothic" pitchFamily="34" charset="-128"/>
              </a:rPr>
              <a:t>HBr</a:t>
            </a:r>
            <a:r>
              <a:rPr lang="en-US" altLang="en-US" sz="2600" dirty="0">
                <a:solidFill>
                  <a:srgbClr val="000000"/>
                </a:solidFill>
                <a:latin typeface="Arial"/>
                <a:ea typeface="MS PGothic" pitchFamily="34" charset="-128"/>
              </a:rPr>
              <a:t> and aqueous Ba(OH)</a:t>
            </a:r>
            <a:r>
              <a:rPr lang="en-US" altLang="en-US" sz="2600" baseline="-25000" dirty="0">
                <a:solidFill>
                  <a:srgbClr val="000000"/>
                </a:solidFill>
                <a:latin typeface="Arial"/>
                <a:ea typeface="MS PGothic" pitchFamily="34" charset="-128"/>
              </a:rPr>
              <a:t>2</a:t>
            </a:r>
            <a:r>
              <a:rPr lang="en-US" altLang="en-US" sz="2600" dirty="0">
                <a:solidFill>
                  <a:srgbClr val="000000"/>
                </a:solidFill>
                <a:latin typeface="Arial"/>
                <a:ea typeface="MS PGothic" pitchFamily="34" charset="-128"/>
              </a:rPr>
              <a:t>.</a:t>
            </a: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marL="457200" indent="-457200" algn="l" rtl="0" eaLnBrk="0" fontAlgn="base" hangingPunct="0">
              <a:spcBef>
                <a:spcPct val="0"/>
              </a:spcBef>
              <a:spcAft>
                <a:spcPct val="0"/>
              </a:spcAft>
              <a:buFont typeface="+mj-lt"/>
              <a:buAutoNum type="arabicPeriod"/>
            </a:pPr>
            <a:r>
              <a:rPr lang="en-US" altLang="en-US" sz="2400" dirty="0">
                <a:solidFill>
                  <a:srgbClr val="000000"/>
                </a:solidFill>
                <a:latin typeface="Arial"/>
                <a:ea typeface="MS PGothic" pitchFamily="34" charset="-128"/>
              </a:rPr>
              <a:t>Write the chemical formulas of the products (use proper ionic rules for the salt).</a:t>
            </a: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p:txBody>
      </p:sp>
      <p:sp>
        <p:nvSpPr>
          <p:cNvPr id="6" name="Rectangle 6"/>
          <p:cNvSpPr>
            <a:spLocks noChangeArrowheads="1"/>
          </p:cNvSpPr>
          <p:nvPr/>
        </p:nvSpPr>
        <p:spPr bwMode="auto">
          <a:xfrm>
            <a:off x="6038914" y="4142244"/>
            <a:ext cx="754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a:solidFill>
                  <a:srgbClr val="000000"/>
                </a:solidFill>
                <a:latin typeface="Arial"/>
                <a:ea typeface="MS PGothic" pitchFamily="34" charset="-128"/>
              </a:rPr>
              <a:t>H</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O</a:t>
            </a:r>
          </a:p>
        </p:txBody>
      </p:sp>
      <p:sp>
        <p:nvSpPr>
          <p:cNvPr id="7" name="Rectangle 7"/>
          <p:cNvSpPr>
            <a:spLocks noChangeArrowheads="1"/>
          </p:cNvSpPr>
          <p:nvPr/>
        </p:nvSpPr>
        <p:spPr bwMode="auto">
          <a:xfrm>
            <a:off x="2235427" y="4142244"/>
            <a:ext cx="12634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dirty="0" err="1">
                <a:solidFill>
                  <a:srgbClr val="000000"/>
                </a:solidFill>
                <a:latin typeface="Arial"/>
                <a:ea typeface="MS PGothic" pitchFamily="34" charset="-128"/>
              </a:rPr>
              <a:t>HBr</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8" name="Line 8"/>
          <p:cNvSpPr>
            <a:spLocks noChangeShapeType="1"/>
          </p:cNvSpPr>
          <p:nvPr/>
        </p:nvSpPr>
        <p:spPr bwMode="auto">
          <a:xfrm>
            <a:off x="5581714" y="4372432"/>
            <a:ext cx="457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sp>
        <p:nvSpPr>
          <p:cNvPr id="9" name="Rectangle 9"/>
          <p:cNvSpPr>
            <a:spLocks noChangeArrowheads="1"/>
          </p:cNvSpPr>
          <p:nvPr/>
        </p:nvSpPr>
        <p:spPr bwMode="auto">
          <a:xfrm>
            <a:off x="3398901" y="4142244"/>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a:solidFill>
                  <a:srgbClr val="000000"/>
                </a:solidFill>
                <a:latin typeface="Arial"/>
                <a:ea typeface="MS PGothic" pitchFamily="34" charset="-128"/>
              </a:rPr>
              <a:t>+</a:t>
            </a:r>
          </a:p>
        </p:txBody>
      </p:sp>
      <p:sp>
        <p:nvSpPr>
          <p:cNvPr id="10" name="Rectangle 10"/>
          <p:cNvSpPr>
            <a:spLocks noChangeArrowheads="1"/>
          </p:cNvSpPr>
          <p:nvPr/>
        </p:nvSpPr>
        <p:spPr bwMode="auto">
          <a:xfrm>
            <a:off x="3643828" y="4142244"/>
            <a:ext cx="18902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a:solidFill>
                  <a:srgbClr val="000000"/>
                </a:solidFill>
                <a:latin typeface="Arial"/>
                <a:ea typeface="MS PGothic" pitchFamily="34" charset="-128"/>
              </a:rPr>
              <a:t>Ba(OH)</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a:t>
            </a:r>
            <a:r>
              <a:rPr lang="en-US" altLang="en-US" sz="2400" i="1">
                <a:solidFill>
                  <a:srgbClr val="000000"/>
                </a:solidFill>
                <a:latin typeface="Arial"/>
                <a:ea typeface="MS PGothic" pitchFamily="34" charset="-128"/>
              </a:rPr>
              <a:t>aq</a:t>
            </a:r>
            <a:r>
              <a:rPr lang="en-US" altLang="en-US" sz="2400">
                <a:solidFill>
                  <a:srgbClr val="000000"/>
                </a:solidFill>
                <a:latin typeface="Arial"/>
                <a:ea typeface="MS PGothic" pitchFamily="34" charset="-128"/>
              </a:rPr>
              <a:t>)</a:t>
            </a:r>
          </a:p>
        </p:txBody>
      </p:sp>
      <p:sp>
        <p:nvSpPr>
          <p:cNvPr id="11" name="Rectangle 11"/>
          <p:cNvSpPr>
            <a:spLocks noChangeArrowheads="1"/>
          </p:cNvSpPr>
          <p:nvPr/>
        </p:nvSpPr>
        <p:spPr bwMode="auto">
          <a:xfrm>
            <a:off x="6964426" y="4142244"/>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dirty="0">
                <a:solidFill>
                  <a:srgbClr val="000000"/>
                </a:solidFill>
                <a:latin typeface="Arial"/>
                <a:ea typeface="MS PGothic" pitchFamily="34" charset="-128"/>
              </a:rPr>
              <a:t>+</a:t>
            </a:r>
          </a:p>
        </p:txBody>
      </p:sp>
      <p:sp>
        <p:nvSpPr>
          <p:cNvPr id="12" name="Rectangle 12"/>
          <p:cNvSpPr>
            <a:spLocks noChangeArrowheads="1"/>
          </p:cNvSpPr>
          <p:nvPr/>
        </p:nvSpPr>
        <p:spPr bwMode="auto">
          <a:xfrm>
            <a:off x="7226364" y="4142244"/>
            <a:ext cx="974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a:solidFill>
                  <a:srgbClr val="000000"/>
                </a:solidFill>
                <a:latin typeface="Arial"/>
                <a:ea typeface="MS PGothic" pitchFamily="34" charset="-128"/>
              </a:rPr>
              <a:t>BaBr</a:t>
            </a:r>
            <a:r>
              <a:rPr lang="en-US" altLang="en-US" sz="2400" baseline="-25000">
                <a:solidFill>
                  <a:srgbClr val="000000"/>
                </a:solidFill>
                <a:latin typeface="Arial"/>
                <a:ea typeface="MS PGothic" pitchFamily="34" charset="-128"/>
              </a:rPr>
              <a:t>2</a:t>
            </a:r>
            <a:endParaRPr lang="en-US" altLang="en-US" sz="2400">
              <a:solidFill>
                <a:srgbClr val="000000"/>
              </a:solidFill>
              <a:latin typeface="Arial"/>
              <a:ea typeface="MS PGothic" pitchFamily="34" charset="-128"/>
            </a:endParaRPr>
          </a:p>
        </p:txBody>
      </p:sp>
      <p:sp>
        <p:nvSpPr>
          <p:cNvPr id="13" name="Rectangle 13"/>
          <p:cNvSpPr>
            <a:spLocks noChangeArrowheads="1"/>
          </p:cNvSpPr>
          <p:nvPr/>
        </p:nvSpPr>
        <p:spPr bwMode="auto">
          <a:xfrm>
            <a:off x="7278751" y="4751844"/>
            <a:ext cx="70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Salt</a:t>
            </a:r>
          </a:p>
        </p:txBody>
      </p:sp>
      <p:sp>
        <p:nvSpPr>
          <p:cNvPr id="14" name="Rectangle 14"/>
          <p:cNvSpPr>
            <a:spLocks noChangeArrowheads="1"/>
          </p:cNvSpPr>
          <p:nvPr/>
        </p:nvSpPr>
        <p:spPr bwMode="auto">
          <a:xfrm>
            <a:off x="2419414" y="4751844"/>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Acid</a:t>
            </a:r>
          </a:p>
        </p:txBody>
      </p:sp>
      <p:sp>
        <p:nvSpPr>
          <p:cNvPr id="15" name="Rectangle 15"/>
          <p:cNvSpPr>
            <a:spLocks noChangeArrowheads="1"/>
          </p:cNvSpPr>
          <p:nvPr/>
        </p:nvSpPr>
        <p:spPr bwMode="auto">
          <a:xfrm>
            <a:off x="3795776" y="4751844"/>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Base</a:t>
            </a:r>
          </a:p>
        </p:txBody>
      </p:sp>
      <p:sp>
        <p:nvSpPr>
          <p:cNvPr id="16" name="Rectangle 16"/>
          <p:cNvSpPr>
            <a:spLocks noChangeArrowheads="1"/>
          </p:cNvSpPr>
          <p:nvPr/>
        </p:nvSpPr>
        <p:spPr bwMode="auto">
          <a:xfrm>
            <a:off x="5865876" y="4751844"/>
            <a:ext cx="99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Water</a:t>
            </a:r>
          </a:p>
        </p:txBody>
      </p:sp>
    </p:spTree>
    <p:extLst>
      <p:ext uri="{BB962C8B-B14F-4D97-AF65-F5344CB8AC3E}">
        <p14:creationId xmlns:p14="http://schemas.microsoft.com/office/powerpoint/2010/main" val="152445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23</a:t>
            </a:fld>
            <a:endParaRPr lang="he-IL"/>
          </a:p>
        </p:txBody>
      </p:sp>
      <p:sp>
        <p:nvSpPr>
          <p:cNvPr id="4" name="Title 1"/>
          <p:cNvSpPr txBox="1">
            <a:spLocks/>
          </p:cNvSpPr>
          <p:nvPr/>
        </p:nvSpPr>
        <p:spPr bwMode="auto">
          <a:xfrm>
            <a:off x="1211311" y="676656"/>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n-ea"/>
                <a:cs typeface="+mn-cs"/>
              </a:rPr>
              <a:t>Acids, Bases, and Neutralization Reactions</a:t>
            </a:r>
            <a:endParaRPr kumimoji="0" lang="en-US" altLang="en-US" sz="3200" b="1" i="0" u="none" strike="noStrike" kern="0" cap="none" spc="0" normalizeH="0" baseline="0" noProof="0" dirty="0">
              <a:ln>
                <a:noFill/>
              </a:ln>
              <a:solidFill>
                <a:srgbClr val="ED6B06"/>
              </a:solidFill>
              <a:effectLst/>
              <a:uLnTx/>
              <a:uFillTx/>
              <a:latin typeface="Arial"/>
              <a:ea typeface="+mn-ea"/>
              <a:cs typeface="+mn-cs"/>
            </a:endParaRPr>
          </a:p>
        </p:txBody>
      </p:sp>
      <p:sp>
        <p:nvSpPr>
          <p:cNvPr id="5" name="TextBox 4"/>
          <p:cNvSpPr txBox="1"/>
          <p:nvPr/>
        </p:nvSpPr>
        <p:spPr>
          <a:xfrm>
            <a:off x="1606171" y="1915853"/>
            <a:ext cx="8558412" cy="1631216"/>
          </a:xfrm>
          <a:prstGeom prst="rect">
            <a:avLst/>
          </a:prstGeom>
          <a:noFill/>
        </p:spPr>
        <p:txBody>
          <a:bodyPr wrap="square" rtlCol="0">
            <a:spAutoFit/>
          </a:bodyPr>
          <a:lstStyle/>
          <a:p>
            <a:pPr algn="l" rtl="0" eaLnBrk="0" fontAlgn="base" hangingPunct="0">
              <a:spcBef>
                <a:spcPct val="0"/>
              </a:spcBef>
              <a:spcAft>
                <a:spcPct val="0"/>
              </a:spcAft>
            </a:pPr>
            <a:r>
              <a:rPr lang="en-US" altLang="en-US" sz="2600" dirty="0">
                <a:solidFill>
                  <a:srgbClr val="000000"/>
                </a:solidFill>
                <a:latin typeface="Arial"/>
                <a:ea typeface="MS PGothic" pitchFamily="34" charset="-128"/>
              </a:rPr>
              <a:t>Write the molecular, ionic, and net ionic equations for the reaction of aqueous </a:t>
            </a:r>
            <a:r>
              <a:rPr lang="en-US" altLang="en-US" sz="2600" dirty="0" err="1">
                <a:solidFill>
                  <a:srgbClr val="000000"/>
                </a:solidFill>
                <a:latin typeface="Arial"/>
                <a:ea typeface="MS PGothic" pitchFamily="34" charset="-128"/>
              </a:rPr>
              <a:t>HBr</a:t>
            </a:r>
            <a:r>
              <a:rPr lang="en-US" altLang="en-US" sz="2600" dirty="0">
                <a:solidFill>
                  <a:srgbClr val="000000"/>
                </a:solidFill>
                <a:latin typeface="Arial"/>
                <a:ea typeface="MS PGothic" pitchFamily="34" charset="-128"/>
              </a:rPr>
              <a:t> and aqueous Ba(OH)</a:t>
            </a:r>
            <a:r>
              <a:rPr lang="en-US" altLang="en-US" sz="2600" baseline="-25000" dirty="0">
                <a:solidFill>
                  <a:srgbClr val="000000"/>
                </a:solidFill>
                <a:latin typeface="Arial"/>
                <a:ea typeface="MS PGothic" pitchFamily="34" charset="-128"/>
              </a:rPr>
              <a:t>2</a:t>
            </a:r>
            <a:r>
              <a:rPr lang="en-US" altLang="en-US" sz="2600" dirty="0">
                <a:solidFill>
                  <a:srgbClr val="000000"/>
                </a:solidFill>
                <a:latin typeface="Arial"/>
                <a:ea typeface="MS PGothic" pitchFamily="34" charset="-128"/>
              </a:rPr>
              <a:t>.</a:t>
            </a: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marL="457200" indent="-457200" algn="l" rtl="0" eaLnBrk="0" fontAlgn="base" hangingPunct="0">
              <a:spcBef>
                <a:spcPct val="0"/>
              </a:spcBef>
              <a:spcAft>
                <a:spcPct val="0"/>
              </a:spcAft>
            </a:pPr>
            <a:r>
              <a:rPr lang="en-US" altLang="en-US" sz="2400" dirty="0">
                <a:solidFill>
                  <a:srgbClr val="000000"/>
                </a:solidFill>
                <a:latin typeface="Arial"/>
                <a:ea typeface="MS PGothic" pitchFamily="34" charset="-128"/>
              </a:rPr>
              <a:t>2.</a:t>
            </a:r>
            <a:r>
              <a:rPr lang="en-US" altLang="en-US" sz="2400" b="1" dirty="0">
                <a:solidFill>
                  <a:srgbClr val="000000"/>
                </a:solidFill>
                <a:latin typeface="Arial"/>
                <a:ea typeface="MS PGothic" pitchFamily="34" charset="-128"/>
              </a:rPr>
              <a:t>	Molecular Equation</a:t>
            </a:r>
            <a:r>
              <a:rPr lang="en-US" altLang="en-US" sz="2400" dirty="0">
                <a:solidFill>
                  <a:srgbClr val="000000"/>
                </a:solidFill>
                <a:latin typeface="Arial"/>
                <a:ea typeface="MS PGothic" pitchFamily="34" charset="-128"/>
              </a:rPr>
              <a:t>: Balance the equation:</a:t>
            </a:r>
          </a:p>
        </p:txBody>
      </p:sp>
      <p:grpSp>
        <p:nvGrpSpPr>
          <p:cNvPr id="6" name="Group 6"/>
          <p:cNvGrpSpPr>
            <a:grpSpLocks/>
          </p:cNvGrpSpPr>
          <p:nvPr/>
        </p:nvGrpSpPr>
        <p:grpSpPr bwMode="auto">
          <a:xfrm>
            <a:off x="1915923" y="4434856"/>
            <a:ext cx="6869113" cy="461963"/>
            <a:chOff x="316" y="2316"/>
            <a:chExt cx="4327" cy="291"/>
          </a:xfrm>
        </p:grpSpPr>
        <p:sp>
          <p:nvSpPr>
            <p:cNvPr id="7" name="Rectangle 7"/>
            <p:cNvSpPr>
              <a:spLocks noChangeArrowheads="1"/>
            </p:cNvSpPr>
            <p:nvPr/>
          </p:nvSpPr>
          <p:spPr bwMode="auto">
            <a:xfrm>
              <a:off x="2832" y="2316"/>
              <a:ext cx="18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2H</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O(</a:t>
              </a:r>
              <a:r>
                <a:rPr lang="en-US" altLang="en-US" sz="2400" i="1" dirty="0">
                  <a:solidFill>
                    <a:srgbClr val="000000"/>
                  </a:solidFill>
                  <a:latin typeface="Arial"/>
                  <a:ea typeface="MS PGothic" pitchFamily="34" charset="-128"/>
                </a:rPr>
                <a:t>l</a:t>
              </a:r>
              <a:r>
                <a:rPr lang="en-US" altLang="en-US" sz="2400" dirty="0">
                  <a:solidFill>
                    <a:srgbClr val="000000"/>
                  </a:solidFill>
                  <a:latin typeface="Arial"/>
                  <a:ea typeface="MS PGothic" pitchFamily="34" charset="-128"/>
                </a:rPr>
                <a:t>) + BaBr</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8" name="Rectangle 8"/>
            <p:cNvSpPr>
              <a:spLocks noChangeArrowheads="1"/>
            </p:cNvSpPr>
            <p:nvPr/>
          </p:nvSpPr>
          <p:spPr bwMode="auto">
            <a:xfrm>
              <a:off x="316" y="2316"/>
              <a:ext cx="21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dirty="0">
                  <a:solidFill>
                    <a:srgbClr val="000000"/>
                  </a:solidFill>
                  <a:latin typeface="Arial"/>
                  <a:ea typeface="MS PGothic" pitchFamily="34" charset="-128"/>
                </a:rPr>
                <a:t>2HBr(</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Ba(OH)</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9" name="Line 9"/>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sp>
        <p:nvSpPr>
          <p:cNvPr id="11" name="AutoShape 11"/>
          <p:cNvSpPr>
            <a:spLocks noChangeArrowheads="1"/>
          </p:cNvSpPr>
          <p:nvPr/>
        </p:nvSpPr>
        <p:spPr bwMode="auto">
          <a:xfrm>
            <a:off x="7327710" y="4446163"/>
            <a:ext cx="1462087" cy="510778"/>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Tree>
    <p:extLst>
      <p:ext uri="{BB962C8B-B14F-4D97-AF65-F5344CB8AC3E}">
        <p14:creationId xmlns:p14="http://schemas.microsoft.com/office/powerpoint/2010/main" val="200107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24</a:t>
            </a:fld>
            <a:endParaRPr lang="he-IL"/>
          </a:p>
        </p:txBody>
      </p:sp>
      <p:sp>
        <p:nvSpPr>
          <p:cNvPr id="4" name="Title 1"/>
          <p:cNvSpPr txBox="1">
            <a:spLocks/>
          </p:cNvSpPr>
          <p:nvPr/>
        </p:nvSpPr>
        <p:spPr bwMode="auto">
          <a:xfrm>
            <a:off x="1631935" y="237744"/>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n-ea"/>
                <a:cs typeface="+mn-cs"/>
              </a:rPr>
              <a:t>Acids, Bases, and Neutralization Reactions</a:t>
            </a:r>
            <a:endParaRPr kumimoji="0" lang="en-US" altLang="en-US" sz="3200" b="1" i="0" u="none" strike="noStrike" kern="0" cap="none" spc="0" normalizeH="0" baseline="0" noProof="0" dirty="0">
              <a:ln>
                <a:noFill/>
              </a:ln>
              <a:solidFill>
                <a:srgbClr val="ED6B06"/>
              </a:solidFill>
              <a:effectLst/>
              <a:uLnTx/>
              <a:uFillTx/>
              <a:latin typeface="Arial"/>
              <a:ea typeface="+mn-ea"/>
              <a:cs typeface="+mn-cs"/>
            </a:endParaRPr>
          </a:p>
        </p:txBody>
      </p:sp>
      <p:sp>
        <p:nvSpPr>
          <p:cNvPr id="5" name="TextBox 4"/>
          <p:cNvSpPr txBox="1"/>
          <p:nvPr/>
        </p:nvSpPr>
        <p:spPr>
          <a:xfrm>
            <a:off x="2026795" y="1476941"/>
            <a:ext cx="8558412" cy="2369880"/>
          </a:xfrm>
          <a:prstGeom prst="rect">
            <a:avLst/>
          </a:prstGeom>
          <a:noFill/>
        </p:spPr>
        <p:txBody>
          <a:bodyPr wrap="square" rtlCol="0">
            <a:spAutoFit/>
          </a:bodyPr>
          <a:lstStyle/>
          <a:p>
            <a:pPr algn="l" rtl="0" eaLnBrk="0" fontAlgn="base" hangingPunct="0">
              <a:spcBef>
                <a:spcPct val="0"/>
              </a:spcBef>
              <a:spcAft>
                <a:spcPct val="0"/>
              </a:spcAft>
            </a:pPr>
            <a:r>
              <a:rPr lang="en-US" altLang="en-US" sz="2600" dirty="0">
                <a:solidFill>
                  <a:srgbClr val="000000"/>
                </a:solidFill>
                <a:latin typeface="Arial"/>
                <a:ea typeface="MS PGothic" pitchFamily="34" charset="-128"/>
              </a:rPr>
              <a:t>Write the molecular, ionic, and net ionic equations for the reaction of aqueous </a:t>
            </a:r>
            <a:r>
              <a:rPr lang="en-US" altLang="en-US" sz="2600" dirty="0" err="1">
                <a:solidFill>
                  <a:srgbClr val="000000"/>
                </a:solidFill>
                <a:latin typeface="Arial"/>
                <a:ea typeface="MS PGothic" pitchFamily="34" charset="-128"/>
              </a:rPr>
              <a:t>HBr</a:t>
            </a:r>
            <a:r>
              <a:rPr lang="en-US" altLang="en-US" sz="2600" dirty="0">
                <a:solidFill>
                  <a:srgbClr val="000000"/>
                </a:solidFill>
                <a:latin typeface="Arial"/>
                <a:ea typeface="MS PGothic" pitchFamily="34" charset="-128"/>
              </a:rPr>
              <a:t> and aqueous Ba(OH)</a:t>
            </a:r>
            <a:r>
              <a:rPr lang="en-US" altLang="en-US" sz="2600" baseline="-25000" dirty="0">
                <a:solidFill>
                  <a:srgbClr val="000000"/>
                </a:solidFill>
                <a:latin typeface="Arial"/>
                <a:ea typeface="MS PGothic" pitchFamily="34" charset="-128"/>
              </a:rPr>
              <a:t>2</a:t>
            </a:r>
            <a:r>
              <a:rPr lang="en-US" altLang="en-US" sz="2600" dirty="0">
                <a:solidFill>
                  <a:srgbClr val="000000"/>
                </a:solidFill>
                <a:latin typeface="Arial"/>
                <a:ea typeface="MS PGothic" pitchFamily="34" charset="-128"/>
              </a:rPr>
              <a:t>.</a:t>
            </a: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marL="457200" indent="-457200" algn="l" rtl="0" eaLnBrk="0" fontAlgn="base" hangingPunct="0">
              <a:spcBef>
                <a:spcPct val="0"/>
              </a:spcBef>
              <a:spcAft>
                <a:spcPct val="0"/>
              </a:spcAft>
            </a:pPr>
            <a:r>
              <a:rPr lang="en-US" altLang="en-US" sz="2400" dirty="0">
                <a:solidFill>
                  <a:srgbClr val="000000"/>
                </a:solidFill>
                <a:latin typeface="Arial"/>
                <a:ea typeface="MS PGothic" pitchFamily="34" charset="-128"/>
              </a:rPr>
              <a:t>3.</a:t>
            </a:r>
            <a:r>
              <a:rPr lang="en-US" altLang="en-US" sz="2400" b="1" dirty="0">
                <a:solidFill>
                  <a:srgbClr val="000000"/>
                </a:solidFill>
                <a:latin typeface="Arial"/>
                <a:ea typeface="MS PGothic" pitchFamily="34" charset="-128"/>
              </a:rPr>
              <a:t>	Ionic Equation</a:t>
            </a:r>
            <a:r>
              <a:rPr lang="en-US" altLang="en-US" sz="2400" dirty="0">
                <a:solidFill>
                  <a:srgbClr val="000000"/>
                </a:solidFill>
                <a:latin typeface="Arial"/>
                <a:ea typeface="MS PGothic" pitchFamily="34" charset="-128"/>
              </a:rPr>
              <a:t>: Dissociate the strong acid and the </a:t>
            </a:r>
            <a:br>
              <a:rPr lang="en-US" altLang="en-US" sz="2400" dirty="0">
                <a:solidFill>
                  <a:srgbClr val="000000"/>
                </a:solidFill>
                <a:latin typeface="Arial"/>
                <a:ea typeface="MS PGothic" pitchFamily="34" charset="-128"/>
              </a:rPr>
            </a:br>
            <a:r>
              <a:rPr lang="en-US" altLang="en-US" sz="2400" dirty="0">
                <a:solidFill>
                  <a:srgbClr val="000000"/>
                </a:solidFill>
                <a:latin typeface="Arial"/>
                <a:ea typeface="MS PGothic" pitchFamily="34" charset="-128"/>
              </a:rPr>
              <a:t>soluble ionic compounds.</a:t>
            </a: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p:txBody>
      </p:sp>
      <p:grpSp>
        <p:nvGrpSpPr>
          <p:cNvPr id="6" name="Group 5"/>
          <p:cNvGrpSpPr/>
          <p:nvPr/>
        </p:nvGrpSpPr>
        <p:grpSpPr>
          <a:xfrm>
            <a:off x="3060750" y="3591626"/>
            <a:ext cx="6294973" cy="2666703"/>
            <a:chOff x="811326" y="3658670"/>
            <a:chExt cx="6294973" cy="2666703"/>
          </a:xfrm>
        </p:grpSpPr>
        <p:sp>
          <p:nvSpPr>
            <p:cNvPr id="7" name="Rectangle 6"/>
            <p:cNvSpPr>
              <a:spLocks noChangeArrowheads="1"/>
            </p:cNvSpPr>
            <p:nvPr/>
          </p:nvSpPr>
          <p:spPr bwMode="auto">
            <a:xfrm>
              <a:off x="2843594" y="5097590"/>
              <a:ext cx="42627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2H</a:t>
              </a:r>
              <a:r>
                <a:rPr kumimoji="0" lang="en-US" altLang="en-US" sz="2400" b="0" i="0" u="none" strike="noStrike" kern="0" cap="none" spc="0" normalizeH="0" baseline="-25000" noProof="0" dirty="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O(</a:t>
              </a:r>
              <a:r>
                <a:rPr kumimoji="0" lang="en-US" altLang="en-US" sz="2400" b="0" i="1" u="none" strike="noStrike" kern="0" cap="none" spc="0" normalizeH="0" baseline="0" noProof="0" dirty="0">
                  <a:ln>
                    <a:noFill/>
                  </a:ln>
                  <a:solidFill>
                    <a:srgbClr val="000000"/>
                  </a:solidFill>
                  <a:effectLst/>
                  <a:uLnTx/>
                  <a:uFillTx/>
                  <a:latin typeface="Arial"/>
                  <a:ea typeface="MS PGothic" pitchFamily="34" charset="-128"/>
                </a:rPr>
                <a:t>l</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Ba</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+ 2Br</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p>
          </p:txBody>
        </p:sp>
        <p:sp>
          <p:nvSpPr>
            <p:cNvPr id="8" name="Rectangle 7"/>
            <p:cNvSpPr>
              <a:spLocks noChangeArrowheads="1"/>
            </p:cNvSpPr>
            <p:nvPr/>
          </p:nvSpPr>
          <p:spPr bwMode="auto">
            <a:xfrm>
              <a:off x="811326" y="4416552"/>
              <a:ext cx="59041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2H</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+ 2Br</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Ba</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+ 2OH</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p>
          </p:txBody>
        </p:sp>
        <p:sp>
          <p:nvSpPr>
            <p:cNvPr id="9" name="Line 8"/>
            <p:cNvSpPr>
              <a:spLocks noChangeShapeType="1"/>
            </p:cNvSpPr>
            <p:nvPr/>
          </p:nvSpPr>
          <p:spPr bwMode="auto">
            <a:xfrm>
              <a:off x="2340356" y="5327777"/>
              <a:ext cx="457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0" name="Rectangle 9"/>
            <p:cNvSpPr>
              <a:spLocks noChangeArrowheads="1"/>
            </p:cNvSpPr>
            <p:nvPr/>
          </p:nvSpPr>
          <p:spPr bwMode="auto">
            <a:xfrm>
              <a:off x="4860094" y="5863708"/>
              <a:ext cx="1531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BaBr</a:t>
              </a:r>
              <a:r>
                <a:rPr kumimoji="0" lang="en-US" altLang="en-US" sz="2400" b="0" i="0" u="none" strike="noStrike" kern="0" cap="none" spc="0" normalizeH="0" baseline="-25000" noProof="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a:t>
              </a:r>
            </a:p>
          </p:txBody>
        </p:sp>
        <p:sp>
          <p:nvSpPr>
            <p:cNvPr id="11" name="AutoShape 10"/>
            <p:cNvSpPr>
              <a:spLocks/>
            </p:cNvSpPr>
            <p:nvPr/>
          </p:nvSpPr>
          <p:spPr bwMode="auto">
            <a:xfrm rot="5400000">
              <a:off x="5092656" y="2974308"/>
              <a:ext cx="309563" cy="2743200"/>
            </a:xfrm>
            <a:prstGeom prst="leftBrace">
              <a:avLst>
                <a:gd name="adj1" fmla="val 76239"/>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2" name="Rectangle 11"/>
            <p:cNvSpPr>
              <a:spLocks noChangeArrowheads="1"/>
            </p:cNvSpPr>
            <p:nvPr/>
          </p:nvSpPr>
          <p:spPr bwMode="auto">
            <a:xfrm>
              <a:off x="1458546" y="3658670"/>
              <a:ext cx="14350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2HBr(</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p>
          </p:txBody>
        </p:sp>
        <p:sp>
          <p:nvSpPr>
            <p:cNvPr id="13" name="AutoShape 12"/>
            <p:cNvSpPr>
              <a:spLocks/>
            </p:cNvSpPr>
            <p:nvPr/>
          </p:nvSpPr>
          <p:spPr bwMode="auto">
            <a:xfrm rot="16200000" flipV="1">
              <a:off x="5398972" y="4344479"/>
              <a:ext cx="304800" cy="2560320"/>
            </a:xfrm>
            <a:prstGeom prst="leftBrace">
              <a:avLst>
                <a:gd name="adj1" fmla="val 72917"/>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4" name="AutoShape 13"/>
            <p:cNvSpPr>
              <a:spLocks/>
            </p:cNvSpPr>
            <p:nvPr/>
          </p:nvSpPr>
          <p:spPr bwMode="auto">
            <a:xfrm rot="5400000">
              <a:off x="2121841" y="3109086"/>
              <a:ext cx="298450" cy="2468880"/>
            </a:xfrm>
            <a:prstGeom prst="leftBrace">
              <a:avLst>
                <a:gd name="adj1" fmla="val 67730"/>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5" name="Rectangle 14"/>
            <p:cNvSpPr>
              <a:spLocks noChangeArrowheads="1"/>
            </p:cNvSpPr>
            <p:nvPr/>
          </p:nvSpPr>
          <p:spPr bwMode="auto">
            <a:xfrm>
              <a:off x="4412270" y="3658670"/>
              <a:ext cx="18902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Ba(OH)</a:t>
              </a:r>
              <a:r>
                <a:rPr kumimoji="0" lang="en-US" altLang="en-US" sz="2400" b="0" i="0" u="none" strike="noStrike" kern="0" cap="none" spc="0" normalizeH="0" baseline="-25000" noProof="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a:t>
              </a:r>
            </a:p>
          </p:txBody>
        </p:sp>
      </p:grpSp>
    </p:spTree>
    <p:extLst>
      <p:ext uri="{BB962C8B-B14F-4D97-AF65-F5344CB8AC3E}">
        <p14:creationId xmlns:p14="http://schemas.microsoft.com/office/powerpoint/2010/main" val="247550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25</a:t>
            </a:fld>
            <a:endParaRPr lang="he-IL"/>
          </a:p>
        </p:txBody>
      </p:sp>
      <p:sp>
        <p:nvSpPr>
          <p:cNvPr id="4" name="Title 1"/>
          <p:cNvSpPr txBox="1">
            <a:spLocks/>
          </p:cNvSpPr>
          <p:nvPr/>
        </p:nvSpPr>
        <p:spPr bwMode="auto">
          <a:xfrm>
            <a:off x="1522207" y="466344"/>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n-ea"/>
                <a:cs typeface="+mn-cs"/>
              </a:rPr>
              <a:t>Acids, Bases, and Neutralization Reactions</a:t>
            </a:r>
            <a:endParaRPr kumimoji="0" lang="en-US" altLang="en-US" sz="3200" b="1" i="0" u="none" strike="noStrike" kern="0" cap="none" spc="0" normalizeH="0" baseline="0" noProof="0" dirty="0">
              <a:ln>
                <a:noFill/>
              </a:ln>
              <a:solidFill>
                <a:srgbClr val="ED6B06"/>
              </a:solidFill>
              <a:effectLst/>
              <a:uLnTx/>
              <a:uFillTx/>
              <a:latin typeface="Arial"/>
              <a:ea typeface="+mn-ea"/>
              <a:cs typeface="+mn-cs"/>
            </a:endParaRPr>
          </a:p>
        </p:txBody>
      </p:sp>
      <p:sp>
        <p:nvSpPr>
          <p:cNvPr id="5" name="TextBox 4"/>
          <p:cNvSpPr txBox="1"/>
          <p:nvPr/>
        </p:nvSpPr>
        <p:spPr>
          <a:xfrm>
            <a:off x="1898779" y="1538553"/>
            <a:ext cx="8558412" cy="2369880"/>
          </a:xfrm>
          <a:prstGeom prst="rect">
            <a:avLst/>
          </a:prstGeom>
          <a:noFill/>
        </p:spPr>
        <p:txBody>
          <a:bodyPr wrap="square" rtlCol="0">
            <a:spAutoFit/>
          </a:bodyPr>
          <a:lstStyle/>
          <a:p>
            <a:pPr algn="l" rtl="0" eaLnBrk="0" fontAlgn="base" hangingPunct="0">
              <a:spcBef>
                <a:spcPct val="0"/>
              </a:spcBef>
              <a:spcAft>
                <a:spcPct val="0"/>
              </a:spcAft>
            </a:pPr>
            <a:r>
              <a:rPr lang="en-US" altLang="en-US" sz="2600" dirty="0">
                <a:solidFill>
                  <a:srgbClr val="000000"/>
                </a:solidFill>
                <a:latin typeface="Arial"/>
                <a:ea typeface="MS PGothic" pitchFamily="34" charset="-128"/>
              </a:rPr>
              <a:t>Write the molecular, ionic, and net ionic equations for the reaction of aqueous </a:t>
            </a:r>
            <a:r>
              <a:rPr lang="en-US" altLang="en-US" sz="2600" dirty="0" err="1">
                <a:solidFill>
                  <a:srgbClr val="000000"/>
                </a:solidFill>
                <a:latin typeface="Arial"/>
                <a:ea typeface="MS PGothic" pitchFamily="34" charset="-128"/>
              </a:rPr>
              <a:t>HBr</a:t>
            </a:r>
            <a:r>
              <a:rPr lang="en-US" altLang="en-US" sz="2600" dirty="0">
                <a:solidFill>
                  <a:srgbClr val="000000"/>
                </a:solidFill>
                <a:latin typeface="Arial"/>
                <a:ea typeface="MS PGothic" pitchFamily="34" charset="-128"/>
              </a:rPr>
              <a:t> and aqueous Ba(OH)</a:t>
            </a:r>
            <a:r>
              <a:rPr lang="en-US" altLang="en-US" sz="2600" baseline="-25000" dirty="0">
                <a:solidFill>
                  <a:srgbClr val="000000"/>
                </a:solidFill>
                <a:latin typeface="Arial"/>
                <a:ea typeface="MS PGothic" pitchFamily="34" charset="-128"/>
              </a:rPr>
              <a:t>2</a:t>
            </a:r>
            <a:r>
              <a:rPr lang="en-US" altLang="en-US" sz="2600" dirty="0">
                <a:solidFill>
                  <a:srgbClr val="000000"/>
                </a:solidFill>
                <a:latin typeface="Arial"/>
                <a:ea typeface="MS PGothic" pitchFamily="34" charset="-128"/>
              </a:rPr>
              <a:t>.</a:t>
            </a: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a:p>
            <a:pPr marL="457200" indent="-457200" algn="l" rtl="0" eaLnBrk="0" fontAlgn="base" hangingPunct="0">
              <a:spcBef>
                <a:spcPct val="0"/>
              </a:spcBef>
              <a:spcAft>
                <a:spcPct val="0"/>
              </a:spcAft>
            </a:pPr>
            <a:r>
              <a:rPr lang="en-US" altLang="en-US" sz="2400" dirty="0">
                <a:solidFill>
                  <a:srgbClr val="000000"/>
                </a:solidFill>
                <a:latin typeface="Arial"/>
                <a:ea typeface="MS PGothic" pitchFamily="34" charset="-128"/>
              </a:rPr>
              <a:t>4.</a:t>
            </a:r>
            <a:r>
              <a:rPr lang="en-US" altLang="en-US" sz="2400" b="1" dirty="0">
                <a:solidFill>
                  <a:srgbClr val="000000"/>
                </a:solidFill>
                <a:latin typeface="Arial"/>
                <a:ea typeface="MS PGothic" pitchFamily="34" charset="-128"/>
              </a:rPr>
              <a:t>	Net Ionic Equation</a:t>
            </a:r>
            <a:r>
              <a:rPr lang="en-US" altLang="en-US" sz="2400" dirty="0">
                <a:solidFill>
                  <a:srgbClr val="000000"/>
                </a:solidFill>
                <a:latin typeface="Arial"/>
                <a:ea typeface="MS PGothic" pitchFamily="34" charset="-128"/>
              </a:rPr>
              <a:t>: Eliminate the spectator ions from the </a:t>
            </a:r>
            <a:br>
              <a:rPr lang="en-US" altLang="en-US" sz="2400" dirty="0">
                <a:solidFill>
                  <a:srgbClr val="000000"/>
                </a:solidFill>
                <a:latin typeface="Arial"/>
                <a:ea typeface="MS PGothic" pitchFamily="34" charset="-128"/>
              </a:rPr>
            </a:br>
            <a:r>
              <a:rPr lang="en-US" altLang="en-US" sz="2400" dirty="0">
                <a:solidFill>
                  <a:srgbClr val="000000"/>
                </a:solidFill>
                <a:latin typeface="Arial"/>
                <a:ea typeface="MS PGothic" pitchFamily="34" charset="-128"/>
              </a:rPr>
              <a:t>ionic equation.</a:t>
            </a:r>
          </a:p>
          <a:p>
            <a:pPr algn="l" rtl="0" eaLnBrk="0" fontAlgn="base" hangingPunct="0">
              <a:spcBef>
                <a:spcPct val="0"/>
              </a:spcBef>
              <a:spcAft>
                <a:spcPct val="0"/>
              </a:spcAft>
            </a:pPr>
            <a:endParaRPr lang="en-US" altLang="en-US" sz="2400" dirty="0">
              <a:solidFill>
                <a:srgbClr val="000000"/>
              </a:solidFill>
              <a:latin typeface="Arial"/>
              <a:ea typeface="MS PGothic" pitchFamily="34" charset="-128"/>
            </a:endParaRPr>
          </a:p>
        </p:txBody>
      </p:sp>
      <p:grpSp>
        <p:nvGrpSpPr>
          <p:cNvPr id="6" name="Group 5"/>
          <p:cNvGrpSpPr/>
          <p:nvPr/>
        </p:nvGrpSpPr>
        <p:grpSpPr>
          <a:xfrm>
            <a:off x="2793903" y="3505619"/>
            <a:ext cx="6600607" cy="2884289"/>
            <a:chOff x="939546" y="3529584"/>
            <a:chExt cx="6600607" cy="2884289"/>
          </a:xfrm>
        </p:grpSpPr>
        <p:sp>
          <p:nvSpPr>
            <p:cNvPr id="7" name="Rectangle 2"/>
            <p:cNvSpPr>
              <a:spLocks noChangeArrowheads="1"/>
            </p:cNvSpPr>
            <p:nvPr/>
          </p:nvSpPr>
          <p:spPr bwMode="auto">
            <a:xfrm>
              <a:off x="3163634" y="4210622"/>
              <a:ext cx="437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2H</a:t>
              </a:r>
              <a:r>
                <a:rPr kumimoji="0" lang="en-US" altLang="en-US" sz="2400" b="0" i="0" u="none" strike="noStrike" kern="0" cap="none" spc="0" normalizeH="0" baseline="-25000" noProof="0" dirty="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O(</a:t>
              </a:r>
              <a:r>
                <a:rPr kumimoji="0" lang="en-US" altLang="en-US" sz="2400" b="0" i="1" u="none" strike="noStrike" kern="0" cap="none" spc="0" normalizeH="0" baseline="0" noProof="0" dirty="0">
                  <a:ln>
                    <a:noFill/>
                  </a:ln>
                  <a:solidFill>
                    <a:srgbClr val="000000"/>
                  </a:solidFill>
                  <a:effectLst/>
                  <a:uLnTx/>
                  <a:uFillTx/>
                  <a:latin typeface="Arial"/>
                  <a:ea typeface="MS PGothic" pitchFamily="34" charset="-128"/>
                </a:rPr>
                <a:t>l</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Ba</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+ 2Br</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1¯</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p>
          </p:txBody>
        </p:sp>
        <p:sp>
          <p:nvSpPr>
            <p:cNvPr id="8" name="Rectangle 7"/>
            <p:cNvSpPr>
              <a:spLocks noChangeArrowheads="1"/>
            </p:cNvSpPr>
            <p:nvPr/>
          </p:nvSpPr>
          <p:spPr bwMode="auto">
            <a:xfrm>
              <a:off x="939546" y="3529584"/>
              <a:ext cx="59041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2H</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+ 2Br</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Ba</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+ 2OH</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p>
          </p:txBody>
        </p:sp>
        <p:sp>
          <p:nvSpPr>
            <p:cNvPr id="9" name="Line 8"/>
            <p:cNvSpPr>
              <a:spLocks noChangeShapeType="1"/>
            </p:cNvSpPr>
            <p:nvPr/>
          </p:nvSpPr>
          <p:spPr bwMode="auto">
            <a:xfrm>
              <a:off x="2660396" y="4440809"/>
              <a:ext cx="457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0" name="Line 9"/>
            <p:cNvSpPr>
              <a:spLocks noChangeShapeType="1"/>
            </p:cNvSpPr>
            <p:nvPr/>
          </p:nvSpPr>
          <p:spPr bwMode="auto">
            <a:xfrm flipV="1">
              <a:off x="5949696" y="4291584"/>
              <a:ext cx="1371600" cy="3048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1" name="Line 10"/>
            <p:cNvSpPr>
              <a:spLocks noChangeShapeType="1"/>
            </p:cNvSpPr>
            <p:nvPr/>
          </p:nvSpPr>
          <p:spPr bwMode="auto">
            <a:xfrm flipV="1">
              <a:off x="2368296" y="3605784"/>
              <a:ext cx="1371600" cy="3048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2" name="Line 11"/>
            <p:cNvSpPr>
              <a:spLocks noChangeShapeType="1"/>
            </p:cNvSpPr>
            <p:nvPr/>
          </p:nvSpPr>
          <p:spPr bwMode="auto">
            <a:xfrm>
              <a:off x="4425696" y="4291584"/>
              <a:ext cx="1295400" cy="3810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3" name="Line 12"/>
            <p:cNvSpPr>
              <a:spLocks noChangeShapeType="1"/>
            </p:cNvSpPr>
            <p:nvPr/>
          </p:nvSpPr>
          <p:spPr bwMode="auto">
            <a:xfrm>
              <a:off x="4044696" y="3605784"/>
              <a:ext cx="1295400" cy="3810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4" name="AutoShape 13"/>
            <p:cNvSpPr>
              <a:spLocks noChangeArrowheads="1"/>
            </p:cNvSpPr>
            <p:nvPr/>
          </p:nvSpPr>
          <p:spPr bwMode="auto">
            <a:xfrm>
              <a:off x="2368296" y="5903095"/>
              <a:ext cx="4067175" cy="510778"/>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grpSp>
          <p:nvGrpSpPr>
            <p:cNvPr id="15" name="Group 15"/>
            <p:cNvGrpSpPr>
              <a:grpSpLocks/>
            </p:cNvGrpSpPr>
            <p:nvPr/>
          </p:nvGrpSpPr>
          <p:grpSpPr bwMode="auto">
            <a:xfrm>
              <a:off x="2263522" y="5891788"/>
              <a:ext cx="4125914" cy="461963"/>
              <a:chOff x="879" y="2316"/>
              <a:chExt cx="2599" cy="291"/>
            </a:xfrm>
          </p:grpSpPr>
          <p:sp>
            <p:nvSpPr>
              <p:cNvPr id="20" name="Rectangle 16"/>
              <p:cNvSpPr>
                <a:spLocks noChangeArrowheads="1"/>
              </p:cNvSpPr>
              <p:nvPr/>
            </p:nvSpPr>
            <p:spPr bwMode="auto">
              <a:xfrm>
                <a:off x="2832" y="2316"/>
                <a:ext cx="6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H</a:t>
                </a:r>
                <a:r>
                  <a:rPr kumimoji="0" lang="en-US" altLang="en-US" sz="2400" b="0" i="0" u="none" strike="noStrike" kern="0" cap="none" spc="0" normalizeH="0" baseline="-25000" noProof="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O(</a:t>
                </a:r>
                <a:r>
                  <a:rPr kumimoji="0" lang="en-US" altLang="en-US" sz="2400" b="0" i="1" u="none" strike="noStrike" kern="0" cap="none" spc="0" normalizeH="0" baseline="0" noProof="0">
                    <a:ln>
                      <a:noFill/>
                    </a:ln>
                    <a:solidFill>
                      <a:srgbClr val="000000"/>
                    </a:solidFill>
                    <a:effectLst/>
                    <a:uLnTx/>
                    <a:uFillTx/>
                    <a:latin typeface="Arial"/>
                    <a:ea typeface="MS PGothic" pitchFamily="34" charset="-128"/>
                  </a:rPr>
                  <a:t>l</a:t>
                </a: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a:t>
                </a:r>
              </a:p>
            </p:txBody>
          </p:sp>
          <p:sp>
            <p:nvSpPr>
              <p:cNvPr id="21" name="Rectangle 17"/>
              <p:cNvSpPr>
                <a:spLocks noChangeArrowheads="1"/>
              </p:cNvSpPr>
              <p:nvPr/>
            </p:nvSpPr>
            <p:spPr bwMode="auto">
              <a:xfrm>
                <a:off x="879" y="2316"/>
                <a:ext cx="16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H</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OH</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p>
            </p:txBody>
          </p:sp>
          <p:sp>
            <p:nvSpPr>
              <p:cNvPr id="22" name="Line 18"/>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grpSp>
        <p:grpSp>
          <p:nvGrpSpPr>
            <p:cNvPr id="16" name="Group 19"/>
            <p:cNvGrpSpPr>
              <a:grpSpLocks/>
            </p:cNvGrpSpPr>
            <p:nvPr/>
          </p:nvGrpSpPr>
          <p:grpSpPr bwMode="auto">
            <a:xfrm>
              <a:off x="1915859" y="4901188"/>
              <a:ext cx="4643438" cy="461963"/>
              <a:chOff x="660" y="2316"/>
              <a:chExt cx="2925" cy="291"/>
            </a:xfrm>
          </p:grpSpPr>
          <p:sp>
            <p:nvSpPr>
              <p:cNvPr id="17" name="Rectangle 20"/>
              <p:cNvSpPr>
                <a:spLocks noChangeArrowheads="1"/>
              </p:cNvSpPr>
              <p:nvPr/>
            </p:nvSpPr>
            <p:spPr bwMode="auto">
              <a:xfrm>
                <a:off x="2832" y="2316"/>
                <a:ext cx="7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2H</a:t>
                </a:r>
                <a:r>
                  <a:rPr kumimoji="0" lang="en-US" altLang="en-US" sz="2400" b="0" i="0" u="none" strike="noStrike" kern="0" cap="none" spc="0" normalizeH="0" baseline="-25000" noProof="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O(</a:t>
                </a:r>
                <a:r>
                  <a:rPr kumimoji="0" lang="en-US" altLang="en-US" sz="2400" b="0" i="1" u="none" strike="noStrike" kern="0" cap="none" spc="0" normalizeH="0" baseline="0" noProof="0">
                    <a:ln>
                      <a:noFill/>
                    </a:ln>
                    <a:solidFill>
                      <a:srgbClr val="000000"/>
                    </a:solidFill>
                    <a:effectLst/>
                    <a:uLnTx/>
                    <a:uFillTx/>
                    <a:latin typeface="Arial"/>
                    <a:ea typeface="MS PGothic" pitchFamily="34" charset="-128"/>
                  </a:rPr>
                  <a:t>l</a:t>
                </a: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a:t>
                </a:r>
              </a:p>
            </p:txBody>
          </p:sp>
          <p:sp>
            <p:nvSpPr>
              <p:cNvPr id="18" name="Rectangle 21"/>
              <p:cNvSpPr>
                <a:spLocks noChangeArrowheads="1"/>
              </p:cNvSpPr>
              <p:nvPr/>
            </p:nvSpPr>
            <p:spPr bwMode="auto">
              <a:xfrm>
                <a:off x="660" y="2316"/>
                <a:ext cx="185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2H</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+ 2OH</a:t>
                </a:r>
                <a:r>
                  <a:rPr kumimoji="0" lang="en-US" altLang="en-US" sz="2400" b="0" i="0" u="none" strike="noStrike" kern="0" cap="none" spc="0" normalizeH="0" baseline="30000" noProof="0" dirty="0">
                    <a:ln>
                      <a:noFill/>
                    </a:ln>
                    <a:solidFill>
                      <a:srgbClr val="000000"/>
                    </a:solidFill>
                    <a:effectLst/>
                    <a:uLnTx/>
                    <a:uFillTx/>
                    <a:latin typeface="Arial"/>
                    <a:ea typeface="MS PGothic" pitchFamily="34" charset="-128"/>
                  </a:rPr>
                  <a:t>¯</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r>
                  <a:rPr kumimoji="0" lang="en-US" altLang="en-US" sz="2400" b="0" i="1" u="none" strike="noStrike" kern="0" cap="none" spc="0" normalizeH="0" baseline="0" noProof="0" dirty="0" err="1">
                    <a:ln>
                      <a:noFill/>
                    </a:ln>
                    <a:solidFill>
                      <a:srgbClr val="000000"/>
                    </a:solidFill>
                    <a:effectLst/>
                    <a:uLnTx/>
                    <a:uFillTx/>
                    <a:latin typeface="Arial"/>
                    <a:ea typeface="MS PGothic" pitchFamily="34" charset="-128"/>
                  </a:rPr>
                  <a:t>aq</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a:t>
                </a:r>
              </a:p>
            </p:txBody>
          </p:sp>
          <p:sp>
            <p:nvSpPr>
              <p:cNvPr id="19" name="Line 22"/>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grpSp>
      </p:grpSp>
    </p:spTree>
    <p:extLst>
      <p:ext uri="{BB962C8B-B14F-4D97-AF65-F5344CB8AC3E}">
        <p14:creationId xmlns:p14="http://schemas.microsoft.com/office/powerpoint/2010/main" val="2074384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A009EDF-87CB-4427-9734-9980D6C5FE8E}" type="slidenum">
              <a:rPr lang="en-US" altLang="en-US" smtClean="0">
                <a:solidFill>
                  <a:srgbClr val="000000"/>
                </a:solidFill>
              </a:rPr>
              <a:pPr>
                <a:defRPr/>
              </a:pPr>
              <a:t>26</a:t>
            </a:fld>
            <a:endParaRPr lang="en-US" altLang="en-US" dirty="0">
              <a:solidFill>
                <a:srgbClr val="000000"/>
              </a:solidFill>
            </a:endParaRPr>
          </a:p>
        </p:txBody>
      </p:sp>
      <p:sp>
        <p:nvSpPr>
          <p:cNvPr id="6" name="Rectangle 3"/>
          <p:cNvSpPr txBox="1">
            <a:spLocks noChangeArrowheads="1"/>
          </p:cNvSpPr>
          <p:nvPr/>
        </p:nvSpPr>
        <p:spPr>
          <a:xfrm>
            <a:off x="2133600" y="1106424"/>
            <a:ext cx="8314944" cy="5522976"/>
          </a:xfrm>
          <a:prstGeom prst="rect">
            <a:avLst/>
          </a:prstGeom>
          <a:noFill/>
          <a:ln>
            <a:miter lim="800000"/>
            <a:headEnd/>
            <a:tailEnd/>
          </a:ln>
          <a:effectLst>
            <a:innerShdw blurRad="63500" dist="50800" dir="2700000">
              <a:prstClr val="black">
                <a:alpha val="50000"/>
              </a:prstClr>
            </a:innerShdw>
          </a:effectLst>
        </p:spPr>
        <p:txBody>
          <a:bodyPr/>
          <a:lstStyle>
            <a:lvl1pPr marL="342900" indent="-342900" algn="l" rtl="0" eaLnBrk="0" fontAlgn="base" hangingPunct="0">
              <a:spcBef>
                <a:spcPct val="20000"/>
              </a:spcBef>
              <a:spcAft>
                <a:spcPct val="0"/>
              </a:spcAft>
              <a:buClr>
                <a:srgbClr val="254620"/>
              </a:buClr>
              <a:buSzPct val="70000"/>
              <a:buFont typeface="Wingdings" charset="2"/>
              <a:buChar char="§"/>
              <a:defRPr sz="3200">
                <a:solidFill>
                  <a:srgbClr val="000000"/>
                </a:solidFill>
                <a:latin typeface="Arial"/>
                <a:ea typeface="+mn-ea"/>
                <a:cs typeface="Arial"/>
              </a:defRPr>
            </a:lvl1pPr>
            <a:lvl2pPr marL="742950" indent="-285750" algn="l" rtl="0" eaLnBrk="0" fontAlgn="base" hangingPunct="0">
              <a:spcBef>
                <a:spcPct val="20000"/>
              </a:spcBef>
              <a:spcAft>
                <a:spcPct val="0"/>
              </a:spcAft>
              <a:buClr>
                <a:srgbClr val="254620"/>
              </a:buClr>
              <a:buSzPct val="70000"/>
              <a:buFont typeface="Wingdings" charset="2"/>
              <a:buChar char="§"/>
              <a:defRPr sz="2800">
                <a:solidFill>
                  <a:srgbClr val="000000"/>
                </a:solidFill>
                <a:latin typeface="Arial"/>
                <a:cs typeface="Arial"/>
              </a:defRPr>
            </a:lvl2pPr>
            <a:lvl3pPr marL="1143000" indent="-228600" algn="l" rtl="0" eaLnBrk="0" fontAlgn="base" hangingPunct="0">
              <a:spcBef>
                <a:spcPct val="20000"/>
              </a:spcBef>
              <a:spcAft>
                <a:spcPct val="0"/>
              </a:spcAft>
              <a:buClr>
                <a:srgbClr val="254620"/>
              </a:buClr>
              <a:buSzPct val="70000"/>
              <a:buFont typeface="Wingdings" charset="2"/>
              <a:buChar char="§"/>
              <a:defRPr sz="2400">
                <a:solidFill>
                  <a:srgbClr val="000000"/>
                </a:solidFill>
                <a:latin typeface="Arial"/>
                <a:cs typeface="Arial"/>
              </a:defRPr>
            </a:lvl3pPr>
            <a:lvl4pPr marL="1600200" indent="-228600" algn="l" rtl="0" eaLnBrk="0" fontAlgn="base" hangingPunct="0">
              <a:spcBef>
                <a:spcPct val="20000"/>
              </a:spcBef>
              <a:spcAft>
                <a:spcPct val="0"/>
              </a:spcAft>
              <a:buClr>
                <a:srgbClr val="254620"/>
              </a:buClr>
              <a:buSzPct val="70000"/>
              <a:buFont typeface="Wingdings" charset="2"/>
              <a:buChar char="§"/>
              <a:defRPr sz="2000">
                <a:solidFill>
                  <a:srgbClr val="000000"/>
                </a:solidFill>
                <a:latin typeface="Arial"/>
                <a:cs typeface="Arial"/>
              </a:defRPr>
            </a:lvl4pPr>
            <a:lvl5pPr marL="2057400" indent="-228600" algn="l" rtl="0" eaLnBrk="0" fontAlgn="base" hangingPunct="0">
              <a:spcBef>
                <a:spcPct val="20000"/>
              </a:spcBef>
              <a:spcAft>
                <a:spcPct val="0"/>
              </a:spcAft>
              <a:buClr>
                <a:srgbClr val="254620"/>
              </a:buClr>
              <a:buSzPct val="70000"/>
              <a:buFont typeface="Wingdings" charset="2"/>
              <a:buChar char="§"/>
              <a:defRPr sz="2000">
                <a:solidFill>
                  <a:srgbClr val="000000"/>
                </a:solidFill>
                <a:latin typeface="Arial"/>
                <a:cs typeface="Arial"/>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a:spcBef>
                <a:spcPts val="600"/>
              </a:spcBef>
              <a:spcAft>
                <a:spcPts val="0"/>
              </a:spcAft>
              <a:buFont typeface="Wingdings" charset="2"/>
              <a:buNone/>
              <a:defRPr/>
            </a:pPr>
            <a:r>
              <a:rPr lang="en-US" i="1" kern="0">
                <a:effectLst>
                  <a:outerShdw blurRad="38100" dist="38100" dir="2700000" algn="tl">
                    <a:srgbClr val="000000">
                      <a:alpha val="43137"/>
                    </a:srgbClr>
                  </a:outerShdw>
                </a:effectLst>
              </a:rPr>
              <a:t>Br</a:t>
            </a:r>
            <a:r>
              <a:rPr lang="en-US" i="1" kern="0">
                <a:effectLst>
                  <a:outerShdw blurRad="38100" dist="38100" dir="2700000" algn="tl">
                    <a:srgbClr val="000000">
                      <a:alpha val="43137"/>
                    </a:srgbClr>
                  </a:outerShdw>
                </a:effectLst>
                <a:cs typeface="Arial" pitchFamily="34" charset="0"/>
              </a:rPr>
              <a:t>ö</a:t>
            </a:r>
            <a:r>
              <a:rPr lang="en-US" i="1" kern="0">
                <a:effectLst>
                  <a:outerShdw blurRad="38100" dist="38100" dir="2700000" algn="tl">
                    <a:srgbClr val="000000">
                      <a:alpha val="43137"/>
                    </a:srgbClr>
                  </a:outerShdw>
                </a:effectLst>
              </a:rPr>
              <a:t>nsted-Lowry:</a:t>
            </a:r>
          </a:p>
          <a:p>
            <a:pPr>
              <a:spcBef>
                <a:spcPts val="600"/>
              </a:spcBef>
              <a:spcAft>
                <a:spcPts val="0"/>
              </a:spcAft>
              <a:defRPr/>
            </a:pPr>
            <a:r>
              <a:rPr lang="en-US" kern="0"/>
              <a:t>An acid is any substance that donates H</a:t>
            </a:r>
            <a:r>
              <a:rPr lang="en-US" kern="0" baseline="30000"/>
              <a:t>+</a:t>
            </a:r>
            <a:r>
              <a:rPr lang="en-US" kern="0"/>
              <a:t>(aq) [A proton] to another species in an aqueous solution.</a:t>
            </a:r>
          </a:p>
          <a:p>
            <a:pPr algn="ctr">
              <a:spcBef>
                <a:spcPts val="600"/>
              </a:spcBef>
              <a:spcAft>
                <a:spcPts val="0"/>
              </a:spcAft>
              <a:buFont typeface="Wingdings" charset="2"/>
              <a:buNone/>
              <a:defRPr/>
            </a:pPr>
            <a:r>
              <a:rPr lang="en-US" kern="0"/>
              <a:t>HX(aq) + H</a:t>
            </a:r>
            <a:r>
              <a:rPr lang="en-US" kern="0" baseline="-25000"/>
              <a:t>2</a:t>
            </a:r>
            <a:r>
              <a:rPr lang="en-US" kern="0"/>
              <a:t>O(</a:t>
            </a:r>
            <a:r>
              <a:rPr lang="en-US" i="1" kern="0"/>
              <a:t>l</a:t>
            </a:r>
            <a:r>
              <a:rPr lang="en-US" kern="0"/>
              <a:t>)</a:t>
            </a:r>
            <a:r>
              <a:rPr lang="en-US" kern="0">
                <a:sym typeface="Symbol" pitchFamily="18" charset="2"/>
              </a:rPr>
              <a:t> H</a:t>
            </a:r>
            <a:r>
              <a:rPr lang="en-US" kern="0" baseline="-25000">
                <a:sym typeface="Symbol" pitchFamily="18" charset="2"/>
              </a:rPr>
              <a:t>3</a:t>
            </a:r>
            <a:r>
              <a:rPr lang="en-US" kern="0">
                <a:sym typeface="Symbol" pitchFamily="18" charset="2"/>
              </a:rPr>
              <a:t>O</a:t>
            </a:r>
            <a:r>
              <a:rPr lang="en-US" kern="0" baseline="30000">
                <a:sym typeface="Symbol" pitchFamily="18" charset="2"/>
              </a:rPr>
              <a:t>+</a:t>
            </a:r>
            <a:r>
              <a:rPr lang="en-US" kern="0">
                <a:sym typeface="Symbol" pitchFamily="18" charset="2"/>
              </a:rPr>
              <a:t>(aq) + X</a:t>
            </a:r>
            <a:r>
              <a:rPr lang="en-US" kern="0" baseline="30000">
                <a:cs typeface="Arial" pitchFamily="34" charset="0"/>
              </a:rPr>
              <a:t>–</a:t>
            </a:r>
            <a:r>
              <a:rPr lang="en-US" kern="0">
                <a:sym typeface="Symbol" pitchFamily="18" charset="2"/>
              </a:rPr>
              <a:t>(aq)</a:t>
            </a:r>
            <a:endParaRPr lang="en-US" kern="0"/>
          </a:p>
          <a:p>
            <a:pPr>
              <a:spcBef>
                <a:spcPts val="600"/>
              </a:spcBef>
              <a:spcAft>
                <a:spcPts val="0"/>
              </a:spcAft>
              <a:buFont typeface="Wingdings" charset="2"/>
              <a:buNone/>
              <a:defRPr/>
            </a:pPr>
            <a:endParaRPr lang="en-US" kern="0"/>
          </a:p>
          <a:p>
            <a:pPr>
              <a:spcBef>
                <a:spcPts val="600"/>
              </a:spcBef>
              <a:spcAft>
                <a:spcPts val="0"/>
              </a:spcAft>
              <a:defRPr/>
            </a:pPr>
            <a:r>
              <a:rPr lang="en-US" kern="0"/>
              <a:t>A base is any substance that accepts an H</a:t>
            </a:r>
            <a:r>
              <a:rPr lang="en-US" kern="0" baseline="30000"/>
              <a:t>+</a:t>
            </a:r>
            <a:r>
              <a:rPr lang="en-US" kern="0"/>
              <a:t>(aq) [A proton]  in an aqueous solution.</a:t>
            </a:r>
          </a:p>
          <a:p>
            <a:pPr algn="ctr">
              <a:spcBef>
                <a:spcPts val="600"/>
              </a:spcBef>
              <a:spcAft>
                <a:spcPts val="0"/>
              </a:spcAft>
              <a:buFont typeface="Wingdings" charset="2"/>
              <a:buNone/>
              <a:defRPr/>
            </a:pPr>
            <a:r>
              <a:rPr lang="en-US" kern="0"/>
              <a:t>H</a:t>
            </a:r>
            <a:r>
              <a:rPr lang="en-US" kern="0" baseline="30000"/>
              <a:t>+</a:t>
            </a:r>
            <a:r>
              <a:rPr lang="en-US" kern="0"/>
              <a:t>(aq) + NH</a:t>
            </a:r>
            <a:r>
              <a:rPr lang="en-US" kern="0" baseline="-25000"/>
              <a:t>3</a:t>
            </a:r>
            <a:r>
              <a:rPr lang="en-US" kern="0"/>
              <a:t>(</a:t>
            </a:r>
            <a:r>
              <a:rPr lang="en-US" i="1" kern="0"/>
              <a:t>aq</a:t>
            </a:r>
            <a:r>
              <a:rPr lang="en-US" kern="0"/>
              <a:t>)</a:t>
            </a:r>
            <a:r>
              <a:rPr lang="en-US" kern="0">
                <a:sym typeface="Symbol" pitchFamily="18" charset="2"/>
              </a:rPr>
              <a:t> NH</a:t>
            </a:r>
            <a:r>
              <a:rPr lang="en-US" kern="0" baseline="-25000">
                <a:sym typeface="Symbol" pitchFamily="18" charset="2"/>
              </a:rPr>
              <a:t>4</a:t>
            </a:r>
            <a:r>
              <a:rPr lang="en-US" kern="0" baseline="30000">
                <a:sym typeface="Symbol" pitchFamily="18" charset="2"/>
              </a:rPr>
              <a:t>+</a:t>
            </a:r>
            <a:r>
              <a:rPr lang="en-US" kern="0">
                <a:sym typeface="Symbol" pitchFamily="18" charset="2"/>
              </a:rPr>
              <a:t>(aq)</a:t>
            </a:r>
            <a:endParaRPr lang="en-US" kern="0" dirty="0">
              <a:sym typeface="Symbol" pitchFamily="18" charset="2"/>
            </a:endParaRPr>
          </a:p>
        </p:txBody>
      </p:sp>
      <p:sp>
        <p:nvSpPr>
          <p:cNvPr id="7" name="Title 4"/>
          <p:cNvSpPr txBox="1">
            <a:spLocks/>
          </p:cNvSpPr>
          <p:nvPr/>
        </p:nvSpPr>
        <p:spPr>
          <a:xfrm>
            <a:off x="2572512" y="265176"/>
            <a:ext cx="7772400" cy="1143000"/>
          </a:xfrm>
          <a:prstGeom prst="rect">
            <a:avLst/>
          </a:prstGeom>
        </p:spPr>
        <p:txBody>
          <a:bodyPr/>
          <a:lstStyle>
            <a:lvl1pPr algn="l" rtl="0" eaLnBrk="0" fontAlgn="base" hangingPunct="0">
              <a:spcBef>
                <a:spcPct val="0"/>
              </a:spcBef>
              <a:spcAft>
                <a:spcPct val="0"/>
              </a:spcAft>
              <a:defRPr sz="3600">
                <a:solidFill>
                  <a:srgbClr val="000000"/>
                </a:solidFill>
                <a:latin typeface="Arial"/>
                <a:ea typeface="+mj-ea"/>
                <a:cs typeface="Arial"/>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defRPr/>
            </a:pPr>
            <a:r>
              <a:rPr lang="en-US" kern="0" dirty="0"/>
              <a:t>Acids and Bases</a:t>
            </a:r>
          </a:p>
        </p:txBody>
      </p:sp>
    </p:spTree>
    <p:extLst>
      <p:ext uri="{BB962C8B-B14F-4D97-AF65-F5344CB8AC3E}">
        <p14:creationId xmlns:p14="http://schemas.microsoft.com/office/powerpoint/2010/main" val="401850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A009EDF-87CB-4427-9734-9980D6C5FE8E}" type="slidenum">
              <a:rPr lang="en-US" altLang="en-US" smtClean="0">
                <a:solidFill>
                  <a:srgbClr val="000000"/>
                </a:solidFill>
              </a:rPr>
              <a:pPr>
                <a:defRPr/>
              </a:pPr>
              <a:t>27</a:t>
            </a:fld>
            <a:endParaRPr lang="en-US" altLang="en-US" dirty="0">
              <a:solidFill>
                <a:srgbClr val="000000"/>
              </a:solidFill>
            </a:endParaRPr>
          </a:p>
        </p:txBody>
      </p:sp>
      <p:sp>
        <p:nvSpPr>
          <p:cNvPr id="5" name="Footer Placeholder 4"/>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7" name="Rectangle 2"/>
          <p:cNvSpPr txBox="1">
            <a:spLocks noChangeArrowheads="1"/>
          </p:cNvSpPr>
          <p:nvPr/>
        </p:nvSpPr>
        <p:spPr>
          <a:xfrm>
            <a:off x="1803677" y="288925"/>
            <a:ext cx="8229600" cy="5897563"/>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endParaRPr lang="en-US" altLang="en-US" kern="0" dirty="0"/>
          </a:p>
          <a:p>
            <a:pPr marL="0" indent="0" eaLnBrk="1" hangingPunct="1">
              <a:buFontTx/>
              <a:buNone/>
            </a:pPr>
            <a:r>
              <a:rPr lang="en-US" altLang="en-US" sz="3200" b="1" kern="0" dirty="0"/>
              <a:t>Acid−base reactions with gas formation</a:t>
            </a:r>
          </a:p>
          <a:p>
            <a:pPr marL="0" indent="0" eaLnBrk="1" hangingPunct="1">
              <a:buNone/>
            </a:pPr>
            <a:r>
              <a:rPr lang="en-US" altLang="en-US" kern="0" dirty="0"/>
              <a:t>Interchanging the carbonate ion with the chloride ion gives the following equation:</a:t>
            </a:r>
          </a:p>
          <a:p>
            <a:pPr marL="0" indent="0" algn="ctr" eaLnBrk="1" hangingPunct="1">
              <a:buFontTx/>
              <a:buNone/>
            </a:pPr>
            <a:endParaRPr lang="en-US" altLang="en-US" kern="0" dirty="0"/>
          </a:p>
          <a:p>
            <a:pPr marL="0" indent="0" eaLnBrk="1" hangingPunct="1">
              <a:buFontTx/>
              <a:buNone/>
            </a:pPr>
            <a:endParaRPr lang="en-US" altLang="en-US" kern="0" dirty="0">
              <a:solidFill>
                <a:srgbClr val="00B050"/>
              </a:solidFill>
            </a:endParaRPr>
          </a:p>
          <a:p>
            <a:pPr marL="0" indent="0" eaLnBrk="1" hangingPunct="1">
              <a:buFontTx/>
              <a:buNone/>
            </a:pPr>
            <a:endParaRPr lang="en-US" altLang="en-US" kern="0" dirty="0">
              <a:solidFill>
                <a:srgbClr val="00B050"/>
              </a:solidFill>
            </a:endParaRPr>
          </a:p>
        </p:txBody>
      </p:sp>
      <p:sp>
        <p:nvSpPr>
          <p:cNvPr id="2" name="Rectangle 1"/>
          <p:cNvSpPr/>
          <p:nvPr/>
        </p:nvSpPr>
        <p:spPr>
          <a:xfrm>
            <a:off x="625792" y="5084377"/>
            <a:ext cx="10613136" cy="769441"/>
          </a:xfrm>
          <a:prstGeom prst="rect">
            <a:avLst/>
          </a:prstGeom>
        </p:spPr>
        <p:txBody>
          <a:bodyPr wrap="square">
            <a:spAutoFit/>
          </a:bodyPr>
          <a:lstStyle/>
          <a:p>
            <a:pPr algn="l"/>
            <a:r>
              <a:rPr lang="en-US" altLang="en-US" sz="2400" b="1" dirty="0" err="1"/>
              <a:t>Polyprotic</a:t>
            </a:r>
            <a:r>
              <a:rPr lang="en-US" altLang="en-US" sz="2400" b="1" dirty="0"/>
              <a:t> Acid</a:t>
            </a:r>
            <a:endParaRPr lang="en-US" altLang="en-US" sz="2400" dirty="0"/>
          </a:p>
          <a:p>
            <a:pPr algn="l"/>
            <a:r>
              <a:rPr lang="en-US" altLang="en-US" sz="2000" dirty="0"/>
              <a:t>It is an acid that results in two or more acidic hydrogens per molecule.</a:t>
            </a:r>
          </a:p>
        </p:txBody>
      </p:sp>
      <p:sp>
        <p:nvSpPr>
          <p:cNvPr id="3" name="Rectangle 2"/>
          <p:cNvSpPr/>
          <p:nvPr/>
        </p:nvSpPr>
        <p:spPr>
          <a:xfrm>
            <a:off x="7872435" y="2122814"/>
            <a:ext cx="3345789" cy="400110"/>
          </a:xfrm>
          <a:prstGeom prst="rect">
            <a:avLst/>
          </a:prstGeom>
        </p:spPr>
        <p:txBody>
          <a:bodyPr wrap="none">
            <a:spAutoFit/>
          </a:bodyPr>
          <a:lstStyle/>
          <a:p>
            <a:r>
              <a:rPr lang="he-IL" sz="2000" b="1" dirty="0">
                <a:latin typeface="David" panose="020E0502060401010101" pitchFamily="34" charset="-79"/>
                <a:cs typeface="David" panose="020E0502060401010101" pitchFamily="34" charset="-79"/>
              </a:rPr>
              <a:t>חומצה פחמתית </a:t>
            </a:r>
            <a:r>
              <a:rPr lang="he-IL" dirty="0"/>
              <a:t>-</a:t>
            </a:r>
            <a:r>
              <a:rPr lang="en-US" sz="2000" b="1" dirty="0">
                <a:latin typeface="David" panose="020E0502060401010101" pitchFamily="34" charset="-79"/>
                <a:cs typeface="David" panose="020E0502060401010101" pitchFamily="34" charset="-79"/>
              </a:rPr>
              <a:t>Carbonic acid</a:t>
            </a:r>
            <a:endParaRPr lang="he-IL" sz="2000" b="1" dirty="0">
              <a:latin typeface="David" panose="020E0502060401010101" pitchFamily="34" charset="-79"/>
              <a:cs typeface="David" panose="020E0502060401010101" pitchFamily="34" charset="-79"/>
            </a:endParaRPr>
          </a:p>
        </p:txBody>
      </p:sp>
      <p:sp>
        <p:nvSpPr>
          <p:cNvPr id="13" name="Rectangle 12"/>
          <p:cNvSpPr/>
          <p:nvPr/>
        </p:nvSpPr>
        <p:spPr>
          <a:xfrm>
            <a:off x="2935986" y="5084377"/>
            <a:ext cx="2218877" cy="461665"/>
          </a:xfrm>
          <a:prstGeom prst="rect">
            <a:avLst/>
          </a:prstGeom>
        </p:spPr>
        <p:txBody>
          <a:bodyPr wrap="none">
            <a:spAutoFit/>
          </a:bodyPr>
          <a:lstStyle/>
          <a:p>
            <a:r>
              <a:rPr lang="he-IL" sz="2400" b="1" dirty="0">
                <a:latin typeface="David" panose="020E0502060401010101" pitchFamily="34" charset="-79"/>
                <a:cs typeface="David" panose="020E0502060401010101" pitchFamily="34" charset="-79"/>
              </a:rPr>
              <a:t>חומצה רב פרוטית</a:t>
            </a:r>
          </a:p>
        </p:txBody>
      </p:sp>
      <p:grpSp>
        <p:nvGrpSpPr>
          <p:cNvPr id="20" name="Group 19"/>
          <p:cNvGrpSpPr/>
          <p:nvPr/>
        </p:nvGrpSpPr>
        <p:grpSpPr>
          <a:xfrm>
            <a:off x="1970364" y="2408092"/>
            <a:ext cx="7896225" cy="2419405"/>
            <a:chOff x="1919288" y="2405063"/>
            <a:chExt cx="7896225" cy="2419405"/>
          </a:xfrm>
        </p:grpSpPr>
        <p:graphicFrame>
          <p:nvGraphicFramePr>
            <p:cNvPr id="9" name="Object 8"/>
            <p:cNvGraphicFramePr>
              <a:graphicFrameLocks noChangeAspect="1"/>
            </p:cNvGraphicFramePr>
            <p:nvPr>
              <p:extLst>
                <p:ext uri="{D42A27DB-BD31-4B8C-83A1-F6EECF244321}">
                  <p14:modId xmlns:p14="http://schemas.microsoft.com/office/powerpoint/2010/main" val="3264872011"/>
                </p:ext>
              </p:extLst>
            </p:nvPr>
          </p:nvGraphicFramePr>
          <p:xfrm>
            <a:off x="2337077" y="3502918"/>
            <a:ext cx="7162800" cy="1321550"/>
          </p:xfrm>
          <a:graphic>
            <a:graphicData uri="http://schemas.openxmlformats.org/presentationml/2006/ole">
              <mc:AlternateContent xmlns:mc="http://schemas.openxmlformats.org/markup-compatibility/2006">
                <mc:Choice xmlns:v="urn:schemas-microsoft-com:vml" Requires="v">
                  <p:oleObj name="Equation" r:id="rId3" imgW="3441600" imgH="634680" progId="Equation.DSMT4">
                    <p:embed/>
                  </p:oleObj>
                </mc:Choice>
                <mc:Fallback>
                  <p:oleObj name="Equation" r:id="rId3" imgW="3441600" imgH="634680" progId="Equation.DSMT4">
                    <p:embed/>
                    <p:pic>
                      <p:nvPicPr>
                        <p:cNvPr id="0" name=""/>
                        <p:cNvPicPr/>
                        <p:nvPr/>
                      </p:nvPicPr>
                      <p:blipFill>
                        <a:blip r:embed="rId4"/>
                        <a:stretch>
                          <a:fillRect/>
                        </a:stretch>
                      </p:blipFill>
                      <p:spPr>
                        <a:xfrm>
                          <a:off x="2337077" y="3502918"/>
                          <a:ext cx="7162800" cy="13215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74893597"/>
                </p:ext>
              </p:extLst>
            </p:nvPr>
          </p:nvGraphicFramePr>
          <p:xfrm>
            <a:off x="1919288" y="2405063"/>
            <a:ext cx="7896225" cy="522287"/>
          </p:xfrm>
          <a:graphic>
            <a:graphicData uri="http://schemas.openxmlformats.org/presentationml/2006/ole">
              <mc:AlternateContent xmlns:mc="http://schemas.openxmlformats.org/markup-compatibility/2006">
                <mc:Choice xmlns:v="urn:schemas-microsoft-com:vml" Requires="v">
                  <p:oleObj name="Equation" r:id="rId5" imgW="3644640" imgH="241200" progId="Equation.DSMT4">
                    <p:embed/>
                  </p:oleObj>
                </mc:Choice>
                <mc:Fallback>
                  <p:oleObj name="Equation" r:id="rId5" imgW="3644640" imgH="241200" progId="Equation.DSMT4">
                    <p:embed/>
                    <p:pic>
                      <p:nvPicPr>
                        <p:cNvPr id="0" name=""/>
                        <p:cNvPicPr/>
                        <p:nvPr/>
                      </p:nvPicPr>
                      <p:blipFill>
                        <a:blip r:embed="rId6"/>
                        <a:stretch>
                          <a:fillRect/>
                        </a:stretch>
                      </p:blipFill>
                      <p:spPr>
                        <a:xfrm>
                          <a:off x="1919288" y="2405063"/>
                          <a:ext cx="7896225" cy="522287"/>
                        </a:xfrm>
                        <a:prstGeom prst="rect">
                          <a:avLst/>
                        </a:prstGeom>
                      </p:spPr>
                    </p:pic>
                  </p:oleObj>
                </mc:Fallback>
              </mc:AlternateContent>
            </a:graphicData>
          </a:graphic>
        </p:graphicFrame>
        <p:sp>
          <p:nvSpPr>
            <p:cNvPr id="11" name="AutoShape 10"/>
            <p:cNvSpPr>
              <a:spLocks/>
            </p:cNvSpPr>
            <p:nvPr/>
          </p:nvSpPr>
          <p:spPr bwMode="auto">
            <a:xfrm rot="5400000">
              <a:off x="8189894" y="2853711"/>
              <a:ext cx="237811" cy="2382154"/>
            </a:xfrm>
            <a:prstGeom prst="leftBrace">
              <a:avLst>
                <a:gd name="adj1" fmla="val 79193"/>
                <a:gd name="adj2" fmla="val 50333"/>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endParaRPr>
            </a:p>
          </p:txBody>
        </p:sp>
        <p:cxnSp>
          <p:nvCxnSpPr>
            <p:cNvPr id="19" name="Straight Connector 18"/>
            <p:cNvCxnSpPr/>
            <p:nvPr/>
          </p:nvCxnSpPr>
          <p:spPr>
            <a:xfrm flipH="1">
              <a:off x="8308799" y="2825472"/>
              <a:ext cx="350569" cy="11003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00005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4FA659E4-60AE-5527-FFC2-C9544BA52EDE}"/>
              </a:ext>
            </a:extLst>
          </p:cNvPr>
          <p:cNvSpPr>
            <a:spLocks noGrp="1"/>
          </p:cNvSpPr>
          <p:nvPr>
            <p:ph type="ftr" sz="quarter" idx="11"/>
          </p:nvPr>
        </p:nvSpPr>
        <p:spPr/>
        <p:txBody>
          <a:bodyPr/>
          <a:lstStyle/>
          <a:p>
            <a:r>
              <a:rPr lang="he-IL"/>
              <a:t>תגובות כימיות</a:t>
            </a:r>
          </a:p>
        </p:txBody>
      </p:sp>
      <p:sp>
        <p:nvSpPr>
          <p:cNvPr id="3" name="מציין מיקום של מספר שקופית 2">
            <a:extLst>
              <a:ext uri="{FF2B5EF4-FFF2-40B4-BE49-F238E27FC236}">
                <a16:creationId xmlns:a16="http://schemas.microsoft.com/office/drawing/2014/main" id="{19763E7D-8C5C-0900-422A-E825D4C853FF}"/>
              </a:ext>
            </a:extLst>
          </p:cNvPr>
          <p:cNvSpPr>
            <a:spLocks noGrp="1"/>
          </p:cNvSpPr>
          <p:nvPr>
            <p:ph type="sldNum" sz="quarter" idx="12"/>
          </p:nvPr>
        </p:nvSpPr>
        <p:spPr/>
        <p:txBody>
          <a:bodyPr/>
          <a:lstStyle/>
          <a:p>
            <a:fld id="{2DF8B779-5233-4C66-9979-3B60B566D130}" type="slidenum">
              <a:rPr lang="he-IL" smtClean="0"/>
              <a:t>28</a:t>
            </a:fld>
            <a:endParaRPr lang="he-IL"/>
          </a:p>
        </p:txBody>
      </p:sp>
      <p:sp>
        <p:nvSpPr>
          <p:cNvPr id="4" name="Rectangle 4">
            <a:extLst>
              <a:ext uri="{FF2B5EF4-FFF2-40B4-BE49-F238E27FC236}">
                <a16:creationId xmlns:a16="http://schemas.microsoft.com/office/drawing/2014/main" id="{C02CFA10-3D23-9B7A-F378-67DDAF1B6CDD}"/>
              </a:ext>
            </a:extLst>
          </p:cNvPr>
          <p:cNvSpPr txBox="1">
            <a:spLocks noChangeArrowheads="1"/>
          </p:cNvSpPr>
          <p:nvPr/>
        </p:nvSpPr>
        <p:spPr bwMode="auto">
          <a:xfrm>
            <a:off x="3435659" y="64079"/>
            <a:ext cx="46482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eaLnBrk="1" hangingPunct="1"/>
            <a:r>
              <a:rPr lang="he-IL" sz="3200" b="1" kern="0" dirty="0">
                <a:solidFill>
                  <a:schemeClr val="tx1"/>
                </a:solidFill>
                <a:cs typeface="David" pitchFamily="34" charset="-79"/>
              </a:rPr>
              <a:t>תגובות חמצון-חיזור</a:t>
            </a:r>
            <a:endParaRPr lang="en-US" sz="3200" b="1" kern="0" dirty="0">
              <a:solidFill>
                <a:schemeClr val="tx1"/>
              </a:solidFill>
              <a:cs typeface="David" pitchFamily="34" charset="-79"/>
            </a:endParaRPr>
          </a:p>
        </p:txBody>
      </p:sp>
      <p:sp>
        <p:nvSpPr>
          <p:cNvPr id="6" name="Text Box 7">
            <a:extLst>
              <a:ext uri="{FF2B5EF4-FFF2-40B4-BE49-F238E27FC236}">
                <a16:creationId xmlns:a16="http://schemas.microsoft.com/office/drawing/2014/main" id="{15317743-FA9F-2203-DDBA-C8486E961088}"/>
              </a:ext>
            </a:extLst>
          </p:cNvPr>
          <p:cNvSpPr txBox="1">
            <a:spLocks noChangeArrowheads="1"/>
          </p:cNvSpPr>
          <p:nvPr/>
        </p:nvSpPr>
        <p:spPr bwMode="auto">
          <a:xfrm>
            <a:off x="8270721" y="686079"/>
            <a:ext cx="3803650" cy="46166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David" panose="020E0502060401010101" pitchFamily="34" charset="-79"/>
                <a:cs typeface="David" panose="020E0502060401010101" pitchFamily="34" charset="-79"/>
              </a:rPr>
              <a:t>Cu(29) ,Fe( 26)</a:t>
            </a:r>
            <a:r>
              <a:rPr kumimoji="0" lang="he-IL" sz="2400" b="0" i="0" u="none" strike="noStrike" kern="0" cap="none" spc="0" normalizeH="0" baseline="0" noProof="0" dirty="0">
                <a:ln>
                  <a:noFill/>
                </a:ln>
                <a:solidFill>
                  <a:srgbClr val="000000"/>
                </a:solidFill>
                <a:effectLst/>
                <a:uLnTx/>
                <a:uFillTx/>
                <a:latin typeface="David" panose="020E0502060401010101" pitchFamily="34" charset="-79"/>
                <a:cs typeface="David" panose="020E0502060401010101" pitchFamily="34" charset="-79"/>
              </a:rPr>
              <a:t> </a:t>
            </a:r>
            <a:r>
              <a:rPr kumimoji="0" lang="en-US" sz="2400" b="0" i="0" u="none" strike="noStrike" kern="0" cap="none" spc="0" normalizeH="0" baseline="0" noProof="0" dirty="0">
                <a:ln>
                  <a:noFill/>
                </a:ln>
                <a:solidFill>
                  <a:srgbClr val="000000"/>
                </a:solidFill>
                <a:effectLst/>
                <a:uLnTx/>
                <a:uFillTx/>
                <a:latin typeface="David" panose="020E0502060401010101" pitchFamily="34" charset="-79"/>
                <a:cs typeface="David" panose="020E0502060401010101" pitchFamily="34" charset="-79"/>
              </a:rPr>
              <a:t>:</a:t>
            </a:r>
            <a:r>
              <a:rPr kumimoji="0" lang="he-IL" sz="2400" b="0" i="0" u="none" strike="noStrike" kern="0" cap="none" spc="0" normalizeH="0" baseline="0" noProof="0" dirty="0">
                <a:ln>
                  <a:noFill/>
                </a:ln>
                <a:solidFill>
                  <a:srgbClr val="000000"/>
                </a:solidFill>
                <a:effectLst/>
                <a:uLnTx/>
                <a:uFillTx/>
                <a:latin typeface="David" panose="020E0502060401010101" pitchFamily="34" charset="-79"/>
                <a:cs typeface="David" panose="020E0502060401010101" pitchFamily="34" charset="-79"/>
              </a:rPr>
              <a:t>מספר אטומי</a:t>
            </a:r>
            <a:endParaRPr kumimoji="0" lang="en-US" sz="2400" b="0" i="0" u="none" strike="noStrike" kern="0" cap="none" spc="0" normalizeH="0" baseline="0" noProof="0" dirty="0">
              <a:ln>
                <a:noFill/>
              </a:ln>
              <a:solidFill>
                <a:srgbClr val="000000"/>
              </a:solidFill>
              <a:effectLst/>
              <a:uLnTx/>
              <a:uFillTx/>
              <a:latin typeface="David" panose="020E0502060401010101" pitchFamily="34" charset="-79"/>
              <a:cs typeface="David" panose="020E0502060401010101" pitchFamily="34" charset="-79"/>
            </a:endParaRPr>
          </a:p>
        </p:txBody>
      </p:sp>
      <p:sp>
        <p:nvSpPr>
          <p:cNvPr id="7" name="Text Box 8">
            <a:extLst>
              <a:ext uri="{FF2B5EF4-FFF2-40B4-BE49-F238E27FC236}">
                <a16:creationId xmlns:a16="http://schemas.microsoft.com/office/drawing/2014/main" id="{4D33F0F1-25B5-3DAE-8E41-31D965014EA4}"/>
              </a:ext>
            </a:extLst>
          </p:cNvPr>
          <p:cNvSpPr txBox="1">
            <a:spLocks noChangeArrowheads="1"/>
          </p:cNvSpPr>
          <p:nvPr/>
        </p:nvSpPr>
        <p:spPr bwMode="auto">
          <a:xfrm>
            <a:off x="1521413" y="1848501"/>
            <a:ext cx="962339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base" hangingPunct="1">
              <a:spcBef>
                <a:spcPct val="50000"/>
              </a:spcBef>
              <a:spcAft>
                <a:spcPct val="0"/>
              </a:spcAft>
            </a:pPr>
            <a:r>
              <a:rPr lang="en-US" sz="2400" dirty="0">
                <a:solidFill>
                  <a:srgbClr val="000000"/>
                </a:solidFill>
                <a:latin typeface="Times New Roman" pitchFamily="18" charset="0"/>
                <a:cs typeface="Times New Roman" pitchFamily="18" charset="0"/>
              </a:rPr>
              <a:t>Cu</a:t>
            </a:r>
            <a:r>
              <a:rPr lang="en-US" sz="2400" baseline="300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 e   </a:t>
            </a:r>
            <a:r>
              <a:rPr lang="en-US" sz="2400" dirty="0">
                <a:solidFill>
                  <a:srgbClr val="000000"/>
                </a:solidFill>
                <a:latin typeface="Times New Roman" pitchFamily="18" charset="0"/>
              </a:rPr>
              <a:t>→</a:t>
            </a:r>
            <a:r>
              <a:rPr lang="en-US" sz="2400" dirty="0">
                <a:solidFill>
                  <a:srgbClr val="000000"/>
                </a:solidFill>
                <a:latin typeface="Times New Roman" pitchFamily="18" charset="0"/>
                <a:cs typeface="Times New Roman" pitchFamily="18" charset="0"/>
              </a:rPr>
              <a:t> Cu</a:t>
            </a:r>
            <a:r>
              <a:rPr lang="en-US" sz="2400" baseline="30000" dirty="0">
                <a:solidFill>
                  <a:srgbClr val="000000"/>
                </a:solidFill>
                <a:latin typeface="Times New Roman" pitchFamily="18" charset="0"/>
                <a:cs typeface="Times New Roman" pitchFamily="18" charset="0"/>
              </a:rPr>
              <a:t>2+</a:t>
            </a:r>
          </a:p>
          <a:p>
            <a:pPr algn="l" eaLnBrk="1" fontAlgn="base" hangingPunct="1">
              <a:spcBef>
                <a:spcPct val="50000"/>
              </a:spcBef>
              <a:spcAft>
                <a:spcPct val="0"/>
              </a:spcAft>
            </a:pPr>
            <a:r>
              <a:rPr lang="en-US" sz="2400" dirty="0">
                <a:solidFill>
                  <a:srgbClr val="000000"/>
                </a:solidFill>
                <a:latin typeface="Times New Roman" pitchFamily="18" charset="0"/>
                <a:cs typeface="Times New Roman" pitchFamily="18" charset="0"/>
              </a:rPr>
              <a:t>+ e</a:t>
            </a:r>
            <a:r>
              <a:rPr lang="en-US" sz="2400" dirty="0">
                <a:solidFill>
                  <a:srgbClr val="000000"/>
                </a:solidFill>
                <a:cs typeface="David" pitchFamily="34" charset="-79"/>
              </a:rPr>
              <a:t> </a:t>
            </a:r>
            <a:r>
              <a:rPr lang="he-IL" sz="2400" dirty="0">
                <a:solidFill>
                  <a:srgbClr val="000000"/>
                </a:solidFill>
                <a:cs typeface="David" pitchFamily="34" charset="-79"/>
              </a:rPr>
              <a:t> </a:t>
            </a:r>
            <a:r>
              <a:rPr lang="en-US" sz="2400" dirty="0">
                <a:solidFill>
                  <a:srgbClr val="000000"/>
                </a:solidFill>
                <a:latin typeface="David" panose="020E0502060401010101" pitchFamily="34" charset="-79"/>
                <a:cs typeface="David" panose="020E0502060401010101" pitchFamily="34" charset="-79"/>
              </a:rPr>
              <a:t>C</a:t>
            </a:r>
            <a:r>
              <a:rPr lang="en-US" sz="2400" dirty="0">
                <a:solidFill>
                  <a:srgbClr val="000000"/>
                </a:solidFill>
                <a:latin typeface="Times New Roman" pitchFamily="18" charset="0"/>
                <a:cs typeface="Times New Roman" pitchFamily="18" charset="0"/>
              </a:rPr>
              <a:t>u</a:t>
            </a:r>
            <a:r>
              <a:rPr lang="en-US" sz="2400" baseline="300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rPr>
              <a:t>→</a:t>
            </a:r>
            <a:r>
              <a:rPr lang="en-US" sz="2400" dirty="0">
                <a:solidFill>
                  <a:srgbClr val="000000"/>
                </a:solidFill>
                <a:latin typeface="Times New Roman" pitchFamily="18" charset="0"/>
                <a:cs typeface="Times New Roman" pitchFamily="18" charset="0"/>
              </a:rPr>
              <a:t> Cu</a:t>
            </a:r>
            <a:r>
              <a:rPr lang="en-US" sz="2400" baseline="30000" dirty="0">
                <a:solidFill>
                  <a:srgbClr val="000000"/>
                </a:solidFill>
                <a:latin typeface="Times New Roman" pitchFamily="18" charset="0"/>
                <a:cs typeface="Times New Roman" pitchFamily="18" charset="0"/>
              </a:rPr>
              <a:t>2+</a:t>
            </a:r>
          </a:p>
          <a:p>
            <a:pPr eaLnBrk="1" fontAlgn="base" hangingPunct="1">
              <a:spcBef>
                <a:spcPct val="50000"/>
              </a:spcBef>
              <a:spcAft>
                <a:spcPct val="0"/>
              </a:spcAft>
            </a:pPr>
            <a:r>
              <a:rPr lang="he-IL" sz="2400" dirty="0">
                <a:solidFill>
                  <a:srgbClr val="000000"/>
                </a:solidFill>
                <a:cs typeface="David" pitchFamily="34" charset="-79"/>
              </a:rPr>
              <a:t>  חמצון (עליה בדרגת החמצון) , </a:t>
            </a:r>
            <a:r>
              <a:rPr lang="en-US" sz="2400" dirty="0">
                <a:solidFill>
                  <a:srgbClr val="000000"/>
                </a:solidFill>
                <a:latin typeface="Times New Roman" pitchFamily="18" charset="0"/>
                <a:cs typeface="Times New Roman" pitchFamily="18" charset="0"/>
              </a:rPr>
              <a:t>Cu</a:t>
            </a:r>
            <a:r>
              <a:rPr lang="en-US" sz="2400" baseline="30000" dirty="0">
                <a:solidFill>
                  <a:srgbClr val="000000"/>
                </a:solidFill>
                <a:latin typeface="Times New Roman" pitchFamily="18" charset="0"/>
                <a:cs typeface="Times New Roman" pitchFamily="18" charset="0"/>
              </a:rPr>
              <a:t>+</a:t>
            </a:r>
            <a:r>
              <a:rPr lang="he-IL" sz="2400" dirty="0">
                <a:solidFill>
                  <a:srgbClr val="000000"/>
                </a:solidFill>
                <a:cs typeface="David" pitchFamily="34" charset="-79"/>
              </a:rPr>
              <a:t> מחזר</a:t>
            </a:r>
            <a:r>
              <a:rPr lang="en-US" sz="2400" dirty="0">
                <a:solidFill>
                  <a:srgbClr val="000000"/>
                </a:solidFill>
                <a:cs typeface="David" pitchFamily="34" charset="-79"/>
              </a:rPr>
              <a:t> </a:t>
            </a:r>
            <a:endParaRPr lang="en-US" sz="2400" dirty="0">
              <a:solidFill>
                <a:srgbClr val="000000"/>
              </a:solidFill>
              <a:latin typeface="Times New Roman" pitchFamily="18" charset="0"/>
              <a:cs typeface="Times New Roman" pitchFamily="18" charset="0"/>
            </a:endParaRPr>
          </a:p>
          <a:p>
            <a:pPr eaLnBrk="1" fontAlgn="base" hangingPunct="1">
              <a:spcBef>
                <a:spcPct val="50000"/>
              </a:spcBef>
              <a:spcAft>
                <a:spcPct val="0"/>
              </a:spcAft>
            </a:pPr>
            <a:endParaRPr lang="en-US" sz="2400" dirty="0">
              <a:solidFill>
                <a:srgbClr val="000000"/>
              </a:solidFill>
              <a:cs typeface="David" pitchFamily="34" charset="-79"/>
            </a:endParaRPr>
          </a:p>
        </p:txBody>
      </p:sp>
      <p:sp>
        <p:nvSpPr>
          <p:cNvPr id="8" name="Text Box 9">
            <a:extLst>
              <a:ext uri="{FF2B5EF4-FFF2-40B4-BE49-F238E27FC236}">
                <a16:creationId xmlns:a16="http://schemas.microsoft.com/office/drawing/2014/main" id="{31F1FDD0-890A-7295-C707-6E8B284FE2D9}"/>
              </a:ext>
            </a:extLst>
          </p:cNvPr>
          <p:cNvSpPr txBox="1">
            <a:spLocks noChangeArrowheads="1"/>
          </p:cNvSpPr>
          <p:nvPr/>
        </p:nvSpPr>
        <p:spPr bwMode="auto">
          <a:xfrm>
            <a:off x="3581400" y="3870583"/>
            <a:ext cx="8001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Fe</a:t>
            </a:r>
            <a:r>
              <a:rPr kumimoji="0" lang="en-US" sz="2400" b="0" i="0" u="none" strike="noStrike" kern="0" cap="none" spc="0" normalizeH="0" baseline="30000" noProof="0" dirty="0">
                <a:ln>
                  <a:noFill/>
                </a:ln>
                <a:solidFill>
                  <a:srgbClr val="000000"/>
                </a:solidFill>
                <a:effectLst/>
                <a:uLnTx/>
                <a:uFillTx/>
                <a:latin typeface="Times New Roman" pitchFamily="18" charset="0"/>
                <a:cs typeface="Times New Roman" pitchFamily="18" charset="0"/>
              </a:rPr>
              <a:t>3+ </a:t>
            </a: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e </a:t>
            </a:r>
            <a:r>
              <a:rPr kumimoji="0" lang="en-US" sz="2400" b="0" i="0" u="none" strike="noStrike" kern="0" cap="none" spc="0" normalizeH="0" baseline="0" noProof="0" dirty="0">
                <a:ln>
                  <a:noFill/>
                </a:ln>
                <a:solidFill>
                  <a:srgbClr val="000000"/>
                </a:solidFill>
                <a:effectLst/>
                <a:uLnTx/>
                <a:uFillTx/>
                <a:latin typeface="Times New Roman" pitchFamily="18" charset="0"/>
              </a:rPr>
              <a:t>→</a:t>
            </a: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Fe</a:t>
            </a:r>
            <a:r>
              <a:rPr kumimoji="0" lang="en-US" sz="2400" b="0" i="0" u="none" strike="noStrike" kern="0" cap="none" spc="0" normalizeH="0" baseline="30000" noProof="0" dirty="0">
                <a:ln>
                  <a:noFill/>
                </a:ln>
                <a:solidFill>
                  <a:srgbClr val="000000"/>
                </a:solidFill>
                <a:effectLst/>
                <a:uLnTx/>
                <a:uFillTx/>
                <a:latin typeface="Times New Roman" pitchFamily="18" charset="0"/>
                <a:cs typeface="Times New Roman" pitchFamily="18" charset="0"/>
              </a:rPr>
              <a:t>2+</a:t>
            </a:r>
            <a:r>
              <a:rPr kumimoji="0" lang="en-US" sz="2400" b="0" i="0" u="none" strike="noStrike" kern="0" cap="none" spc="0" normalizeH="0" baseline="0" noProof="0" dirty="0">
                <a:ln>
                  <a:noFill/>
                </a:ln>
                <a:solidFill>
                  <a:srgbClr val="000000"/>
                </a:solidFill>
                <a:effectLst/>
                <a:uLnTx/>
                <a:uFillTx/>
                <a:cs typeface="David" pitchFamily="34" charset="-79"/>
              </a:rPr>
              <a:t> </a:t>
            </a:r>
            <a:r>
              <a:rPr kumimoji="0" lang="he-IL" sz="2400" b="0" i="0" u="none" strike="noStrike" kern="0" cap="none" spc="0" normalizeH="0" baseline="0" noProof="0" dirty="0">
                <a:ln>
                  <a:noFill/>
                </a:ln>
                <a:solidFill>
                  <a:srgbClr val="000000"/>
                </a:solidFill>
                <a:effectLst/>
                <a:uLnTx/>
                <a:uFillTx/>
                <a:cs typeface="David" pitchFamily="34" charset="-79"/>
              </a:rPr>
              <a:t>   </a:t>
            </a:r>
            <a:endParaRPr kumimoji="0" lang="en-US" sz="2400" b="0" i="0" u="none" strike="noStrike" kern="0" cap="none" spc="0" normalizeH="0" baseline="0" noProof="0" dirty="0">
              <a:ln>
                <a:noFill/>
              </a:ln>
              <a:solidFill>
                <a:srgbClr val="000000"/>
              </a:solidFill>
              <a:effectLst/>
              <a:uLnTx/>
              <a:uFillTx/>
              <a:cs typeface="David" pitchFamily="34" charset="-79"/>
            </a:endParaRPr>
          </a:p>
          <a:p>
            <a:pPr marL="0" marR="0" lvl="0" indent="0" defTabSz="914400" eaLnBrk="1" fontAlgn="base" latinLnBrk="0" hangingPunct="1">
              <a:lnSpc>
                <a:spcPct val="100000"/>
              </a:lnSpc>
              <a:spcBef>
                <a:spcPct val="50000"/>
              </a:spcBef>
              <a:spcAft>
                <a:spcPct val="0"/>
              </a:spcAft>
              <a:buClrTx/>
              <a:buSzTx/>
              <a:buFontTx/>
              <a:buNone/>
              <a:tabLst/>
              <a:defRPr/>
            </a:pPr>
            <a:r>
              <a:rPr kumimoji="0" lang="he-IL" sz="2400" b="0" i="0" u="none" strike="noStrike" kern="0" cap="none" spc="0" normalizeH="0" baseline="0" noProof="0" dirty="0">
                <a:ln>
                  <a:noFill/>
                </a:ln>
                <a:solidFill>
                  <a:srgbClr val="000000"/>
                </a:solidFill>
                <a:effectLst/>
                <a:uLnTx/>
                <a:uFillTx/>
                <a:cs typeface="David" pitchFamily="34" charset="-79"/>
              </a:rPr>
              <a:t>חיזור (ירידה בדרגת החמצון) , </a:t>
            </a: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Fe</a:t>
            </a:r>
            <a:r>
              <a:rPr kumimoji="0" lang="en-US" sz="2400" b="0" i="0" u="none" strike="noStrike" kern="0" cap="none" spc="0" normalizeH="0" baseline="30000" noProof="0" dirty="0">
                <a:ln>
                  <a:noFill/>
                </a:ln>
                <a:solidFill>
                  <a:srgbClr val="000000"/>
                </a:solidFill>
                <a:effectLst/>
                <a:uLnTx/>
                <a:uFillTx/>
                <a:latin typeface="Times New Roman" pitchFamily="18" charset="0"/>
                <a:cs typeface="Times New Roman" pitchFamily="18" charset="0"/>
              </a:rPr>
              <a:t>3+</a:t>
            </a:r>
            <a:r>
              <a:rPr kumimoji="0" lang="en-US" sz="2400" b="0" i="0" u="none" strike="noStrike" kern="0" cap="none" spc="0" normalizeH="0" baseline="0" noProof="0" dirty="0">
                <a:ln>
                  <a:noFill/>
                </a:ln>
                <a:solidFill>
                  <a:srgbClr val="000000"/>
                </a:solidFill>
                <a:effectLst/>
                <a:uLnTx/>
                <a:uFillTx/>
              </a:rPr>
              <a:t> </a:t>
            </a:r>
            <a:r>
              <a:rPr kumimoji="0" lang="he-IL" sz="2400" b="0" i="0" u="none" strike="noStrike" kern="0" cap="none" spc="0" normalizeH="0" baseline="0" noProof="0" dirty="0">
                <a:ln>
                  <a:noFill/>
                </a:ln>
                <a:solidFill>
                  <a:srgbClr val="000000"/>
                </a:solidFill>
                <a:effectLst/>
                <a:uLnTx/>
                <a:uFillTx/>
              </a:rPr>
              <a:t> </a:t>
            </a:r>
            <a:r>
              <a:rPr kumimoji="0" lang="he-IL" sz="2400" b="0" i="0" u="none" strike="noStrike" kern="0" cap="none" spc="0" normalizeH="0" baseline="0" noProof="0" dirty="0">
                <a:ln>
                  <a:noFill/>
                </a:ln>
                <a:solidFill>
                  <a:srgbClr val="000000"/>
                </a:solidFill>
                <a:effectLst/>
                <a:uLnTx/>
                <a:uFillTx/>
                <a:cs typeface="David" pitchFamily="34" charset="-79"/>
              </a:rPr>
              <a:t>מחמצן</a:t>
            </a:r>
            <a:endParaRPr kumimoji="0" lang="en-US" sz="2400" b="0" i="0" u="none" strike="noStrike" kern="0" cap="none" spc="0" normalizeH="0" baseline="0" noProof="0" dirty="0">
              <a:ln>
                <a:noFill/>
              </a:ln>
              <a:solidFill>
                <a:srgbClr val="000000"/>
              </a:solidFill>
              <a:effectLst/>
              <a:uLnTx/>
              <a:uFillTx/>
              <a:cs typeface="David" pitchFamily="34" charset="-79"/>
            </a:endParaRPr>
          </a:p>
        </p:txBody>
      </p:sp>
      <p:sp>
        <p:nvSpPr>
          <p:cNvPr id="9" name="Text Box 8">
            <a:extLst>
              <a:ext uri="{FF2B5EF4-FFF2-40B4-BE49-F238E27FC236}">
                <a16:creationId xmlns:a16="http://schemas.microsoft.com/office/drawing/2014/main" id="{5146C3C1-D87D-5BE5-77EB-DB4FA1D1F589}"/>
              </a:ext>
            </a:extLst>
          </p:cNvPr>
          <p:cNvSpPr txBox="1">
            <a:spLocks noChangeArrowheads="1"/>
          </p:cNvSpPr>
          <p:nvPr/>
        </p:nvSpPr>
        <p:spPr bwMode="auto">
          <a:xfrm>
            <a:off x="3782998" y="1311050"/>
            <a:ext cx="39535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base" hangingPunct="1">
              <a:spcBef>
                <a:spcPct val="50000"/>
              </a:spcBef>
              <a:spcAft>
                <a:spcPct val="0"/>
              </a:spcAft>
            </a:pPr>
            <a:r>
              <a:rPr lang="en-US" sz="2400" dirty="0">
                <a:solidFill>
                  <a:srgbClr val="000000"/>
                </a:solidFill>
                <a:latin typeface="Times New Roman" pitchFamily="18" charset="0"/>
                <a:cs typeface="Times New Roman" pitchFamily="18" charset="0"/>
              </a:rPr>
              <a:t>Cu</a:t>
            </a:r>
            <a:r>
              <a:rPr lang="en-US" sz="2400" baseline="300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 </a:t>
            </a: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Fe</a:t>
            </a:r>
            <a:r>
              <a:rPr kumimoji="0" lang="en-US" sz="2400" b="0" i="0" u="none" strike="noStrike" kern="0" cap="none" spc="0" normalizeH="0" baseline="30000" noProof="0" dirty="0">
                <a:ln>
                  <a:noFill/>
                </a:ln>
                <a:solidFill>
                  <a:srgbClr val="000000"/>
                </a:solidFill>
                <a:effectLst/>
                <a:uLnTx/>
                <a:uFillTx/>
                <a:latin typeface="Times New Roman" pitchFamily="18" charset="0"/>
                <a:cs typeface="Times New Roman" pitchFamily="18" charset="0"/>
              </a:rPr>
              <a:t>3+ </a:t>
            </a:r>
            <a:r>
              <a:rPr lang="en-US" sz="2400" dirty="0">
                <a:solidFill>
                  <a:srgbClr val="000000"/>
                </a:solidFill>
                <a:latin typeface="Times New Roman" pitchFamily="18" charset="0"/>
              </a:rPr>
              <a:t>→</a:t>
            </a:r>
            <a:r>
              <a:rPr lang="en-US" sz="2400" dirty="0">
                <a:solidFill>
                  <a:srgbClr val="000000"/>
                </a:solidFill>
                <a:latin typeface="Times New Roman" pitchFamily="18" charset="0"/>
                <a:cs typeface="Times New Roman" pitchFamily="18" charset="0"/>
              </a:rPr>
              <a:t> Cu</a:t>
            </a:r>
            <a:r>
              <a:rPr lang="en-US" sz="2400" baseline="30000" dirty="0">
                <a:solidFill>
                  <a:srgbClr val="000000"/>
                </a:solidFill>
                <a:latin typeface="Times New Roman" pitchFamily="18" charset="0"/>
                <a:cs typeface="Times New Roman" pitchFamily="18" charset="0"/>
              </a:rPr>
              <a:t>2+</a:t>
            </a: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 Fe</a:t>
            </a:r>
            <a:r>
              <a:rPr kumimoji="0" lang="en-US" sz="2400" b="0" i="0" u="none" strike="noStrike" kern="0" cap="none" spc="0" normalizeH="0" baseline="30000" noProof="0" dirty="0">
                <a:ln>
                  <a:noFill/>
                </a:ln>
                <a:solidFill>
                  <a:srgbClr val="000000"/>
                </a:solidFill>
                <a:effectLst/>
                <a:uLnTx/>
                <a:uFillTx/>
                <a:latin typeface="Times New Roman" pitchFamily="18" charset="0"/>
                <a:cs typeface="Times New Roman" pitchFamily="18" charset="0"/>
              </a:rPr>
              <a:t>2+</a:t>
            </a:r>
            <a:r>
              <a:rPr kumimoji="0" lang="en-US" sz="2400" b="0" i="0" u="none" strike="noStrike" kern="0" cap="none" spc="0" normalizeH="0" baseline="0" noProof="0" dirty="0">
                <a:ln>
                  <a:noFill/>
                </a:ln>
                <a:solidFill>
                  <a:srgbClr val="000000"/>
                </a:solidFill>
                <a:effectLst/>
                <a:uLnTx/>
                <a:uFillTx/>
                <a:cs typeface="David" pitchFamily="34" charset="-79"/>
              </a:rPr>
              <a:t> </a:t>
            </a:r>
            <a:endParaRPr lang="en-US" sz="2400" dirty="0">
              <a:solidFill>
                <a:srgbClr val="000000"/>
              </a:solidFill>
              <a:cs typeface="David" pitchFamily="34" charset="-79"/>
            </a:endParaRPr>
          </a:p>
        </p:txBody>
      </p:sp>
      <p:sp>
        <p:nvSpPr>
          <p:cNvPr id="11" name="תיבת טקסט 10">
            <a:extLst>
              <a:ext uri="{FF2B5EF4-FFF2-40B4-BE49-F238E27FC236}">
                <a16:creationId xmlns:a16="http://schemas.microsoft.com/office/drawing/2014/main" id="{40225F4F-919A-54CD-3E22-EE7DAF0F38E6}"/>
              </a:ext>
            </a:extLst>
          </p:cNvPr>
          <p:cNvSpPr txBox="1"/>
          <p:nvPr/>
        </p:nvSpPr>
        <p:spPr>
          <a:xfrm>
            <a:off x="268548" y="5082689"/>
            <a:ext cx="10153835" cy="1077218"/>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a:ea typeface="ＭＳ Ｐゴシック"/>
                <a:cs typeface="+mn-cs"/>
              </a:rPr>
              <a:t>Oxidation Number</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ea typeface="ＭＳ Ｐゴシック"/>
                <a:cs typeface="+mn-cs"/>
              </a:rPr>
              <a:t>This is the actual charge of the atom if it exists as a monoatomic ion, or a hypothetical charge assigned to the atom in the substance using simple rules.</a:t>
            </a:r>
          </a:p>
        </p:txBody>
      </p:sp>
      <p:sp>
        <p:nvSpPr>
          <p:cNvPr id="13" name="תיבת טקסט 12">
            <a:extLst>
              <a:ext uri="{FF2B5EF4-FFF2-40B4-BE49-F238E27FC236}">
                <a16:creationId xmlns:a16="http://schemas.microsoft.com/office/drawing/2014/main" id="{5B99B61D-0F85-EA10-9EC8-18A5F821418B}"/>
              </a:ext>
            </a:extLst>
          </p:cNvPr>
          <p:cNvSpPr txBox="1"/>
          <p:nvPr/>
        </p:nvSpPr>
        <p:spPr>
          <a:xfrm>
            <a:off x="7927760" y="1496736"/>
            <a:ext cx="4048217" cy="461665"/>
          </a:xfrm>
          <a:prstGeom prst="rect">
            <a:avLst/>
          </a:prstGeom>
          <a:noFill/>
        </p:spPr>
        <p:txBody>
          <a:bodyPr wrap="square" rtlCol="0">
            <a:spAutoFit/>
          </a:bodyPr>
          <a:lstStyle/>
          <a:p>
            <a:r>
              <a:rPr lang="he-IL" sz="2400" u="sng" dirty="0">
                <a:latin typeface="David" panose="020E0502060401010101" pitchFamily="34" charset="-79"/>
                <a:cs typeface="David" panose="020E0502060401010101" pitchFamily="34" charset="-79"/>
              </a:rPr>
              <a:t>מחצית התגובה של החמצון:</a:t>
            </a:r>
            <a:endParaRPr lang="en-US" sz="2400" u="sng" dirty="0">
              <a:latin typeface="David" panose="020E0502060401010101" pitchFamily="34" charset="-79"/>
              <a:cs typeface="David" panose="020E0502060401010101" pitchFamily="34" charset="-79"/>
            </a:endParaRPr>
          </a:p>
        </p:txBody>
      </p:sp>
      <p:sp>
        <p:nvSpPr>
          <p:cNvPr id="14" name="תיבת טקסט 13">
            <a:extLst>
              <a:ext uri="{FF2B5EF4-FFF2-40B4-BE49-F238E27FC236}">
                <a16:creationId xmlns:a16="http://schemas.microsoft.com/office/drawing/2014/main" id="{C68209B6-57BF-E1A0-B36A-76F67F301CD2}"/>
              </a:ext>
            </a:extLst>
          </p:cNvPr>
          <p:cNvSpPr txBox="1"/>
          <p:nvPr/>
        </p:nvSpPr>
        <p:spPr>
          <a:xfrm>
            <a:off x="8026154" y="3443307"/>
            <a:ext cx="4048217" cy="461665"/>
          </a:xfrm>
          <a:prstGeom prst="rect">
            <a:avLst/>
          </a:prstGeom>
          <a:noFill/>
        </p:spPr>
        <p:txBody>
          <a:bodyPr wrap="square" rtlCol="0">
            <a:spAutoFit/>
          </a:bodyPr>
          <a:lstStyle/>
          <a:p>
            <a:r>
              <a:rPr lang="he-IL" sz="2400" u="sng" dirty="0">
                <a:latin typeface="David" panose="020E0502060401010101" pitchFamily="34" charset="-79"/>
                <a:cs typeface="David" panose="020E0502060401010101" pitchFamily="34" charset="-79"/>
              </a:rPr>
              <a:t>מחצית התגובה של החיזור:</a:t>
            </a:r>
            <a:endParaRPr lang="en-US" sz="2400" u="sng"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04428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idx="1"/>
          </p:nvPr>
        </p:nvSpPr>
        <p:spPr/>
        <p:txBody>
          <a:bodyPr/>
          <a:lstStyle/>
          <a:p>
            <a:pPr marL="0" indent="0" eaLnBrk="1" hangingPunct="1">
              <a:buNone/>
            </a:pPr>
            <a:r>
              <a:rPr lang="en-US" altLang="en-US" sz="3600" b="1" dirty="0"/>
              <a:t>Half-reaction</a:t>
            </a:r>
            <a:endParaRPr lang="en-US" altLang="en-US" sz="3600" dirty="0"/>
          </a:p>
          <a:p>
            <a:pPr marL="0" indent="0" eaLnBrk="1" hangingPunct="1">
              <a:buNone/>
            </a:pPr>
            <a:r>
              <a:rPr lang="en-US" altLang="en-US" dirty="0"/>
              <a:t>It is one of two parts of an oxidation</a:t>
            </a:r>
            <a:r>
              <a:rPr lang="en-US" altLang="en-US" dirty="0">
                <a:cs typeface="Arial" panose="020B0604020202020204" pitchFamily="34" charset="0"/>
              </a:rPr>
              <a:t>–</a:t>
            </a:r>
            <a:r>
              <a:rPr lang="en-US" altLang="en-US" dirty="0"/>
              <a:t>reduction reaction, one part of which involves a loss of electrons (or increase in oxidation number) and the other part of which involves a gain of electrons (or decrease in oxidation number).</a:t>
            </a:r>
            <a:endParaRPr lang="en-US" altLang="en-US" b="1" dirty="0"/>
          </a:p>
        </p:txBody>
      </p:sp>
      <p:sp>
        <p:nvSpPr>
          <p:cNvPr id="18841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4 | </a:t>
            </a:r>
            <a:fld id="{963AEBD9-704F-40C7-AD34-9ACDF38EAF3D}"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1" eaLnBrk="1" fontAlgn="auto" latinLnBrk="0" hangingPunct="1">
                <a:lnSpc>
                  <a:spcPct val="100000"/>
                </a:lnSpc>
                <a:spcBef>
                  <a:spcPct val="0"/>
                </a:spcBef>
                <a:spcAft>
                  <a:spcPts val="0"/>
                </a:spcAft>
                <a:buClrTx/>
                <a:buSzTx/>
                <a:buFontTx/>
                <a:buNone/>
                <a:tabLst/>
                <a:defRPr/>
              </a:pPr>
              <a:t>29</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תגובות כימיות</a:t>
            </a:r>
            <a:endParaRPr kumimoji="0" lang="en-US" sz="1000" b="0" i="0"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Tree>
    <p:extLst>
      <p:ext uri="{BB962C8B-B14F-4D97-AF65-F5344CB8AC3E}">
        <p14:creationId xmlns:p14="http://schemas.microsoft.com/office/powerpoint/2010/main" val="346424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0" y="76200"/>
            <a:ext cx="9144000" cy="1143000"/>
          </a:xfrm>
        </p:spPr>
        <p:txBody>
          <a:bodyPr/>
          <a:lstStyle/>
          <a:p>
            <a:pPr eaLnBrk="1" hangingPunct="1"/>
            <a:r>
              <a:rPr lang="en-US" dirty="0"/>
              <a:t>Electrolytes and Nonelectrolytes</a:t>
            </a:r>
            <a:endParaRPr lang="en-US" dirty="0">
              <a:latin typeface="Arial" charset="0"/>
              <a:ea typeface="ＭＳ Ｐゴシック" charset="0"/>
            </a:endParaRPr>
          </a:p>
        </p:txBody>
      </p:sp>
      <p:sp>
        <p:nvSpPr>
          <p:cNvPr id="9" name="Content Placeholder 1"/>
          <p:cNvSpPr>
            <a:spLocks noGrp="1"/>
          </p:cNvSpPr>
          <p:nvPr>
            <p:ph sz="half" idx="1"/>
          </p:nvPr>
        </p:nvSpPr>
        <p:spPr>
          <a:xfrm>
            <a:off x="1981200" y="3886201"/>
            <a:ext cx="8458200" cy="2066925"/>
          </a:xfrm>
        </p:spPr>
        <p:txBody>
          <a:bodyPr/>
          <a:lstStyle/>
          <a:p>
            <a:pPr eaLnBrk="1" hangingPunct="1"/>
            <a:r>
              <a:rPr lang="en-US" sz="2800" dirty="0"/>
              <a:t>An </a:t>
            </a:r>
            <a:r>
              <a:rPr lang="en-US" sz="2800" b="1" dirty="0"/>
              <a:t>electrolyte</a:t>
            </a:r>
            <a:r>
              <a:rPr lang="en-US" sz="2800" dirty="0"/>
              <a:t> is a substance that dissociates into ions when dissolved in water.</a:t>
            </a:r>
          </a:p>
          <a:p>
            <a:pPr eaLnBrk="1" hangingPunct="1"/>
            <a:r>
              <a:rPr lang="en-US" sz="2800" dirty="0"/>
              <a:t>A</a:t>
            </a:r>
            <a:r>
              <a:rPr lang="en-US" sz="2800" dirty="0">
                <a:solidFill>
                  <a:schemeClr val="accent2"/>
                </a:solidFill>
              </a:rPr>
              <a:t> </a:t>
            </a:r>
            <a:r>
              <a:rPr lang="en-US" sz="2800" b="1" dirty="0"/>
              <a:t>nonelectrolyte</a:t>
            </a:r>
            <a:r>
              <a:rPr lang="en-US" sz="2800" dirty="0"/>
              <a:t> may dissolve in water, but it does not dissociate into ions when it does so.</a:t>
            </a:r>
          </a:p>
        </p:txBody>
      </p:sp>
      <p:pic>
        <p:nvPicPr>
          <p:cNvPr id="4" name="Picture 3" descr="04_03_Tab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368" y="1420368"/>
            <a:ext cx="8534400" cy="1932432"/>
          </a:xfrm>
          <a:prstGeom prst="rect">
            <a:avLst/>
          </a:prstGeom>
        </p:spPr>
      </p:pic>
      <p:sp>
        <p:nvSpPr>
          <p:cNvPr id="2" name="מציין מיקום של כותרת תחתונה 1">
            <a:extLst>
              <a:ext uri="{FF2B5EF4-FFF2-40B4-BE49-F238E27FC236}">
                <a16:creationId xmlns:a16="http://schemas.microsoft.com/office/drawing/2014/main" id="{AD489828-9115-D972-2957-C9C8D4B6D4ED}"/>
              </a:ext>
            </a:extLst>
          </p:cNvPr>
          <p:cNvSpPr>
            <a:spLocks noGrp="1"/>
          </p:cNvSpPr>
          <p:nvPr>
            <p:ph type="ftr" sz="quarter" idx="12"/>
          </p:nvPr>
        </p:nvSpPr>
        <p:spPr>
          <a:xfrm>
            <a:off x="765452" y="6324600"/>
            <a:ext cx="6299200" cy="457200"/>
          </a:xfrm>
        </p:spPr>
        <p:txBody>
          <a:bodyPr/>
          <a:lstStyle/>
          <a:p>
            <a:pPr>
              <a:defRPr/>
            </a:pPr>
            <a:r>
              <a:rPr lang="he-IL" dirty="0"/>
              <a:t>תגובות כימיות</a:t>
            </a:r>
            <a:endParaRPr lang="en-US" dirty="0"/>
          </a:p>
        </p:txBody>
      </p:sp>
      <p:sp>
        <p:nvSpPr>
          <p:cNvPr id="3" name="מציין מיקום של מספר שקופית 2">
            <a:extLst>
              <a:ext uri="{FF2B5EF4-FFF2-40B4-BE49-F238E27FC236}">
                <a16:creationId xmlns:a16="http://schemas.microsoft.com/office/drawing/2014/main" id="{B26641EF-A0EC-3436-9CE7-155B3FC55D12}"/>
              </a:ext>
            </a:extLst>
          </p:cNvPr>
          <p:cNvSpPr>
            <a:spLocks noGrp="1"/>
          </p:cNvSpPr>
          <p:nvPr>
            <p:ph type="sldNum" sz="quarter" idx="10"/>
          </p:nvPr>
        </p:nvSpPr>
        <p:spPr>
          <a:xfrm>
            <a:off x="2372310" y="6400800"/>
            <a:ext cx="2540000" cy="457200"/>
          </a:xfrm>
        </p:spPr>
        <p:txBody>
          <a:bodyPr/>
          <a:lstStyle/>
          <a:p>
            <a:pPr>
              <a:defRPr/>
            </a:pPr>
            <a:fld id="{2B6C1EE1-16AC-884A-B029-CEA4E2EE6F25}" type="slidenum">
              <a:rPr lang="en-US" smtClean="0"/>
              <a:pPr>
                <a:defRPr/>
              </a:pPr>
              <a:t>3</a:t>
            </a:fld>
            <a:endParaRPr lang="en-US" dirty="0"/>
          </a:p>
        </p:txBody>
      </p:sp>
    </p:spTree>
    <p:extLst>
      <p:ext uri="{BB962C8B-B14F-4D97-AF65-F5344CB8AC3E}">
        <p14:creationId xmlns:p14="http://schemas.microsoft.com/office/powerpoint/2010/main" val="339508468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p:txBody>
          <a:bodyPr/>
          <a:lstStyle/>
          <a:p>
            <a:pPr marL="0" indent="0" eaLnBrk="1" hangingPunct="1">
              <a:buNone/>
            </a:pPr>
            <a:r>
              <a:rPr lang="en-US" altLang="en-US" sz="3600" b="1" dirty="0"/>
              <a:t>Oxidation</a:t>
            </a:r>
            <a:endParaRPr lang="en-US" altLang="en-US" b="1" dirty="0"/>
          </a:p>
          <a:p>
            <a:pPr marL="0" indent="0" eaLnBrk="1" hangingPunct="1">
              <a:buNone/>
            </a:pPr>
            <a:r>
              <a:rPr lang="en-US" altLang="en-US" dirty="0"/>
              <a:t>It is the half-reaction in which there is a loss of electrons by a species (or an increase of oxidation number).</a:t>
            </a:r>
          </a:p>
          <a:p>
            <a:pPr marL="0" indent="0" eaLnBrk="1" hangingPunct="1">
              <a:buNone/>
            </a:pPr>
            <a:endParaRPr lang="en-US" altLang="en-US" dirty="0"/>
          </a:p>
          <a:p>
            <a:pPr marL="0" indent="0" eaLnBrk="1" hangingPunct="1">
              <a:buNone/>
            </a:pPr>
            <a:r>
              <a:rPr lang="en-US" altLang="en-US" sz="3600" b="1" dirty="0"/>
              <a:t>Reduction</a:t>
            </a:r>
            <a:endParaRPr lang="en-US" altLang="en-US" dirty="0"/>
          </a:p>
          <a:p>
            <a:pPr marL="0" indent="0" eaLnBrk="1" hangingPunct="1">
              <a:buNone/>
            </a:pPr>
            <a:r>
              <a:rPr lang="en-US" altLang="en-US" dirty="0"/>
              <a:t>It is the half-reaction in which there is a gain of electrons by a species (or a decrease of oxidation number).</a:t>
            </a:r>
            <a:endParaRPr lang="en-US" altLang="en-US" b="1" dirty="0"/>
          </a:p>
        </p:txBody>
      </p:sp>
      <p:sp>
        <p:nvSpPr>
          <p:cNvPr id="19046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4 | </a:t>
            </a:r>
            <a:fld id="{4C1A93DC-1655-444A-98AE-553924A35B8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1" eaLnBrk="1" fontAlgn="auto" latinLnBrk="0" hangingPunct="1">
                <a:lnSpc>
                  <a:spcPct val="100000"/>
                </a:lnSpc>
                <a:spcBef>
                  <a:spcPct val="0"/>
                </a:spcBef>
                <a:spcAft>
                  <a:spcPts val="0"/>
                </a:spcAft>
                <a:buClrTx/>
                <a:buSzTx/>
                <a:buFontTx/>
                <a:buNone/>
                <a:tabLst/>
                <a:defRPr/>
              </a:pPr>
              <a:t>30</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תגובות כימיות</a:t>
            </a:r>
            <a:endParaRPr kumimoji="0" lang="en-US" sz="1000" b="0" i="0"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Tree>
    <p:extLst>
      <p:ext uri="{BB962C8B-B14F-4D97-AF65-F5344CB8AC3E}">
        <p14:creationId xmlns:p14="http://schemas.microsoft.com/office/powerpoint/2010/main" val="3538938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idx="1"/>
          </p:nvPr>
        </p:nvSpPr>
        <p:spPr/>
        <p:txBody>
          <a:bodyPr/>
          <a:lstStyle/>
          <a:p>
            <a:pPr marL="0" indent="0" eaLnBrk="1" hangingPunct="1">
              <a:buNone/>
            </a:pPr>
            <a:r>
              <a:rPr lang="en-US" altLang="en-US" sz="3600" b="1" dirty="0"/>
              <a:t>Oxidizing Agent</a:t>
            </a:r>
            <a:endParaRPr lang="en-US" altLang="en-US" sz="3600" dirty="0"/>
          </a:p>
          <a:p>
            <a:pPr marL="0" indent="0" eaLnBrk="1" hangingPunct="1">
              <a:buNone/>
            </a:pPr>
            <a:r>
              <a:rPr lang="en-US" altLang="en-US" dirty="0"/>
              <a:t>It is a species that oxidizes another species; it is itself reduced.</a:t>
            </a:r>
          </a:p>
          <a:p>
            <a:pPr marL="0" indent="0" eaLnBrk="1" hangingPunct="1">
              <a:buNone/>
            </a:pPr>
            <a:endParaRPr lang="en-US" altLang="en-US" dirty="0"/>
          </a:p>
          <a:p>
            <a:pPr marL="0" indent="0" eaLnBrk="1" hangingPunct="1">
              <a:buNone/>
            </a:pPr>
            <a:r>
              <a:rPr lang="en-US" altLang="en-US" sz="3600" b="1" dirty="0"/>
              <a:t>Reducing Agent</a:t>
            </a:r>
            <a:endParaRPr lang="en-US" altLang="en-US" sz="3600" dirty="0"/>
          </a:p>
          <a:p>
            <a:pPr marL="0" indent="0" eaLnBrk="1" hangingPunct="1">
              <a:buNone/>
            </a:pPr>
            <a:r>
              <a:rPr lang="en-US" altLang="en-US" dirty="0"/>
              <a:t>It is a species that reduces another species; it is itself oxidized.</a:t>
            </a:r>
          </a:p>
        </p:txBody>
      </p:sp>
      <p:sp>
        <p:nvSpPr>
          <p:cNvPr id="19251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4 | </a:t>
            </a:r>
            <a:fld id="{6DD40773-129B-4091-AC91-64967FB761E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1" eaLnBrk="1" fontAlgn="auto" latinLnBrk="0" hangingPunct="1">
                <a:lnSpc>
                  <a:spcPct val="100000"/>
                </a:lnSpc>
                <a:spcBef>
                  <a:spcPct val="0"/>
                </a:spcBef>
                <a:spcAft>
                  <a:spcPts val="0"/>
                </a:spcAft>
                <a:buClrTx/>
                <a:buSzTx/>
                <a:buFontTx/>
                <a:buNone/>
                <a:tabLst/>
                <a:defRPr/>
              </a:pPr>
              <a:t>31</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תגובות כימיות</a:t>
            </a:r>
            <a:endParaRPr kumimoji="0" lang="en-US" sz="1000" b="0" i="0"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Tree>
    <p:extLst>
      <p:ext uri="{BB962C8B-B14F-4D97-AF65-F5344CB8AC3E}">
        <p14:creationId xmlns:p14="http://schemas.microsoft.com/office/powerpoint/2010/main" val="2000778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2"/>
          <p:cNvSpPr>
            <a:spLocks noGrp="1" noChangeArrowheads="1"/>
          </p:cNvSpPr>
          <p:nvPr>
            <p:ph idx="1"/>
          </p:nvPr>
        </p:nvSpPr>
        <p:spPr>
          <a:xfrm>
            <a:off x="1981200" y="457200"/>
            <a:ext cx="8229600" cy="6019800"/>
          </a:xfrm>
        </p:spPr>
        <p:txBody>
          <a:bodyPr/>
          <a:lstStyle/>
          <a:p>
            <a:pPr eaLnBrk="1" hangingPunct="1">
              <a:lnSpc>
                <a:spcPct val="90000"/>
              </a:lnSpc>
              <a:buFontTx/>
              <a:buNone/>
              <a:defRPr/>
            </a:pPr>
            <a:r>
              <a:rPr lang="en-US" altLang="en-US" sz="3200" b="1" dirty="0"/>
              <a:t>Rules for Assigning Oxidation Numbers</a:t>
            </a:r>
          </a:p>
          <a:p>
            <a:pPr marL="514350" indent="-514350" eaLnBrk="1" hangingPunct="1">
              <a:lnSpc>
                <a:spcPct val="90000"/>
              </a:lnSpc>
              <a:buFont typeface="+mj-lt"/>
              <a:buAutoNum type="arabicPeriod"/>
              <a:defRPr/>
            </a:pPr>
            <a:r>
              <a:rPr lang="en-US" altLang="en-US" dirty="0"/>
              <a:t>Elements - The oxidation number of an atom in an element is zero.</a:t>
            </a:r>
          </a:p>
          <a:p>
            <a:pPr marL="514350" indent="-514350" eaLnBrk="1" hangingPunct="1">
              <a:lnSpc>
                <a:spcPct val="90000"/>
              </a:lnSpc>
              <a:buFont typeface="+mj-lt"/>
              <a:buAutoNum type="arabicPeriod"/>
              <a:defRPr/>
            </a:pPr>
            <a:r>
              <a:rPr lang="en-US" altLang="en-US" dirty="0"/>
              <a:t>Monoatomic ions - The oxidation number of an atom in a monatomic ion equals the charge on the ion.</a:t>
            </a:r>
          </a:p>
          <a:p>
            <a:pPr marL="514350" indent="-514350" eaLnBrk="1" hangingPunct="1">
              <a:lnSpc>
                <a:spcPct val="90000"/>
              </a:lnSpc>
              <a:buFont typeface="+mj-lt"/>
              <a:buAutoNum type="arabicPeriod"/>
              <a:defRPr/>
            </a:pPr>
            <a:r>
              <a:rPr lang="en-US" altLang="en-US" dirty="0"/>
              <a:t>Oxygen - The oxidation number of oxygen is −2 in most of its compounds. (An exception is O in H</a:t>
            </a:r>
            <a:r>
              <a:rPr lang="en-US" altLang="en-US" baseline="-25000" dirty="0"/>
              <a:t>2</a:t>
            </a:r>
            <a:r>
              <a:rPr lang="en-US" altLang="en-US" dirty="0"/>
              <a:t>O</a:t>
            </a:r>
            <a:r>
              <a:rPr lang="en-US" altLang="en-US" baseline="-25000" dirty="0"/>
              <a:t>2</a:t>
            </a:r>
            <a:r>
              <a:rPr lang="en-US" altLang="en-US" dirty="0"/>
              <a:t> and other peroxides, where the oxidation number is −1.)</a:t>
            </a:r>
          </a:p>
          <a:p>
            <a:pPr marL="514350" indent="-514350" eaLnBrk="1" hangingPunct="1">
              <a:lnSpc>
                <a:spcPct val="90000"/>
              </a:lnSpc>
              <a:buFont typeface="+mj-lt"/>
              <a:buAutoNum type="arabicPeriod"/>
              <a:defRPr/>
            </a:pPr>
            <a:r>
              <a:rPr lang="en-US" altLang="en-US" dirty="0"/>
              <a:t>Hydrogen - The oxidation number of hydrogen is +1 in most of its compounds. (The oxidation number of hydrogen is −1 in binary compounds with a metal such as CaH</a:t>
            </a:r>
            <a:r>
              <a:rPr lang="en-US" altLang="en-US" baseline="-25000" dirty="0"/>
              <a:t>2</a:t>
            </a:r>
            <a:r>
              <a:rPr lang="en-US" altLang="en-US" dirty="0"/>
              <a:t>.)</a:t>
            </a:r>
          </a:p>
        </p:txBody>
      </p:sp>
      <p:sp>
        <p:nvSpPr>
          <p:cNvPr id="18227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9C013241-DB8F-4574-9C16-F4BCC1590E9C}" type="slidenum">
              <a:rPr lang="en-US" altLang="en-US" sz="1000">
                <a:solidFill>
                  <a:srgbClr val="000000"/>
                </a:solidFill>
              </a:rPr>
              <a:pPr>
                <a:spcBef>
                  <a:spcPct val="0"/>
                </a:spcBef>
                <a:buFontTx/>
                <a:buNone/>
              </a:pPr>
              <a:t>32</a:t>
            </a:fld>
            <a:endParaRPr lang="en-US" altLang="en-US" sz="1000">
              <a:solidFill>
                <a:srgbClr val="000000"/>
              </a:solidFill>
            </a:endParaRPr>
          </a:p>
        </p:txBody>
      </p:sp>
      <p:sp>
        <p:nvSpPr>
          <p:cNvPr id="2" name="Footer Placeholder 1"/>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039498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idx="1"/>
          </p:nvPr>
        </p:nvSpPr>
        <p:spPr>
          <a:xfrm>
            <a:off x="2057400" y="457201"/>
            <a:ext cx="8153400" cy="5668963"/>
          </a:xfrm>
        </p:spPr>
        <p:txBody>
          <a:bodyPr/>
          <a:lstStyle/>
          <a:p>
            <a:pPr marL="514350" indent="-514350" eaLnBrk="1" hangingPunct="1">
              <a:buFont typeface="Arial" panose="020B0604020202020204" pitchFamily="34" charset="0"/>
              <a:buAutoNum type="arabicPeriod" startAt="5"/>
            </a:pPr>
            <a:r>
              <a:rPr lang="en-US" altLang="en-US" dirty="0"/>
              <a:t>Halogens -</a:t>
            </a:r>
            <a:r>
              <a:rPr lang="en-US" altLang="en-US" b="1" dirty="0"/>
              <a:t> </a:t>
            </a:r>
            <a:r>
              <a:rPr lang="en-US" altLang="en-US" dirty="0"/>
              <a:t>The oxidation number of fluorine is −1. Each of the other halogens (Cl, Br, I) has an oxidation number of −1 in binary compounds, except when the other element is another halogen above it in the periodic table or the other element is oxygen.</a:t>
            </a:r>
          </a:p>
          <a:p>
            <a:pPr marL="514350" indent="-514350" eaLnBrk="1" hangingPunct="1">
              <a:buFont typeface="Arial" panose="020B0604020202020204" pitchFamily="34" charset="0"/>
              <a:buAutoNum type="arabicPeriod" startAt="5"/>
            </a:pPr>
            <a:r>
              <a:rPr lang="en-US" altLang="en-US" dirty="0"/>
              <a:t>Compounds and ions - The sum of the oxidation numbers of the atoms in a compound is zero. The sum of the oxidation numbers of the atoms in a polyatomic ion equals the charge on the ion.</a:t>
            </a:r>
            <a:endParaRPr lang="en-US" altLang="en-US" b="1" dirty="0"/>
          </a:p>
        </p:txBody>
      </p:sp>
      <p:sp>
        <p:nvSpPr>
          <p:cNvPr id="18432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A0D10845-E080-4243-BE5B-7CFA3D08AD3F}" type="slidenum">
              <a:rPr lang="en-US" altLang="en-US" sz="1000">
                <a:solidFill>
                  <a:srgbClr val="000000"/>
                </a:solidFill>
              </a:rPr>
              <a:pPr>
                <a:spcBef>
                  <a:spcPct val="0"/>
                </a:spcBef>
                <a:buFontTx/>
                <a:buNone/>
              </a:pPr>
              <a:t>33</a:t>
            </a:fld>
            <a:endParaRPr lang="en-US" altLang="en-US" sz="1000">
              <a:solidFill>
                <a:srgbClr val="000000"/>
              </a:solidFill>
            </a:endParaRPr>
          </a:p>
        </p:txBody>
      </p:sp>
      <p:sp>
        <p:nvSpPr>
          <p:cNvPr id="2" name="Footer Placeholder 1"/>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677159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idx="1"/>
          </p:nvPr>
        </p:nvSpPr>
        <p:spPr>
          <a:xfrm>
            <a:off x="2057400" y="457200"/>
            <a:ext cx="8153400" cy="3200400"/>
          </a:xfrm>
        </p:spPr>
        <p:txBody>
          <a:bodyPr/>
          <a:lstStyle/>
          <a:p>
            <a:pPr marL="0" indent="0" eaLnBrk="1" hangingPunct="1">
              <a:buNone/>
            </a:pPr>
            <a:r>
              <a:rPr lang="en-US" altLang="en-US" dirty="0"/>
              <a:t>Obtain the oxidation number of the chlorine atom in ClO</a:t>
            </a:r>
            <a:r>
              <a:rPr lang="en-US" altLang="en-US" baseline="-25000" dirty="0"/>
              <a:t>3</a:t>
            </a:r>
            <a:r>
              <a:rPr lang="en-US" altLang="en-US" baseline="30000" dirty="0"/>
              <a:t>–</a:t>
            </a:r>
            <a:r>
              <a:rPr lang="en-US" altLang="en-US" dirty="0"/>
              <a:t>.</a:t>
            </a:r>
          </a:p>
        </p:txBody>
      </p:sp>
      <p:sp>
        <p:nvSpPr>
          <p:cNvPr id="18637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9ECCE337-A6E2-412F-8F1B-CAE1C31537FF}" type="slidenum">
              <a:rPr lang="en-US" altLang="en-US" sz="1000">
                <a:solidFill>
                  <a:srgbClr val="000000"/>
                </a:solidFill>
              </a:rPr>
              <a:pPr>
                <a:spcBef>
                  <a:spcPct val="0"/>
                </a:spcBef>
                <a:buFontTx/>
                <a:buNone/>
              </a:pPr>
              <a:t>34</a:t>
            </a:fld>
            <a:endParaRPr lang="en-US" altLang="en-US" sz="1000">
              <a:solidFill>
                <a:srgbClr val="000000"/>
              </a:solidFill>
            </a:endParaRPr>
          </a:p>
        </p:txBody>
      </p:sp>
      <p:sp>
        <p:nvSpPr>
          <p:cNvPr id="339972" name="Text Box 4"/>
          <p:cNvSpPr txBox="1">
            <a:spLocks noChangeArrowheads="1"/>
          </p:cNvSpPr>
          <p:nvPr/>
        </p:nvSpPr>
        <p:spPr bwMode="auto">
          <a:xfrm>
            <a:off x="1785938" y="2214562"/>
            <a:ext cx="86963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tabLst>
                <a:tab pos="457200" algn="ctr"/>
                <a:tab pos="3143250" algn="ctr"/>
                <a:tab pos="6229350" algn="ctr"/>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ctr"/>
                <a:tab pos="3143250" algn="ctr"/>
                <a:tab pos="6229350" algn="ctr"/>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tabLst>
                <a:tab pos="457200" algn="ctr"/>
                <a:tab pos="3143250" algn="ctr"/>
                <a:tab pos="6229350" algn="ctr"/>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ctr"/>
                <a:tab pos="3143250" algn="ctr"/>
                <a:tab pos="6229350" algn="ctr"/>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ctr"/>
                <a:tab pos="3143250" algn="ctr"/>
                <a:tab pos="6229350" algn="ctr"/>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ctr"/>
                <a:tab pos="3143250" algn="ctr"/>
                <a:tab pos="6229350" algn="ctr"/>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ctr"/>
                <a:tab pos="3143250" algn="ctr"/>
                <a:tab pos="6229350" algn="ctr"/>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ctr"/>
                <a:tab pos="3143250" algn="ctr"/>
                <a:tab pos="6229350" algn="ctr"/>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ctr"/>
                <a:tab pos="3143250" algn="ctr"/>
                <a:tab pos="6229350" algn="ctr"/>
              </a:tabLst>
              <a:defRPr sz="2000">
                <a:solidFill>
                  <a:schemeClr val="tx1"/>
                </a:solidFill>
                <a:latin typeface="Arial" panose="020B0604020202020204" pitchFamily="34" charset="0"/>
                <a:ea typeface="ＭＳ Ｐゴシック" panose="020B0600070205080204" pitchFamily="34" charset="-128"/>
              </a:defRPr>
            </a:lvl9pPr>
          </a:lstStyle>
          <a:p>
            <a:pPr algn="ctr" rtl="0" fontAlgn="base">
              <a:spcBef>
                <a:spcPct val="0"/>
              </a:spcBef>
              <a:spcAft>
                <a:spcPct val="0"/>
              </a:spcAft>
              <a:buFontTx/>
              <a:buNone/>
            </a:pPr>
            <a:r>
              <a:rPr lang="en-US" altLang="en-US" sz="2800" dirty="0">
                <a:solidFill>
                  <a:srgbClr val="000000"/>
                </a:solidFill>
              </a:rPr>
              <a:t>Using Rule 6:</a:t>
            </a:r>
          </a:p>
          <a:p>
            <a:pPr algn="ctr" rtl="0" fontAlgn="base">
              <a:spcBef>
                <a:spcPct val="0"/>
              </a:spcBef>
              <a:spcAft>
                <a:spcPct val="0"/>
              </a:spcAft>
              <a:buFontTx/>
              <a:buNone/>
            </a:pPr>
            <a:r>
              <a:rPr lang="en-US" altLang="en-US" sz="2800" dirty="0">
                <a:solidFill>
                  <a:srgbClr val="000000"/>
                </a:solidFill>
              </a:rPr>
              <a:t>(Oxidation number of Cl) +3 </a:t>
            </a:r>
          </a:p>
          <a:p>
            <a:pPr algn="ctr" rtl="0" fontAlgn="base">
              <a:spcBef>
                <a:spcPct val="0"/>
              </a:spcBef>
              <a:spcAft>
                <a:spcPct val="0"/>
              </a:spcAft>
              <a:buFontTx/>
              <a:buNone/>
            </a:pPr>
            <a:r>
              <a:rPr lang="en-US" altLang="en-US" sz="2800" dirty="0">
                <a:solidFill>
                  <a:srgbClr val="000000"/>
                </a:solidFill>
              </a:rPr>
              <a:t>                            ×(oxidation number of O) = –1</a:t>
            </a:r>
          </a:p>
          <a:p>
            <a:pPr algn="ctr" rtl="0" fontAlgn="base">
              <a:spcBef>
                <a:spcPct val="0"/>
              </a:spcBef>
              <a:spcAft>
                <a:spcPct val="0"/>
              </a:spcAft>
              <a:buFontTx/>
              <a:buNone/>
            </a:pPr>
            <a:r>
              <a:rPr lang="en-US" altLang="en-US" sz="2800" dirty="0">
                <a:solidFill>
                  <a:srgbClr val="000000"/>
                </a:solidFill>
              </a:rPr>
              <a:t>Using rule 3:</a:t>
            </a:r>
          </a:p>
          <a:p>
            <a:pPr algn="ctr" rtl="0" fontAlgn="base">
              <a:spcBef>
                <a:spcPct val="0"/>
              </a:spcBef>
              <a:spcAft>
                <a:spcPct val="0"/>
              </a:spcAft>
              <a:buFontTx/>
              <a:buNone/>
            </a:pPr>
            <a:r>
              <a:rPr lang="en-US" altLang="en-US" sz="2800" dirty="0">
                <a:solidFill>
                  <a:srgbClr val="000000"/>
                </a:solidFill>
              </a:rPr>
              <a:t>(Oxidation number of Cl) +3 ×(–2) = –1</a:t>
            </a:r>
          </a:p>
          <a:p>
            <a:pPr algn="ctr" rtl="0" fontAlgn="base">
              <a:spcBef>
                <a:spcPct val="0"/>
              </a:spcBef>
              <a:spcAft>
                <a:spcPct val="0"/>
              </a:spcAft>
              <a:buFontTx/>
              <a:buNone/>
            </a:pPr>
            <a:endParaRPr lang="en-US" altLang="en-US" sz="2800" dirty="0">
              <a:solidFill>
                <a:srgbClr val="000000"/>
              </a:solidFill>
            </a:endParaRPr>
          </a:p>
          <a:p>
            <a:pPr algn="ctr" rtl="0" fontAlgn="base">
              <a:spcBef>
                <a:spcPct val="0"/>
              </a:spcBef>
              <a:spcAft>
                <a:spcPct val="0"/>
              </a:spcAft>
              <a:buFontTx/>
              <a:buNone/>
            </a:pPr>
            <a:r>
              <a:rPr lang="en-US" altLang="en-US" sz="2800" dirty="0">
                <a:solidFill>
                  <a:srgbClr val="000000"/>
                </a:solidFill>
              </a:rPr>
              <a:t>Oxidation number of Cl (in ClO</a:t>
            </a:r>
            <a:r>
              <a:rPr lang="en-US" altLang="en-US" sz="2800" baseline="-25000" dirty="0">
                <a:solidFill>
                  <a:srgbClr val="000000"/>
                </a:solidFill>
              </a:rPr>
              <a:t>3</a:t>
            </a:r>
            <a:r>
              <a:rPr lang="en-US" altLang="en-US" sz="2800" baseline="30000" dirty="0">
                <a:solidFill>
                  <a:srgbClr val="000000"/>
                </a:solidFill>
              </a:rPr>
              <a:t>–</a:t>
            </a:r>
            <a:r>
              <a:rPr lang="en-US" altLang="en-US" sz="2800" dirty="0">
                <a:solidFill>
                  <a:srgbClr val="000000"/>
                </a:solidFill>
              </a:rPr>
              <a:t>) = –1 –3 ×(–2) = +5</a:t>
            </a:r>
          </a:p>
          <a:p>
            <a:pPr algn="ctr" rtl="0" fontAlgn="base">
              <a:spcBef>
                <a:spcPct val="0"/>
              </a:spcBef>
              <a:spcAft>
                <a:spcPct val="0"/>
              </a:spcAft>
              <a:buFontTx/>
              <a:buNone/>
            </a:pPr>
            <a:endParaRPr lang="en-US" altLang="en-US" sz="2800" dirty="0">
              <a:solidFill>
                <a:srgbClr val="000000"/>
              </a:solidFill>
            </a:endParaRPr>
          </a:p>
          <a:p>
            <a:pPr algn="ctr" rtl="0" fontAlgn="base">
              <a:spcBef>
                <a:spcPct val="0"/>
              </a:spcBef>
              <a:spcAft>
                <a:spcPct val="0"/>
              </a:spcAft>
              <a:buFontTx/>
              <a:buNone/>
            </a:pPr>
            <a:r>
              <a:rPr lang="en-US" altLang="en-US" sz="2800" dirty="0">
                <a:solidFill>
                  <a:srgbClr val="000000"/>
                </a:solidFill>
              </a:rPr>
              <a:t>In ClO</a:t>
            </a:r>
            <a:r>
              <a:rPr lang="en-US" altLang="en-US" sz="2800" baseline="-25000" dirty="0">
                <a:solidFill>
                  <a:srgbClr val="000000"/>
                </a:solidFill>
              </a:rPr>
              <a:t>3</a:t>
            </a:r>
            <a:r>
              <a:rPr lang="en-US" altLang="en-US" sz="2800" baseline="30000" dirty="0">
                <a:solidFill>
                  <a:srgbClr val="000000"/>
                </a:solidFill>
              </a:rPr>
              <a:t>–</a:t>
            </a:r>
            <a:r>
              <a:rPr lang="en-US" altLang="en-US" sz="2800" dirty="0">
                <a:solidFill>
                  <a:srgbClr val="000000"/>
                </a:solidFill>
              </a:rPr>
              <a:t>, the oxidation number of Cl is 5.</a:t>
            </a:r>
          </a:p>
        </p:txBody>
      </p:sp>
      <p:sp>
        <p:nvSpPr>
          <p:cNvPr id="7" name="Rectangle 5"/>
          <p:cNvSpPr>
            <a:spLocks noChangeArrowheads="1"/>
          </p:cNvSpPr>
          <p:nvPr/>
        </p:nvSpPr>
        <p:spPr bwMode="auto">
          <a:xfrm>
            <a:off x="2895600" y="5715000"/>
            <a:ext cx="6629400" cy="4699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2" name="Footer Placeholder 1"/>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633047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99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997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997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997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997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997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9972">
                                            <p:txEl>
                                              <p:pRg st="8" end="8"/>
                                            </p:txEl>
                                          </p:spTgt>
                                        </p:tgtEl>
                                        <p:attrNameLst>
                                          <p:attrName>style.visibility</p:attrName>
                                        </p:attrNameLst>
                                      </p:cBhvr>
                                      <p:to>
                                        <p:strVal val="visible"/>
                                      </p:to>
                                    </p:set>
                                  </p:childTnLst>
                                </p:cTn>
                              </p:par>
                              <p:par>
                                <p:cTn id="23" presetID="21"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2"/>
          <p:cNvSpPr>
            <a:spLocks noGrp="1" noChangeArrowheads="1"/>
          </p:cNvSpPr>
          <p:nvPr>
            <p:ph idx="1"/>
          </p:nvPr>
        </p:nvSpPr>
        <p:spPr>
          <a:xfrm>
            <a:off x="1981200" y="457201"/>
            <a:ext cx="8229600" cy="5668963"/>
          </a:xfrm>
        </p:spPr>
        <p:txBody>
          <a:bodyPr/>
          <a:lstStyle/>
          <a:p>
            <a:pPr marL="533400" indent="-533400" eaLnBrk="1" hangingPunct="1">
              <a:buNone/>
            </a:pPr>
            <a:r>
              <a:rPr lang="en-US" altLang="en-US" sz="3200" b="1"/>
              <a:t>Common Oxidation</a:t>
            </a:r>
            <a:r>
              <a:rPr lang="en-US" altLang="en-US" sz="3200" b="1">
                <a:cs typeface="Arial" panose="020B0604020202020204" pitchFamily="34" charset="0"/>
              </a:rPr>
              <a:t>–</a:t>
            </a:r>
            <a:r>
              <a:rPr lang="en-US" altLang="en-US" sz="3200" b="1"/>
              <a:t>Reduction Reactions</a:t>
            </a:r>
          </a:p>
          <a:p>
            <a:pPr marL="533400" indent="-533400" eaLnBrk="1" hangingPunct="1"/>
            <a:r>
              <a:rPr lang="en-US" altLang="en-US"/>
              <a:t>Combination reaction</a:t>
            </a:r>
          </a:p>
          <a:p>
            <a:pPr marL="533400" indent="-533400" eaLnBrk="1" hangingPunct="1"/>
            <a:r>
              <a:rPr lang="en-US" altLang="en-US"/>
              <a:t>Decomposition reaction</a:t>
            </a:r>
          </a:p>
          <a:p>
            <a:pPr marL="533400" indent="-533400" eaLnBrk="1" hangingPunct="1"/>
            <a:r>
              <a:rPr lang="en-US" altLang="en-US"/>
              <a:t>Displacement reaction</a:t>
            </a:r>
          </a:p>
          <a:p>
            <a:pPr marL="533400" indent="-533400" eaLnBrk="1" hangingPunct="1"/>
            <a:r>
              <a:rPr lang="en-US" altLang="en-US"/>
              <a:t>Combustion reaction</a:t>
            </a:r>
          </a:p>
        </p:txBody>
      </p:sp>
      <p:sp>
        <p:nvSpPr>
          <p:cNvPr id="19456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B8BBA4C6-0BF7-4F52-A86F-FAC7DAA133E9}" type="slidenum">
              <a:rPr lang="en-US" altLang="en-US" sz="1000">
                <a:solidFill>
                  <a:srgbClr val="000000"/>
                </a:solidFill>
              </a:rPr>
              <a:pPr>
                <a:spcBef>
                  <a:spcPct val="0"/>
                </a:spcBef>
                <a:buFontTx/>
                <a:buNone/>
              </a:pPr>
              <a:t>35</a:t>
            </a:fld>
            <a:endParaRPr lang="en-US" altLang="en-US" sz="1000">
              <a:solidFill>
                <a:srgbClr val="000000"/>
              </a:solidFill>
            </a:endParaRPr>
          </a:p>
        </p:txBody>
      </p:sp>
      <p:sp>
        <p:nvSpPr>
          <p:cNvPr id="2" name="Footer Placeholder 1"/>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238602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idx="1"/>
          </p:nvPr>
        </p:nvSpPr>
        <p:spPr>
          <a:xfrm>
            <a:off x="1981200" y="457200"/>
            <a:ext cx="8229600" cy="5791200"/>
          </a:xfrm>
        </p:spPr>
        <p:txBody>
          <a:bodyPr/>
          <a:lstStyle/>
          <a:p>
            <a:pPr marL="0" indent="0" eaLnBrk="1" hangingPunct="1">
              <a:lnSpc>
                <a:spcPct val="90000"/>
              </a:lnSpc>
              <a:buNone/>
            </a:pPr>
            <a:r>
              <a:rPr lang="en-US" altLang="en-US" sz="3600" b="1" dirty="0"/>
              <a:t>Combination Reaction</a:t>
            </a:r>
          </a:p>
          <a:p>
            <a:pPr marL="0" indent="0" eaLnBrk="1" hangingPunct="1">
              <a:lnSpc>
                <a:spcPct val="90000"/>
              </a:lnSpc>
              <a:buNone/>
            </a:pPr>
            <a:r>
              <a:rPr lang="en-US" altLang="en-US" dirty="0"/>
              <a:t>A reaction in which two substances combine to form a third substance. </a:t>
            </a:r>
          </a:p>
          <a:p>
            <a:pPr marL="0" indent="0" eaLnBrk="1" hangingPunct="1">
              <a:lnSpc>
                <a:spcPct val="90000"/>
              </a:lnSpc>
              <a:buNone/>
            </a:pPr>
            <a:endParaRPr lang="en-US" altLang="en-US" dirty="0"/>
          </a:p>
        </p:txBody>
      </p:sp>
      <p:sp>
        <p:nvSpPr>
          <p:cNvPr id="19661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AA397C94-4132-469A-9FCD-2196F7859245}" type="slidenum">
              <a:rPr lang="en-US" altLang="en-US" sz="1000">
                <a:solidFill>
                  <a:srgbClr val="000000"/>
                </a:solidFill>
              </a:rPr>
              <a:pPr>
                <a:spcBef>
                  <a:spcPct val="0"/>
                </a:spcBef>
                <a:buFontTx/>
                <a:buNone/>
              </a:pPr>
              <a:t>36</a:t>
            </a:fld>
            <a:endParaRPr lang="en-US" altLang="en-US" sz="1000" dirty="0">
              <a:solidFill>
                <a:srgbClr val="000000"/>
              </a:solidFill>
            </a:endParaRPr>
          </a:p>
        </p:txBody>
      </p:sp>
      <p:sp>
        <p:nvSpPr>
          <p:cNvPr id="3" name="Footer Placeholder 2"/>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Rectangle 3"/>
          <p:cNvSpPr/>
          <p:nvPr/>
        </p:nvSpPr>
        <p:spPr>
          <a:xfrm>
            <a:off x="6135534" y="2005133"/>
            <a:ext cx="6056466" cy="646331"/>
          </a:xfrm>
          <a:prstGeom prst="rect">
            <a:avLst/>
          </a:prstGeom>
        </p:spPr>
        <p:txBody>
          <a:bodyPr wrap="none">
            <a:spAutoFit/>
          </a:bodyPr>
          <a:lstStyle/>
          <a:p>
            <a:pPr algn="ctr">
              <a:buFontTx/>
              <a:buNone/>
            </a:pPr>
            <a:r>
              <a:rPr lang="en-US" sz="3600" dirty="0">
                <a:latin typeface="Arial" charset="0"/>
              </a:rPr>
              <a:t>2 Na(</a:t>
            </a:r>
            <a:r>
              <a:rPr lang="en-US" sz="3600" i="1" dirty="0">
                <a:latin typeface="Arial" charset="0"/>
              </a:rPr>
              <a:t>s</a:t>
            </a:r>
            <a:r>
              <a:rPr lang="en-US" sz="3600" dirty="0">
                <a:latin typeface="Arial" charset="0"/>
              </a:rPr>
              <a:t>)</a:t>
            </a:r>
            <a:r>
              <a:rPr lang="en-US" sz="3600" i="1" dirty="0">
                <a:latin typeface="Arial" charset="0"/>
              </a:rPr>
              <a:t> </a:t>
            </a:r>
            <a:r>
              <a:rPr lang="en-US" sz="3600" dirty="0">
                <a:latin typeface="Arial" charset="0"/>
              </a:rPr>
              <a:t>+ Cl</a:t>
            </a:r>
            <a:r>
              <a:rPr lang="en-US" sz="3600" baseline="-25000" dirty="0">
                <a:latin typeface="Arial" charset="0"/>
              </a:rPr>
              <a:t>2</a:t>
            </a:r>
            <a:r>
              <a:rPr lang="en-US" sz="3600" dirty="0">
                <a:latin typeface="Arial" charset="0"/>
              </a:rPr>
              <a:t>(</a:t>
            </a:r>
            <a:r>
              <a:rPr lang="en-US" sz="3600" i="1" dirty="0">
                <a:latin typeface="Arial" charset="0"/>
              </a:rPr>
              <a:t>g</a:t>
            </a:r>
            <a:r>
              <a:rPr lang="en-US" sz="3600" dirty="0">
                <a:latin typeface="Arial" charset="0"/>
              </a:rPr>
              <a:t>) </a:t>
            </a:r>
            <a:r>
              <a:rPr lang="en-US" sz="3600" dirty="0">
                <a:latin typeface="Arial" charset="0"/>
                <a:sym typeface="Symbol" charset="0"/>
              </a:rPr>
              <a:t> 2 </a:t>
            </a:r>
            <a:r>
              <a:rPr lang="en-US" sz="3600" dirty="0" err="1">
                <a:latin typeface="Arial" charset="0"/>
                <a:sym typeface="Symbol" charset="0"/>
              </a:rPr>
              <a:t>NaCl</a:t>
            </a:r>
            <a:r>
              <a:rPr lang="en-US" sz="3600" dirty="0">
                <a:latin typeface="Arial" charset="0"/>
                <a:sym typeface="Symbol" charset="0"/>
              </a:rPr>
              <a:t>(</a:t>
            </a:r>
            <a:r>
              <a:rPr lang="en-US" sz="3600" i="1" dirty="0">
                <a:latin typeface="Arial" charset="0"/>
                <a:sym typeface="Symbol" charset="0"/>
              </a:rPr>
              <a:t>s</a:t>
            </a:r>
            <a:r>
              <a:rPr lang="en-US" sz="3600" dirty="0">
                <a:latin typeface="Arial" charset="0"/>
                <a:sym typeface="Symbol" charset="0"/>
              </a:rPr>
              <a:t>)</a:t>
            </a:r>
            <a:endParaRPr lang="en-US" sz="3600" dirty="0">
              <a:latin typeface="Arial" charset="0"/>
            </a:endParaRPr>
          </a:p>
        </p:txBody>
      </p:sp>
      <p:pic>
        <p:nvPicPr>
          <p:cNvPr id="2" name="תמונה 1">
            <a:extLst>
              <a:ext uri="{FF2B5EF4-FFF2-40B4-BE49-F238E27FC236}">
                <a16:creationId xmlns:a16="http://schemas.microsoft.com/office/drawing/2014/main" id="{54AD2A39-B528-B22E-BD5B-F3B3C239FA75}"/>
              </a:ext>
            </a:extLst>
          </p:cNvPr>
          <p:cNvPicPr>
            <a:picLocks noChangeAspect="1"/>
          </p:cNvPicPr>
          <p:nvPr/>
        </p:nvPicPr>
        <p:blipFill>
          <a:blip r:embed="rId3"/>
          <a:stretch>
            <a:fillRect/>
          </a:stretch>
        </p:blipFill>
        <p:spPr>
          <a:xfrm>
            <a:off x="306797" y="1928933"/>
            <a:ext cx="5546247" cy="4471867"/>
          </a:xfrm>
          <a:prstGeom prst="rect">
            <a:avLst/>
          </a:prstGeom>
        </p:spPr>
      </p:pic>
    </p:spTree>
    <p:extLst>
      <p:ext uri="{BB962C8B-B14F-4D97-AF65-F5344CB8AC3E}">
        <p14:creationId xmlns:p14="http://schemas.microsoft.com/office/powerpoint/2010/main" val="2265427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2FA59846-54DF-4DAE-81BA-309C2D0722DB}" type="slidenum">
              <a:rPr lang="en-US" altLang="en-US" sz="1000">
                <a:solidFill>
                  <a:srgbClr val="000000"/>
                </a:solidFill>
              </a:rPr>
              <a:pPr>
                <a:spcBef>
                  <a:spcPct val="0"/>
                </a:spcBef>
                <a:buFontTx/>
                <a:buNone/>
              </a:pPr>
              <a:t>37</a:t>
            </a:fld>
            <a:endParaRPr lang="en-US" altLang="en-US" sz="1000">
              <a:solidFill>
                <a:srgbClr val="000000"/>
              </a:solidFill>
            </a:endParaRPr>
          </a:p>
        </p:txBody>
      </p:sp>
      <p:sp>
        <p:nvSpPr>
          <p:cNvPr id="6" name="Rectangle 7"/>
          <p:cNvSpPr txBox="1">
            <a:spLocks noChangeArrowheads="1"/>
          </p:cNvSpPr>
          <p:nvPr/>
        </p:nvSpPr>
        <p:spPr bwMode="auto">
          <a:xfrm>
            <a:off x="1519989" y="6458869"/>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Footer Placeholder 2"/>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grpSp>
        <p:nvGrpSpPr>
          <p:cNvPr id="7" name="קבוצה 6">
            <a:extLst>
              <a:ext uri="{FF2B5EF4-FFF2-40B4-BE49-F238E27FC236}">
                <a16:creationId xmlns:a16="http://schemas.microsoft.com/office/drawing/2014/main" id="{340DABFE-5913-678C-D377-5587FE747E9D}"/>
              </a:ext>
            </a:extLst>
          </p:cNvPr>
          <p:cNvGrpSpPr/>
          <p:nvPr/>
        </p:nvGrpSpPr>
        <p:grpSpPr>
          <a:xfrm>
            <a:off x="6096000" y="2170590"/>
            <a:ext cx="4435475" cy="1570194"/>
            <a:chOff x="3962401" y="4114800"/>
            <a:chExt cx="4435475" cy="1570194"/>
          </a:xfrm>
        </p:grpSpPr>
        <p:graphicFrame>
          <p:nvGraphicFramePr>
            <p:cNvPr id="2" name="Object 1"/>
            <p:cNvGraphicFramePr>
              <a:graphicFrameLocks noChangeAspect="1"/>
            </p:cNvGraphicFramePr>
            <p:nvPr>
              <p:extLst>
                <p:ext uri="{D42A27DB-BD31-4B8C-83A1-F6EECF244321}">
                  <p14:modId xmlns:p14="http://schemas.microsoft.com/office/powerpoint/2010/main" val="3343400345"/>
                </p:ext>
              </p:extLst>
            </p:nvPr>
          </p:nvGraphicFramePr>
          <p:xfrm>
            <a:off x="3962401" y="4114800"/>
            <a:ext cx="4435475" cy="533400"/>
          </p:xfrm>
          <a:graphic>
            <a:graphicData uri="http://schemas.openxmlformats.org/presentationml/2006/ole">
              <mc:AlternateContent xmlns:mc="http://schemas.openxmlformats.org/markup-compatibility/2006">
                <mc:Choice xmlns:v="urn:schemas-microsoft-com:vml" Requires="v">
                  <p:oleObj name="Equation" r:id="rId3" imgW="2006280" imgH="241200" progId="Equation.DSMT4">
                    <p:embed/>
                  </p:oleObj>
                </mc:Choice>
                <mc:Fallback>
                  <p:oleObj name="Equation" r:id="rId3" imgW="2006280" imgH="241200" progId="Equation.DSMT4">
                    <p:embed/>
                    <p:pic>
                      <p:nvPicPr>
                        <p:cNvPr id="0" name=""/>
                        <p:cNvPicPr/>
                        <p:nvPr/>
                      </p:nvPicPr>
                      <p:blipFill>
                        <a:blip r:embed="rId4"/>
                        <a:stretch>
                          <a:fillRect/>
                        </a:stretch>
                      </p:blipFill>
                      <p:spPr>
                        <a:xfrm>
                          <a:off x="3962401" y="4114800"/>
                          <a:ext cx="4435475" cy="533400"/>
                        </a:xfrm>
                        <a:prstGeom prst="rect">
                          <a:avLst/>
                        </a:prstGeom>
                      </p:spPr>
                    </p:pic>
                  </p:oleObj>
                </mc:Fallback>
              </mc:AlternateContent>
            </a:graphicData>
          </a:graphic>
        </p:graphicFrame>
        <p:cxnSp>
          <p:nvCxnSpPr>
            <p:cNvPr id="10" name="Straight Arrow Connector 9"/>
            <p:cNvCxnSpPr/>
            <p:nvPr/>
          </p:nvCxnSpPr>
          <p:spPr>
            <a:xfrm flipH="1">
              <a:off x="5605272" y="4447190"/>
              <a:ext cx="91440" cy="8869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453128" y="5284884"/>
              <a:ext cx="1560576"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חימום</a:t>
              </a:r>
            </a:p>
          </p:txBody>
        </p:sp>
      </p:grpSp>
      <p:sp>
        <p:nvSpPr>
          <p:cNvPr id="12" name="תיבת טקסט 11">
            <a:extLst>
              <a:ext uri="{FF2B5EF4-FFF2-40B4-BE49-F238E27FC236}">
                <a16:creationId xmlns:a16="http://schemas.microsoft.com/office/drawing/2014/main" id="{1CE62152-0723-7748-244E-A03897507FE9}"/>
              </a:ext>
            </a:extLst>
          </p:cNvPr>
          <p:cNvSpPr txBox="1"/>
          <p:nvPr/>
        </p:nvSpPr>
        <p:spPr>
          <a:xfrm>
            <a:off x="346228" y="356377"/>
            <a:ext cx="11745157" cy="1471172"/>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Decomposition Reaction</a:t>
            </a: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It is a reaction in which a single compound reacts to give two or more substances.</a:t>
            </a:r>
          </a:p>
        </p:txBody>
      </p:sp>
      <p:pic>
        <p:nvPicPr>
          <p:cNvPr id="8" name="תמונה 7">
            <a:extLst>
              <a:ext uri="{FF2B5EF4-FFF2-40B4-BE49-F238E27FC236}">
                <a16:creationId xmlns:a16="http://schemas.microsoft.com/office/drawing/2014/main" id="{FE2CDD88-443E-B183-3449-5CE6EFFCF598}"/>
              </a:ext>
            </a:extLst>
          </p:cNvPr>
          <p:cNvPicPr>
            <a:picLocks noChangeAspect="1"/>
          </p:cNvPicPr>
          <p:nvPr/>
        </p:nvPicPr>
        <p:blipFill>
          <a:blip r:embed="rId5"/>
          <a:stretch>
            <a:fillRect/>
          </a:stretch>
        </p:blipFill>
        <p:spPr>
          <a:xfrm>
            <a:off x="2992502" y="1827549"/>
            <a:ext cx="1521375" cy="4345429"/>
          </a:xfrm>
          <a:prstGeom prst="rect">
            <a:avLst/>
          </a:prstGeom>
        </p:spPr>
      </p:pic>
    </p:spTree>
    <p:extLst>
      <p:ext uri="{BB962C8B-B14F-4D97-AF65-F5344CB8AC3E}">
        <p14:creationId xmlns:p14="http://schemas.microsoft.com/office/powerpoint/2010/main" val="2047001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A796259A-27CF-955F-76A5-4BC552990259}"/>
              </a:ext>
            </a:extLst>
          </p:cNvPr>
          <p:cNvSpPr>
            <a:spLocks noGrp="1"/>
          </p:cNvSpPr>
          <p:nvPr>
            <p:ph type="sldNum" sz="quarter" idx="11"/>
          </p:nvPr>
        </p:nvSpPr>
        <p:spPr/>
        <p:txBody>
          <a:bodyPr/>
          <a:lstStyle/>
          <a:p>
            <a:pPr>
              <a:defRPr/>
            </a:pPr>
            <a:fld id="{FDAD441B-C1A8-44EA-A8B5-BDF351C4C6B6}" type="slidenum">
              <a:rPr lang="en-US" altLang="en-US" smtClean="0">
                <a:solidFill>
                  <a:srgbClr val="000000"/>
                </a:solidFill>
              </a:rPr>
              <a:pPr>
                <a:defRPr/>
              </a:pPr>
              <a:t>38</a:t>
            </a:fld>
            <a:endParaRPr lang="en-US" altLang="en-US" dirty="0">
              <a:solidFill>
                <a:srgbClr val="000000"/>
              </a:solidFill>
            </a:endParaRPr>
          </a:p>
        </p:txBody>
      </p:sp>
      <p:sp>
        <p:nvSpPr>
          <p:cNvPr id="3" name="מציין מיקום של כותרת תחתונה 2">
            <a:extLst>
              <a:ext uri="{FF2B5EF4-FFF2-40B4-BE49-F238E27FC236}">
                <a16:creationId xmlns:a16="http://schemas.microsoft.com/office/drawing/2014/main" id="{DE9E31B9-1A5E-6679-B033-18E564AE791B}"/>
              </a:ext>
            </a:extLst>
          </p:cNvPr>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graphicFrame>
        <p:nvGraphicFramePr>
          <p:cNvPr id="5" name="Object 1">
            <a:extLst>
              <a:ext uri="{FF2B5EF4-FFF2-40B4-BE49-F238E27FC236}">
                <a16:creationId xmlns:a16="http://schemas.microsoft.com/office/drawing/2014/main" id="{D755EAAE-9006-1686-F09D-61FB26397121}"/>
              </a:ext>
            </a:extLst>
          </p:cNvPr>
          <p:cNvGraphicFramePr>
            <a:graphicFrameLocks noChangeAspect="1"/>
          </p:cNvGraphicFramePr>
          <p:nvPr>
            <p:extLst>
              <p:ext uri="{D42A27DB-BD31-4B8C-83A1-F6EECF244321}">
                <p14:modId xmlns:p14="http://schemas.microsoft.com/office/powerpoint/2010/main" val="2272375859"/>
              </p:ext>
            </p:extLst>
          </p:nvPr>
        </p:nvGraphicFramePr>
        <p:xfrm>
          <a:off x="5240785" y="1587221"/>
          <a:ext cx="5810250" cy="1143000"/>
        </p:xfrm>
        <a:graphic>
          <a:graphicData uri="http://schemas.openxmlformats.org/presentationml/2006/ole">
            <mc:AlternateContent xmlns:mc="http://schemas.openxmlformats.org/markup-compatibility/2006">
              <mc:Choice xmlns:v="urn:schemas-microsoft-com:vml" Requires="v">
                <p:oleObj name="Equation" r:id="rId2" imgW="2323800" imgH="457200" progId="Equation.DSMT4">
                  <p:embed/>
                </p:oleObj>
              </mc:Choice>
              <mc:Fallback>
                <p:oleObj name="Equation" r:id="rId2" imgW="2323800" imgH="457200" progId="Equation.DSMT4">
                  <p:embed/>
                  <p:pic>
                    <p:nvPicPr>
                      <p:cNvPr id="2" name="Object 1"/>
                      <p:cNvPicPr/>
                      <p:nvPr/>
                    </p:nvPicPr>
                    <p:blipFill>
                      <a:blip r:embed="rId3"/>
                      <a:stretch>
                        <a:fillRect/>
                      </a:stretch>
                    </p:blipFill>
                    <p:spPr>
                      <a:xfrm>
                        <a:off x="5240785" y="1587221"/>
                        <a:ext cx="5810250" cy="1143000"/>
                      </a:xfrm>
                      <a:prstGeom prst="rect">
                        <a:avLst/>
                      </a:prstGeom>
                    </p:spPr>
                  </p:pic>
                </p:oleObj>
              </mc:Fallback>
            </mc:AlternateContent>
          </a:graphicData>
        </a:graphic>
      </p:graphicFrame>
      <p:sp>
        <p:nvSpPr>
          <p:cNvPr id="7" name="תיבת טקסט 6">
            <a:extLst>
              <a:ext uri="{FF2B5EF4-FFF2-40B4-BE49-F238E27FC236}">
                <a16:creationId xmlns:a16="http://schemas.microsoft.com/office/drawing/2014/main" id="{4039E7BF-8822-84EA-11AE-7DA6E7BC96BE}"/>
              </a:ext>
            </a:extLst>
          </p:cNvPr>
          <p:cNvSpPr txBox="1"/>
          <p:nvPr/>
        </p:nvSpPr>
        <p:spPr>
          <a:xfrm>
            <a:off x="88778" y="310691"/>
            <a:ext cx="12020364" cy="1200329"/>
          </a:xfrm>
          <a:prstGeom prst="rect">
            <a:avLst/>
          </a:prstGeom>
          <a:noFill/>
        </p:spPr>
        <p:txBody>
          <a:bodyPr wrap="square">
            <a:spAutoFit/>
          </a:bodyPr>
          <a:lstStyle/>
          <a:p>
            <a:pPr marL="0" indent="0" algn="l" eaLnBrk="1" hangingPunct="1">
              <a:buFontTx/>
              <a:buNone/>
            </a:pPr>
            <a:r>
              <a:rPr lang="en-US" altLang="en-US" sz="2400" b="1" kern="0" dirty="0"/>
              <a:t>Displacement Reaction</a:t>
            </a:r>
            <a:endParaRPr lang="en-US" altLang="en-US" sz="2400" kern="0" dirty="0"/>
          </a:p>
          <a:p>
            <a:pPr marL="0" indent="0" algn="l" eaLnBrk="1" hangingPunct="1">
              <a:buFontTx/>
              <a:buNone/>
            </a:pPr>
            <a:r>
              <a:rPr lang="en-US" altLang="en-US" sz="2400" kern="0" dirty="0"/>
              <a:t>It is a reaction in which an element reacts with a compound, displacing another element from it.</a:t>
            </a:r>
          </a:p>
        </p:txBody>
      </p:sp>
      <p:pic>
        <p:nvPicPr>
          <p:cNvPr id="8" name="Picture 3">
            <a:extLst>
              <a:ext uri="{FF2B5EF4-FFF2-40B4-BE49-F238E27FC236}">
                <a16:creationId xmlns:a16="http://schemas.microsoft.com/office/drawing/2014/main" id="{846C8021-CBA2-2CD8-6C54-194C425F3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676" y="1382697"/>
            <a:ext cx="2011440" cy="475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810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BAE05C8C-C893-446B-A039-8D9440F1FDAF}" type="slidenum">
              <a:rPr lang="en-US" altLang="en-US" sz="1000">
                <a:solidFill>
                  <a:srgbClr val="000000"/>
                </a:solidFill>
              </a:rPr>
              <a:pPr>
                <a:spcBef>
                  <a:spcPct val="0"/>
                </a:spcBef>
                <a:buFontTx/>
                <a:buNone/>
              </a:pPr>
              <a:t>39</a:t>
            </a:fld>
            <a:endParaRPr lang="en-US" altLang="en-US" sz="1000">
              <a:solidFill>
                <a:srgbClr val="000000"/>
              </a:solidFill>
            </a:endParaRPr>
          </a:p>
        </p:txBody>
      </p:sp>
      <p:sp>
        <p:nvSpPr>
          <p:cNvPr id="7" name="Rectangle 7"/>
          <p:cNvSpPr txBox="1">
            <a:spLocks noChangeArrowheads="1"/>
          </p:cNvSpPr>
          <p:nvPr/>
        </p:nvSpPr>
        <p:spPr bwMode="auto">
          <a:xfrm>
            <a:off x="1519989" y="6458869"/>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Footer Placeholder 2"/>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grpSp>
        <p:nvGrpSpPr>
          <p:cNvPr id="8" name="Group 3">
            <a:extLst>
              <a:ext uri="{FF2B5EF4-FFF2-40B4-BE49-F238E27FC236}">
                <a16:creationId xmlns:a16="http://schemas.microsoft.com/office/drawing/2014/main" id="{57EA082A-F433-6AC6-93C2-A453E4277654}"/>
              </a:ext>
            </a:extLst>
          </p:cNvPr>
          <p:cNvGrpSpPr>
            <a:grpSpLocks/>
          </p:cNvGrpSpPr>
          <p:nvPr/>
        </p:nvGrpSpPr>
        <p:grpSpPr bwMode="auto">
          <a:xfrm>
            <a:off x="2816089" y="2647410"/>
            <a:ext cx="4054475" cy="457200"/>
            <a:chOff x="1141" y="2316"/>
            <a:chExt cx="2554" cy="288"/>
          </a:xfrm>
        </p:grpSpPr>
        <p:sp>
          <p:nvSpPr>
            <p:cNvPr id="9" name="Rectangle 4">
              <a:extLst>
                <a:ext uri="{FF2B5EF4-FFF2-40B4-BE49-F238E27FC236}">
                  <a16:creationId xmlns:a16="http://schemas.microsoft.com/office/drawing/2014/main" id="{8B7740E7-6E06-9244-3D84-1B899211666A}"/>
                </a:ext>
              </a:extLst>
            </p:cNvPr>
            <p:cNvSpPr>
              <a:spLocks noChangeArrowheads="1"/>
            </p:cNvSpPr>
            <p:nvPr/>
          </p:nvSpPr>
          <p:spPr bwMode="auto">
            <a:xfrm>
              <a:off x="2832" y="2316"/>
              <a:ext cx="8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mn-lt"/>
                </a:rPr>
                <a:t>2MgO(</a:t>
              </a:r>
              <a:r>
                <a:rPr lang="en-US" altLang="en-US" sz="2400" i="1" dirty="0">
                  <a:latin typeface="+mn-lt"/>
                </a:rPr>
                <a:t>s</a:t>
              </a:r>
              <a:r>
                <a:rPr lang="en-US" altLang="en-US" sz="2400" dirty="0">
                  <a:latin typeface="+mn-lt"/>
                </a:rPr>
                <a:t>)</a:t>
              </a:r>
            </a:p>
          </p:txBody>
        </p:sp>
        <p:sp>
          <p:nvSpPr>
            <p:cNvPr id="10" name="Rectangle 5">
              <a:extLst>
                <a:ext uri="{FF2B5EF4-FFF2-40B4-BE49-F238E27FC236}">
                  <a16:creationId xmlns:a16="http://schemas.microsoft.com/office/drawing/2014/main" id="{7DAE8DBC-C4AF-BAB7-B267-AC066C08B768}"/>
                </a:ext>
              </a:extLst>
            </p:cNvPr>
            <p:cNvSpPr>
              <a:spLocks noChangeArrowheads="1"/>
            </p:cNvSpPr>
            <p:nvPr/>
          </p:nvSpPr>
          <p:spPr bwMode="auto">
            <a:xfrm>
              <a:off x="1141" y="2316"/>
              <a:ext cx="13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dirty="0">
                  <a:latin typeface="+mn-lt"/>
                </a:rPr>
                <a:t>2Mg(</a:t>
              </a:r>
              <a:r>
                <a:rPr lang="en-US" altLang="en-US" sz="2400" i="1" dirty="0">
                  <a:latin typeface="+mn-lt"/>
                </a:rPr>
                <a:t>s</a:t>
              </a:r>
              <a:r>
                <a:rPr lang="en-US" altLang="en-US" sz="2400" dirty="0">
                  <a:latin typeface="+mn-lt"/>
                </a:rPr>
                <a:t>) + O</a:t>
              </a:r>
              <a:r>
                <a:rPr lang="en-US" altLang="en-US" sz="2400" baseline="-25000" dirty="0">
                  <a:latin typeface="+mn-lt"/>
                </a:rPr>
                <a:t>2</a:t>
              </a:r>
              <a:r>
                <a:rPr lang="en-US" altLang="en-US" sz="2400" dirty="0">
                  <a:latin typeface="+mn-lt"/>
                </a:rPr>
                <a:t>(</a:t>
              </a:r>
              <a:r>
                <a:rPr lang="en-US" altLang="en-US" sz="2400" i="1" dirty="0">
                  <a:latin typeface="+mn-lt"/>
                </a:rPr>
                <a:t>g</a:t>
              </a:r>
              <a:r>
                <a:rPr lang="en-US" altLang="en-US" sz="2400" dirty="0">
                  <a:latin typeface="+mn-lt"/>
                </a:rPr>
                <a:t>)</a:t>
              </a:r>
            </a:p>
          </p:txBody>
        </p:sp>
        <p:sp>
          <p:nvSpPr>
            <p:cNvPr id="11" name="Line 6">
              <a:extLst>
                <a:ext uri="{FF2B5EF4-FFF2-40B4-BE49-F238E27FC236}">
                  <a16:creationId xmlns:a16="http://schemas.microsoft.com/office/drawing/2014/main" id="{8039ADED-CC47-EC26-209E-38B93B7CEFF2}"/>
                </a:ext>
              </a:extLst>
            </p:cNvPr>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atin typeface="+mn-lt"/>
              </a:endParaRPr>
            </a:p>
          </p:txBody>
        </p:sp>
      </p:grpSp>
      <p:pic>
        <p:nvPicPr>
          <p:cNvPr id="12" name="Picture 1">
            <a:extLst>
              <a:ext uri="{FF2B5EF4-FFF2-40B4-BE49-F238E27FC236}">
                <a16:creationId xmlns:a16="http://schemas.microsoft.com/office/drawing/2014/main" id="{BC5E2610-25B3-09D9-B05B-4366D05EF7B9}"/>
              </a:ext>
            </a:extLst>
          </p:cNvPr>
          <p:cNvPicPr>
            <a:picLocks noChangeAspect="1"/>
          </p:cNvPicPr>
          <p:nvPr/>
        </p:nvPicPr>
        <p:blipFill rotWithShape="1">
          <a:blip r:embed="rId3">
            <a:extLst>
              <a:ext uri="{28A0092B-C50C-407E-A947-70E740481C1C}">
                <a14:useLocalDpi xmlns:a14="http://schemas.microsoft.com/office/drawing/2010/main" val="0"/>
              </a:ext>
            </a:extLst>
          </a:blip>
          <a:srcRect l="34204" r="35643"/>
          <a:stretch/>
        </p:blipFill>
        <p:spPr>
          <a:xfrm>
            <a:off x="8532837" y="1794183"/>
            <a:ext cx="3254326" cy="4355592"/>
          </a:xfrm>
          <a:prstGeom prst="rect">
            <a:avLst/>
          </a:prstGeom>
        </p:spPr>
      </p:pic>
      <p:sp>
        <p:nvSpPr>
          <p:cNvPr id="14" name="תיבת טקסט 13">
            <a:extLst>
              <a:ext uri="{FF2B5EF4-FFF2-40B4-BE49-F238E27FC236}">
                <a16:creationId xmlns:a16="http://schemas.microsoft.com/office/drawing/2014/main" id="{0C4089D1-294F-0A88-0B9C-86D8F04AB05B}"/>
              </a:ext>
            </a:extLst>
          </p:cNvPr>
          <p:cNvSpPr txBox="1"/>
          <p:nvPr/>
        </p:nvSpPr>
        <p:spPr>
          <a:xfrm>
            <a:off x="284086" y="342731"/>
            <a:ext cx="11656380" cy="1471172"/>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Combustion Reaction</a:t>
            </a: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It is a reaction in which a substance reacts with oxygen, usually with the rapid release of heat to produce a flame.</a:t>
            </a:r>
          </a:p>
        </p:txBody>
      </p:sp>
    </p:spTree>
    <p:extLst>
      <p:ext uri="{BB962C8B-B14F-4D97-AF65-F5344CB8AC3E}">
        <p14:creationId xmlns:p14="http://schemas.microsoft.com/office/powerpoint/2010/main" val="393939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0" y="76200"/>
            <a:ext cx="9144000" cy="1143000"/>
          </a:xfrm>
        </p:spPr>
        <p:txBody>
          <a:bodyPr/>
          <a:lstStyle/>
          <a:p>
            <a:pPr eaLnBrk="1" hangingPunct="1"/>
            <a:r>
              <a:rPr lang="en-US" dirty="0"/>
              <a:t>Electrolytes</a:t>
            </a:r>
            <a:endParaRPr lang="en-US" dirty="0">
              <a:latin typeface="Arial" charset="0"/>
              <a:ea typeface="ＭＳ Ｐゴシック" charset="0"/>
            </a:endParaRPr>
          </a:p>
        </p:txBody>
      </p:sp>
      <p:sp>
        <p:nvSpPr>
          <p:cNvPr id="6" name="Rectangle 3"/>
          <p:cNvSpPr>
            <a:spLocks noGrp="1" noChangeArrowheads="1"/>
          </p:cNvSpPr>
          <p:nvPr>
            <p:ph type="body" sz="half" idx="2"/>
          </p:nvPr>
        </p:nvSpPr>
        <p:spPr>
          <a:xfrm>
            <a:off x="1981200" y="4114800"/>
            <a:ext cx="8610600" cy="2438400"/>
          </a:xfrm>
        </p:spPr>
        <p:txBody>
          <a:bodyPr/>
          <a:lstStyle/>
          <a:p>
            <a:pPr eaLnBrk="1" hangingPunct="1"/>
            <a:r>
              <a:rPr lang="en-US" sz="2400" dirty="0"/>
              <a:t>A </a:t>
            </a:r>
            <a:r>
              <a:rPr lang="en-US" sz="2400" b="1" dirty="0"/>
              <a:t>strong electrolyte</a:t>
            </a:r>
            <a:r>
              <a:rPr lang="en-US" sz="2400" dirty="0"/>
              <a:t> dissociates completely when dissolved in water.</a:t>
            </a:r>
          </a:p>
          <a:p>
            <a:pPr eaLnBrk="1" hangingPunct="1"/>
            <a:r>
              <a:rPr lang="en-US" sz="2400" dirty="0"/>
              <a:t>A </a:t>
            </a:r>
            <a:r>
              <a:rPr lang="en-US" sz="2400" b="1" dirty="0"/>
              <a:t>weak electrolyte</a:t>
            </a:r>
            <a:r>
              <a:rPr lang="en-US" sz="2400" dirty="0"/>
              <a:t> only dissociates partially when dissolved in water.</a:t>
            </a:r>
          </a:p>
          <a:p>
            <a:pPr eaLnBrk="1" hangingPunct="1"/>
            <a:r>
              <a:rPr lang="en-US" sz="2400" dirty="0"/>
              <a:t>A </a:t>
            </a:r>
            <a:r>
              <a:rPr lang="en-US" sz="2400" b="1" dirty="0"/>
              <a:t>nonelectrolyte</a:t>
            </a:r>
            <a:r>
              <a:rPr lang="en-US" sz="2400" dirty="0"/>
              <a:t> does NOT dissociate in water.</a:t>
            </a:r>
          </a:p>
        </p:txBody>
      </p:sp>
      <p:pic>
        <p:nvPicPr>
          <p:cNvPr id="3" name="Picture 2" descr="04_0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1" y="1172309"/>
            <a:ext cx="6951891" cy="2641719"/>
          </a:xfrm>
          <a:prstGeom prst="rect">
            <a:avLst/>
          </a:prstGeom>
        </p:spPr>
      </p:pic>
      <p:sp>
        <p:nvSpPr>
          <p:cNvPr id="2" name="מציין מיקום של כותרת תחתונה 1">
            <a:extLst>
              <a:ext uri="{FF2B5EF4-FFF2-40B4-BE49-F238E27FC236}">
                <a16:creationId xmlns:a16="http://schemas.microsoft.com/office/drawing/2014/main" id="{B1E774C0-D080-36EE-32AB-9A21B76AE389}"/>
              </a:ext>
            </a:extLst>
          </p:cNvPr>
          <p:cNvSpPr>
            <a:spLocks noGrp="1"/>
          </p:cNvSpPr>
          <p:nvPr>
            <p:ph type="ftr" sz="quarter" idx="12"/>
          </p:nvPr>
        </p:nvSpPr>
        <p:spPr>
          <a:xfrm>
            <a:off x="579021" y="6396772"/>
            <a:ext cx="6299200" cy="457200"/>
          </a:xfrm>
        </p:spPr>
        <p:txBody>
          <a:bodyPr/>
          <a:lstStyle/>
          <a:p>
            <a:pPr>
              <a:defRPr/>
            </a:pPr>
            <a:r>
              <a:rPr lang="he-IL" dirty="0"/>
              <a:t>תגובות כימיות</a:t>
            </a:r>
            <a:endParaRPr lang="en-US" dirty="0"/>
          </a:p>
        </p:txBody>
      </p:sp>
      <p:sp>
        <p:nvSpPr>
          <p:cNvPr id="4" name="מציין מיקום של מספר שקופית 3">
            <a:extLst>
              <a:ext uri="{FF2B5EF4-FFF2-40B4-BE49-F238E27FC236}">
                <a16:creationId xmlns:a16="http://schemas.microsoft.com/office/drawing/2014/main" id="{C71D72EB-AE09-447E-9892-6E24D5DCD496}"/>
              </a:ext>
            </a:extLst>
          </p:cNvPr>
          <p:cNvSpPr>
            <a:spLocks noGrp="1"/>
          </p:cNvSpPr>
          <p:nvPr>
            <p:ph type="sldNum" sz="quarter" idx="10"/>
          </p:nvPr>
        </p:nvSpPr>
        <p:spPr>
          <a:xfrm>
            <a:off x="2310167" y="6396772"/>
            <a:ext cx="2540000" cy="457200"/>
          </a:xfrm>
        </p:spPr>
        <p:txBody>
          <a:bodyPr/>
          <a:lstStyle/>
          <a:p>
            <a:pPr>
              <a:defRPr/>
            </a:pPr>
            <a:fld id="{2B6C1EE1-16AC-884A-B029-CEA4E2EE6F25}" type="slidenum">
              <a:rPr lang="en-US" smtClean="0"/>
              <a:pPr>
                <a:defRPr/>
              </a:pPr>
              <a:t>4</a:t>
            </a:fld>
            <a:endParaRPr lang="en-US"/>
          </a:p>
        </p:txBody>
      </p:sp>
    </p:spTree>
    <p:extLst>
      <p:ext uri="{BB962C8B-B14F-4D97-AF65-F5344CB8AC3E}">
        <p14:creationId xmlns:p14="http://schemas.microsoft.com/office/powerpoint/2010/main" val="229364424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idx="1"/>
          </p:nvPr>
        </p:nvSpPr>
        <p:spPr/>
        <p:txBody>
          <a:bodyPr/>
          <a:lstStyle/>
          <a:p>
            <a:pPr marL="0" indent="0" eaLnBrk="1" hangingPunct="1">
              <a:buNone/>
            </a:pPr>
            <a:r>
              <a:rPr lang="en-US" altLang="en-US" sz="3200" b="1" dirty="0"/>
              <a:t>Balancing Simple Oxidation−Reduction Reactions: Half-Reaction Method</a:t>
            </a:r>
            <a:endParaRPr lang="en-US" altLang="en-US" sz="3200" dirty="0"/>
          </a:p>
          <a:p>
            <a:pPr marL="0" indent="0" eaLnBrk="1" hangingPunct="1">
              <a:buNone/>
            </a:pPr>
            <a:endParaRPr lang="en-US" altLang="en-US" dirty="0"/>
          </a:p>
          <a:p>
            <a:pPr marL="0" indent="0" eaLnBrk="1" hangingPunct="1">
              <a:buNone/>
            </a:pPr>
            <a:r>
              <a:rPr lang="en-US" altLang="en-US" dirty="0"/>
              <a:t>First, identify what is oxidized and what is reduced by determining the oxidation numbers.</a:t>
            </a:r>
          </a:p>
          <a:p>
            <a:pPr marL="0" indent="0" eaLnBrk="1" hangingPunct="1">
              <a:buNone/>
            </a:pPr>
            <a:r>
              <a:rPr lang="en-US" altLang="en-US" dirty="0"/>
              <a:t>Balance each half-reaction and combine them to obtain a balanced oxidation reaction.</a:t>
            </a:r>
            <a:r>
              <a:rPr lang="en-US" altLang="en-US" dirty="0">
                <a:solidFill>
                  <a:srgbClr val="00B050"/>
                </a:solidFill>
              </a:rPr>
              <a:t> </a:t>
            </a:r>
          </a:p>
        </p:txBody>
      </p:sp>
      <p:sp>
        <p:nvSpPr>
          <p:cNvPr id="20889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AF7808FB-FAC0-4598-9759-2DA50B2C84E6}" type="slidenum">
              <a:rPr lang="en-US" altLang="en-US" sz="1000">
                <a:solidFill>
                  <a:srgbClr val="000000"/>
                </a:solidFill>
              </a:rPr>
              <a:pPr>
                <a:spcBef>
                  <a:spcPct val="0"/>
                </a:spcBef>
                <a:buFontTx/>
                <a:buNone/>
              </a:pPr>
              <a:t>40</a:t>
            </a:fld>
            <a:endParaRPr lang="en-US" altLang="en-US" sz="1000" dirty="0">
              <a:solidFill>
                <a:srgbClr val="000000"/>
              </a:solidFill>
            </a:endParaRPr>
          </a:p>
        </p:txBody>
      </p:sp>
      <p:sp>
        <p:nvSpPr>
          <p:cNvPr id="2" name="Footer Placeholder 1"/>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937549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ChangeArrowheads="1"/>
          </p:cNvSpPr>
          <p:nvPr>
            <p:ph idx="1"/>
          </p:nvPr>
        </p:nvSpPr>
        <p:spPr>
          <a:xfrm>
            <a:off x="609600" y="1263299"/>
            <a:ext cx="10972800" cy="5029200"/>
          </a:xfrm>
        </p:spPr>
        <p:txBody>
          <a:bodyPr/>
          <a:lstStyle/>
          <a:p>
            <a:pPr marL="0" indent="0" eaLnBrk="1" hangingPunct="1">
              <a:buNone/>
              <a:tabLst>
                <a:tab pos="914400" algn="l"/>
                <a:tab pos="1485900" algn="ctr"/>
                <a:tab pos="2743200" algn="ctr"/>
                <a:tab pos="4400550" algn="ctr"/>
                <a:tab pos="6229350" algn="ctr"/>
              </a:tabLst>
            </a:pPr>
            <a:r>
              <a:rPr lang="en-US" altLang="en-US" dirty="0"/>
              <a:t>For the reaction</a:t>
            </a:r>
          </a:p>
          <a:p>
            <a:pPr marL="0" indent="0" eaLnBrk="1" hangingPunct="1">
              <a:buNone/>
              <a:tabLst>
                <a:tab pos="914400" algn="l"/>
                <a:tab pos="1485900" algn="ctr"/>
                <a:tab pos="2743200" algn="ctr"/>
                <a:tab pos="4400550" algn="ctr"/>
                <a:tab pos="6229350" algn="ctr"/>
              </a:tabLst>
            </a:pPr>
            <a:endParaRPr lang="en-US" altLang="en-US" dirty="0"/>
          </a:p>
          <a:p>
            <a:pPr marL="0" indent="0" eaLnBrk="1" hangingPunct="1">
              <a:buNone/>
              <a:tabLst>
                <a:tab pos="914400" algn="l"/>
                <a:tab pos="1485900" algn="ctr"/>
                <a:tab pos="2743200" algn="ctr"/>
                <a:tab pos="4400550" algn="ctr"/>
                <a:tab pos="6229350" algn="ctr"/>
              </a:tabLst>
            </a:pPr>
            <a:endParaRPr lang="en-US" altLang="en-US" dirty="0"/>
          </a:p>
          <a:p>
            <a:pPr marL="0" indent="0" eaLnBrk="1" hangingPunct="1">
              <a:buNone/>
              <a:tabLst>
                <a:tab pos="914400" algn="l"/>
                <a:tab pos="1485900" algn="ctr"/>
                <a:tab pos="2743200" algn="ctr"/>
                <a:tab pos="4400550" algn="ctr"/>
                <a:tab pos="6229350" algn="ctr"/>
              </a:tabLst>
            </a:pPr>
            <a:endParaRPr lang="en-US" altLang="en-US" dirty="0"/>
          </a:p>
          <a:p>
            <a:pPr marL="0" indent="0" eaLnBrk="1" hangingPunct="1">
              <a:buNone/>
              <a:tabLst>
                <a:tab pos="914400" algn="l"/>
                <a:tab pos="1485900" algn="ctr"/>
                <a:tab pos="2743200" algn="ctr"/>
                <a:tab pos="4400550" algn="ctr"/>
                <a:tab pos="6229350" algn="ctr"/>
              </a:tabLst>
            </a:pPr>
            <a:r>
              <a:rPr lang="en-US" altLang="en-US" dirty="0"/>
              <a:t>	Zn is oxidized, resulting in Zn</a:t>
            </a:r>
            <a:r>
              <a:rPr lang="en-US" altLang="en-US" baseline="30000" dirty="0"/>
              <a:t>2+</a:t>
            </a:r>
            <a:r>
              <a:rPr lang="en-US" altLang="en-US" dirty="0"/>
              <a:t>.</a:t>
            </a:r>
          </a:p>
          <a:p>
            <a:pPr marL="0" indent="0" eaLnBrk="1" hangingPunct="1">
              <a:buNone/>
              <a:tabLst>
                <a:tab pos="914400" algn="l"/>
                <a:tab pos="1485900" algn="ctr"/>
                <a:tab pos="2743200" algn="ctr"/>
                <a:tab pos="4400550" algn="ctr"/>
                <a:tab pos="6229350" algn="ctr"/>
              </a:tabLst>
            </a:pPr>
            <a:r>
              <a:rPr lang="en-US" altLang="en-US" dirty="0"/>
              <a:t>	Ag</a:t>
            </a:r>
            <a:r>
              <a:rPr lang="en-US" altLang="en-US" baseline="30000" dirty="0"/>
              <a:t>+</a:t>
            </a:r>
            <a:r>
              <a:rPr lang="en-US" altLang="en-US" dirty="0"/>
              <a:t> is reduced, resulting in Ag.</a:t>
            </a:r>
          </a:p>
        </p:txBody>
      </p:sp>
      <p:sp>
        <p:nvSpPr>
          <p:cNvPr id="21094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08BCD395-8F77-4A98-8055-C751CB05FF12}" type="slidenum">
              <a:rPr lang="en-US" altLang="en-US" sz="1000">
                <a:solidFill>
                  <a:srgbClr val="000000"/>
                </a:solidFill>
              </a:rPr>
              <a:pPr>
                <a:spcBef>
                  <a:spcPct val="0"/>
                </a:spcBef>
                <a:buFontTx/>
                <a:buNone/>
              </a:pPr>
              <a:t>41</a:t>
            </a:fld>
            <a:endParaRPr lang="en-US" altLang="en-US" sz="1000">
              <a:solidFill>
                <a:srgbClr val="000000"/>
              </a:solidFill>
            </a:endParaRPr>
          </a:p>
        </p:txBody>
      </p:sp>
      <p:graphicFrame>
        <p:nvGraphicFramePr>
          <p:cNvPr id="2" name="Object 1"/>
          <p:cNvGraphicFramePr>
            <a:graphicFrameLocks noChangeAspect="1"/>
          </p:cNvGraphicFramePr>
          <p:nvPr/>
        </p:nvGraphicFramePr>
        <p:xfrm>
          <a:off x="2485293" y="2286000"/>
          <a:ext cx="7221415" cy="838200"/>
        </p:xfrm>
        <a:graphic>
          <a:graphicData uri="http://schemas.openxmlformats.org/presentationml/2006/ole">
            <mc:AlternateContent xmlns:mc="http://schemas.openxmlformats.org/markup-compatibility/2006">
              <mc:Choice xmlns:v="urn:schemas-microsoft-com:vml" Requires="v">
                <p:oleObj name="Equation" r:id="rId3" imgW="2844720" imgH="330120" progId="Equation.DSMT4">
                  <p:embed/>
                </p:oleObj>
              </mc:Choice>
              <mc:Fallback>
                <p:oleObj name="Equation" r:id="rId3" imgW="2844720" imgH="330120" progId="Equation.DSMT4">
                  <p:embed/>
                  <p:pic>
                    <p:nvPicPr>
                      <p:cNvPr id="0" name=""/>
                      <p:cNvPicPr/>
                      <p:nvPr/>
                    </p:nvPicPr>
                    <p:blipFill>
                      <a:blip r:embed="rId4"/>
                      <a:stretch>
                        <a:fillRect/>
                      </a:stretch>
                    </p:blipFill>
                    <p:spPr>
                      <a:xfrm>
                        <a:off x="2485293" y="2286000"/>
                        <a:ext cx="7221415" cy="838200"/>
                      </a:xfrm>
                      <a:prstGeom prst="rect">
                        <a:avLst/>
                      </a:prstGeom>
                    </p:spPr>
                  </p:pic>
                </p:oleObj>
              </mc:Fallback>
            </mc:AlternateContent>
          </a:graphicData>
        </a:graphic>
      </p:graphicFrame>
      <p:sp>
        <p:nvSpPr>
          <p:cNvPr id="8" name="תיבת טקסט 7">
            <a:extLst>
              <a:ext uri="{FF2B5EF4-FFF2-40B4-BE49-F238E27FC236}">
                <a16:creationId xmlns:a16="http://schemas.microsoft.com/office/drawing/2014/main" id="{D3D81EE5-660D-370C-5179-354F3926C3F7}"/>
              </a:ext>
            </a:extLst>
          </p:cNvPr>
          <p:cNvSpPr txBox="1"/>
          <p:nvPr/>
        </p:nvSpPr>
        <p:spPr>
          <a:xfrm>
            <a:off x="1130423" y="405246"/>
            <a:ext cx="9931154" cy="584775"/>
          </a:xfrm>
          <a:prstGeom prst="rect">
            <a:avLst/>
          </a:prstGeom>
          <a:noFill/>
        </p:spPr>
        <p:txBody>
          <a:bodyPr wrap="square">
            <a:spAutoFit/>
          </a:bodyPr>
          <a:lstStyle/>
          <a:p>
            <a:pPr algn="l" rtl="0"/>
            <a:r>
              <a:rPr kumimoji="0" lang="en-US" altLang="en-US" sz="3200" b="1" i="0" u="none" strike="noStrike" kern="0" cap="none" spc="0" normalizeH="0" baseline="0" noProof="0" dirty="0">
                <a:ln>
                  <a:noFill/>
                </a:ln>
                <a:solidFill>
                  <a:srgbClr val="000000"/>
                </a:solidFill>
                <a:effectLst/>
                <a:uLnTx/>
                <a:uFillTx/>
                <a:latin typeface="Arial"/>
                <a:ea typeface="ＭＳ Ｐゴシック"/>
                <a:cs typeface="+mn-cs"/>
              </a:rPr>
              <a:t>Balancing Simple Oxidation−Reduction Reactions</a:t>
            </a:r>
            <a:endParaRPr lang="en-US" dirty="0"/>
          </a:p>
        </p:txBody>
      </p:sp>
      <p:sp>
        <p:nvSpPr>
          <p:cNvPr id="5" name="מציין מיקום של כותרת תחתונה 4">
            <a:extLst>
              <a:ext uri="{FF2B5EF4-FFF2-40B4-BE49-F238E27FC236}">
                <a16:creationId xmlns:a16="http://schemas.microsoft.com/office/drawing/2014/main" id="{33393081-3870-4E46-8EFC-24B1A01C6EE1}"/>
              </a:ext>
            </a:extLst>
          </p:cNvPr>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927358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p:txBody>
          <a:bodyPr/>
          <a:lstStyle/>
          <a:p>
            <a:pPr marL="0" indent="0" eaLnBrk="1" hangingPunct="1">
              <a:buNone/>
              <a:tabLst>
                <a:tab pos="914400" algn="l"/>
                <a:tab pos="5029200" algn="l"/>
              </a:tabLst>
            </a:pPr>
            <a:endParaRPr lang="en-US" altLang="en-US" dirty="0"/>
          </a:p>
          <a:p>
            <a:pPr marL="0" indent="0" eaLnBrk="1" hangingPunct="1">
              <a:buNone/>
              <a:tabLst>
                <a:tab pos="914400" algn="l"/>
                <a:tab pos="5029200" algn="l"/>
              </a:tabLst>
            </a:pPr>
            <a:r>
              <a:rPr lang="en-US" altLang="en-US" dirty="0"/>
              <a:t>Next, balance the charge in each half-reaction by adding electrons to the more positive side. </a:t>
            </a:r>
          </a:p>
          <a:p>
            <a:pPr marL="0" indent="0" eaLnBrk="1" hangingPunct="1">
              <a:buNone/>
              <a:tabLst>
                <a:tab pos="914400" algn="l"/>
                <a:tab pos="5029200" algn="l"/>
              </a:tabLst>
            </a:pPr>
            <a:endParaRPr lang="en-US" altLang="en-US" dirty="0"/>
          </a:p>
        </p:txBody>
      </p:sp>
      <p:sp>
        <p:nvSpPr>
          <p:cNvPr id="21299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0F5251F3-9079-42D4-B5F9-DE3A05197637}" type="slidenum">
              <a:rPr lang="en-US" altLang="en-US" sz="1000">
                <a:solidFill>
                  <a:srgbClr val="000000"/>
                </a:solidFill>
              </a:rPr>
              <a:pPr>
                <a:spcBef>
                  <a:spcPct val="0"/>
                </a:spcBef>
                <a:buFontTx/>
                <a:buNone/>
              </a:pPr>
              <a:t>42</a:t>
            </a:fld>
            <a:endParaRPr lang="en-US" altLang="en-US" sz="1000">
              <a:solidFill>
                <a:srgbClr val="000000"/>
              </a:solidFill>
            </a:endParaRPr>
          </a:p>
        </p:txBody>
      </p:sp>
      <p:graphicFrame>
        <p:nvGraphicFramePr>
          <p:cNvPr id="2" name="Object 1"/>
          <p:cNvGraphicFramePr>
            <a:graphicFrameLocks noChangeAspect="1"/>
          </p:cNvGraphicFramePr>
          <p:nvPr/>
        </p:nvGraphicFramePr>
        <p:xfrm>
          <a:off x="2309839" y="3124200"/>
          <a:ext cx="7922733" cy="607106"/>
        </p:xfrm>
        <a:graphic>
          <a:graphicData uri="http://schemas.openxmlformats.org/presentationml/2006/ole">
            <mc:AlternateContent xmlns:mc="http://schemas.openxmlformats.org/markup-compatibility/2006">
              <mc:Choice xmlns:v="urn:schemas-microsoft-com:vml" Requires="v">
                <p:oleObj name="Equation" r:id="rId3" imgW="3314520" imgH="253800" progId="Equation.DSMT4">
                  <p:embed/>
                </p:oleObj>
              </mc:Choice>
              <mc:Fallback>
                <p:oleObj name="Equation" r:id="rId3" imgW="3314520" imgH="253800" progId="Equation.DSMT4">
                  <p:embed/>
                  <p:pic>
                    <p:nvPicPr>
                      <p:cNvPr id="0" name=""/>
                      <p:cNvPicPr/>
                      <p:nvPr/>
                    </p:nvPicPr>
                    <p:blipFill>
                      <a:blip r:embed="rId4"/>
                      <a:stretch>
                        <a:fillRect/>
                      </a:stretch>
                    </p:blipFill>
                    <p:spPr>
                      <a:xfrm>
                        <a:off x="2309839" y="3124200"/>
                        <a:ext cx="7922733" cy="607106"/>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2156670" y="3838869"/>
          <a:ext cx="7878660" cy="622819"/>
        </p:xfrm>
        <a:graphic>
          <a:graphicData uri="http://schemas.openxmlformats.org/presentationml/2006/ole">
            <mc:AlternateContent xmlns:mc="http://schemas.openxmlformats.org/markup-compatibility/2006">
              <mc:Choice xmlns:v="urn:schemas-microsoft-com:vml" Requires="v">
                <p:oleObj name="Equation" r:id="rId5" imgW="3213000" imgH="253800" progId="Equation.DSMT4">
                  <p:embed/>
                </p:oleObj>
              </mc:Choice>
              <mc:Fallback>
                <p:oleObj name="Equation" r:id="rId5" imgW="3213000" imgH="253800" progId="Equation.DSMT4">
                  <p:embed/>
                  <p:pic>
                    <p:nvPicPr>
                      <p:cNvPr id="0" name=""/>
                      <p:cNvPicPr/>
                      <p:nvPr/>
                    </p:nvPicPr>
                    <p:blipFill>
                      <a:blip r:embed="rId6"/>
                      <a:stretch>
                        <a:fillRect/>
                      </a:stretch>
                    </p:blipFill>
                    <p:spPr>
                      <a:xfrm>
                        <a:off x="2156670" y="3838869"/>
                        <a:ext cx="7878660" cy="622819"/>
                      </a:xfrm>
                      <a:prstGeom prst="rect">
                        <a:avLst/>
                      </a:prstGeom>
                    </p:spPr>
                  </p:pic>
                </p:oleObj>
              </mc:Fallback>
            </mc:AlternateContent>
          </a:graphicData>
        </a:graphic>
      </p:graphicFrame>
      <p:sp>
        <p:nvSpPr>
          <p:cNvPr id="8" name="Rectangle 7"/>
          <p:cNvSpPr txBox="1">
            <a:spLocks noChangeArrowheads="1"/>
          </p:cNvSpPr>
          <p:nvPr/>
        </p:nvSpPr>
        <p:spPr bwMode="auto">
          <a:xfrm>
            <a:off x="1519989" y="6458869"/>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Footer Placeholder 2"/>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9" name="תיבת טקסט 8">
            <a:extLst>
              <a:ext uri="{FF2B5EF4-FFF2-40B4-BE49-F238E27FC236}">
                <a16:creationId xmlns:a16="http://schemas.microsoft.com/office/drawing/2014/main" id="{650FA1DB-A95A-8817-A137-0B4B10DB8001}"/>
              </a:ext>
            </a:extLst>
          </p:cNvPr>
          <p:cNvSpPr txBox="1"/>
          <p:nvPr/>
        </p:nvSpPr>
        <p:spPr>
          <a:xfrm>
            <a:off x="834501" y="351103"/>
            <a:ext cx="10289219" cy="584775"/>
          </a:xfrm>
          <a:prstGeom prst="rect">
            <a:avLst/>
          </a:prstGeom>
          <a:noFill/>
        </p:spPr>
        <p:txBody>
          <a:bodyPr wrap="square">
            <a:spAutoFit/>
          </a:bodyPr>
          <a:lstStyle/>
          <a:p>
            <a:pPr algn="l" rtl="0"/>
            <a:r>
              <a:rPr kumimoji="0" lang="en-US" altLang="en-US" sz="3200" b="1" i="0" u="none" strike="noStrike" kern="0" cap="none" spc="0" normalizeH="0" baseline="0" noProof="0" dirty="0">
                <a:ln>
                  <a:noFill/>
                </a:ln>
                <a:solidFill>
                  <a:srgbClr val="000000"/>
                </a:solidFill>
                <a:effectLst/>
                <a:uLnTx/>
                <a:uFillTx/>
                <a:latin typeface="Arial"/>
                <a:ea typeface="ＭＳ Ｐゴシック"/>
                <a:cs typeface="+mn-cs"/>
              </a:rPr>
              <a:t>Balancing Simple Oxidation−Reduction Reactions</a:t>
            </a:r>
            <a:endParaRPr lang="en-US" dirty="0"/>
          </a:p>
        </p:txBody>
      </p:sp>
    </p:spTree>
    <p:extLst>
      <p:ext uri="{BB962C8B-B14F-4D97-AF65-F5344CB8AC3E}">
        <p14:creationId xmlns:p14="http://schemas.microsoft.com/office/powerpoint/2010/main" val="2234218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3"/>
          <p:cNvSpPr>
            <a:spLocks noGrp="1" noChangeArrowheads="1"/>
          </p:cNvSpPr>
          <p:nvPr>
            <p:ph idx="1"/>
          </p:nvPr>
        </p:nvSpPr>
        <p:spPr>
          <a:xfrm>
            <a:off x="963966" y="610800"/>
            <a:ext cx="10976499" cy="6064638"/>
          </a:xfrm>
        </p:spPr>
        <p:txBody>
          <a:bodyPr/>
          <a:lstStyle/>
          <a:p>
            <a:pPr marL="0" indent="0" eaLnBrk="1" hangingPunct="1">
              <a:buNone/>
              <a:tabLst>
                <a:tab pos="914400" algn="l"/>
              </a:tabLst>
              <a:defRPr/>
            </a:pPr>
            <a:r>
              <a:rPr lang="en-US" altLang="en-US" dirty="0"/>
              <a:t>Zinc loses more electrons during oxidation than silver gains during reduction. Since Ag can gain only one electron, the amount of Ag must be doubled for it to accept all the electrons produced by Zn during oxidation. This can be accomplished by multiplying each half-reaction by a factor.  </a:t>
            </a:r>
          </a:p>
          <a:p>
            <a:pPr marL="0" indent="0" eaLnBrk="1" hangingPunct="1">
              <a:buNone/>
              <a:tabLst>
                <a:tab pos="914400" algn="l"/>
              </a:tabLst>
              <a:defRPr/>
            </a:pPr>
            <a:endParaRPr lang="en-US" altLang="en-US" dirty="0">
              <a:solidFill>
                <a:srgbClr val="00B050"/>
              </a:solidFill>
            </a:endParaRPr>
          </a:p>
          <a:p>
            <a:pPr marL="0" indent="0" eaLnBrk="1" hangingPunct="1">
              <a:buNone/>
              <a:tabLst>
                <a:tab pos="914400" algn="l"/>
              </a:tabLst>
              <a:defRPr/>
            </a:pPr>
            <a:r>
              <a:rPr lang="en-US" altLang="en-US" dirty="0">
                <a:solidFill>
                  <a:srgbClr val="00B050"/>
                </a:solidFill>
              </a:rPr>
              <a:t>	</a:t>
            </a:r>
          </a:p>
          <a:p>
            <a:pPr marL="0" indent="0" eaLnBrk="1" hangingPunct="1">
              <a:buNone/>
              <a:tabLst>
                <a:tab pos="1082675" algn="l"/>
              </a:tabLst>
              <a:defRPr/>
            </a:pPr>
            <a:endParaRPr lang="en-US" altLang="en-US" dirty="0">
              <a:sym typeface="Wingdings" panose="05000000000000000000" pitchFamily="2" charset="2"/>
            </a:endParaRPr>
          </a:p>
          <a:p>
            <a:pPr marL="0" indent="0" eaLnBrk="1" hangingPunct="1">
              <a:buNone/>
              <a:tabLst>
                <a:tab pos="1082675" algn="l"/>
              </a:tabLst>
              <a:defRPr/>
            </a:pPr>
            <a:r>
              <a:rPr lang="en-US" altLang="en-US" dirty="0">
                <a:sym typeface="Wingdings" panose="05000000000000000000" pitchFamily="2" charset="2"/>
              </a:rPr>
              <a:t>The electrons cancel, resulting in the balanced oxidation reaction</a:t>
            </a:r>
          </a:p>
          <a:p>
            <a:pPr marL="746125" indent="0" eaLnBrk="1" hangingPunct="1">
              <a:buNone/>
              <a:tabLst>
                <a:tab pos="690563" algn="l"/>
                <a:tab pos="1082675" algn="l"/>
              </a:tabLst>
              <a:defRPr/>
            </a:pPr>
            <a:endParaRPr lang="en-US" altLang="en-US" dirty="0">
              <a:solidFill>
                <a:srgbClr val="00B050"/>
              </a:solidFill>
              <a:sym typeface="Wingdings" panose="05000000000000000000" pitchFamily="2" charset="2"/>
            </a:endParaRPr>
          </a:p>
          <a:p>
            <a:pPr marL="746125" indent="0" eaLnBrk="1" hangingPunct="1">
              <a:buNone/>
              <a:tabLst>
                <a:tab pos="690563" algn="l"/>
                <a:tab pos="1082675" algn="l"/>
              </a:tabLst>
              <a:defRPr/>
            </a:pPr>
            <a:r>
              <a:rPr lang="en-US" altLang="en-US" dirty="0">
                <a:solidFill>
                  <a:srgbClr val="00B050"/>
                </a:solidFill>
                <a:sym typeface="Wingdings" panose="05000000000000000000" pitchFamily="2" charset="2"/>
              </a:rPr>
              <a:t>	</a:t>
            </a:r>
            <a:endParaRPr lang="en-US" altLang="en-US" dirty="0">
              <a:solidFill>
                <a:srgbClr val="00B050"/>
              </a:solidFill>
            </a:endParaRPr>
          </a:p>
        </p:txBody>
      </p:sp>
      <p:sp>
        <p:nvSpPr>
          <p:cNvPr id="21504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A9D94480-9D0E-4155-A2F0-DE5D4620B056}" type="slidenum">
              <a:rPr lang="en-US" altLang="en-US" sz="1000">
                <a:solidFill>
                  <a:srgbClr val="000000"/>
                </a:solidFill>
              </a:rPr>
              <a:pPr>
                <a:spcBef>
                  <a:spcPct val="0"/>
                </a:spcBef>
                <a:buFontTx/>
                <a:buNone/>
              </a:pPr>
              <a:t>43</a:t>
            </a:fld>
            <a:endParaRPr lang="en-US" altLang="en-US" sz="100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535309254"/>
              </p:ext>
            </p:extLst>
          </p:nvPr>
        </p:nvGraphicFramePr>
        <p:xfrm>
          <a:off x="2997200" y="5256922"/>
          <a:ext cx="5740400" cy="457200"/>
        </p:xfrm>
        <a:graphic>
          <a:graphicData uri="http://schemas.openxmlformats.org/presentationml/2006/ole">
            <mc:AlternateContent xmlns:mc="http://schemas.openxmlformats.org/markup-compatibility/2006">
              <mc:Choice xmlns:v="urn:schemas-microsoft-com:vml" Requires="v">
                <p:oleObj name="Equation" r:id="rId3" imgW="2869920" imgH="228600" progId="Equation.DSMT4">
                  <p:embed/>
                </p:oleObj>
              </mc:Choice>
              <mc:Fallback>
                <p:oleObj name="Equation" r:id="rId3" imgW="2869920" imgH="228600" progId="Equation.DSMT4">
                  <p:embed/>
                  <p:pic>
                    <p:nvPicPr>
                      <p:cNvPr id="0" name=""/>
                      <p:cNvPicPr/>
                      <p:nvPr/>
                    </p:nvPicPr>
                    <p:blipFill>
                      <a:blip r:embed="rId4"/>
                      <a:stretch>
                        <a:fillRect/>
                      </a:stretch>
                    </p:blipFill>
                    <p:spPr>
                      <a:xfrm>
                        <a:off x="2997200" y="5256922"/>
                        <a:ext cx="5740400" cy="457200"/>
                      </a:xfrm>
                      <a:prstGeom prst="rect">
                        <a:avLst/>
                      </a:prstGeom>
                    </p:spPr>
                  </p:pic>
                </p:oleObj>
              </mc:Fallback>
            </mc:AlternateContent>
          </a:graphicData>
        </a:graphic>
      </p:graphicFrame>
      <p:sp>
        <p:nvSpPr>
          <p:cNvPr id="9" name="TextBox 8"/>
          <p:cNvSpPr txBox="1"/>
          <p:nvPr/>
        </p:nvSpPr>
        <p:spPr>
          <a:xfrm>
            <a:off x="4592975" y="2672251"/>
            <a:ext cx="3922776" cy="523220"/>
          </a:xfrm>
          <a:prstGeom prst="rect">
            <a:avLst/>
          </a:prstGeom>
          <a:noFill/>
        </p:spPr>
        <p:txBody>
          <a:bodyPr wrap="square" rtlCol="1">
            <a:spAutoFit/>
          </a:bodyPr>
          <a:lstStyle/>
          <a:p>
            <a:pPr algn="l" rtl="0"/>
            <a:r>
              <a:rPr lang="en-US" sz="2800" dirty="0"/>
              <a:t>1</a:t>
            </a:r>
            <a:r>
              <a:rPr lang="en-US" sz="2800" dirty="0">
                <a:sym typeface="Wingdings 2" panose="05020102010507070707" pitchFamily="18" charset="2"/>
              </a:rPr>
              <a:t>(Zn → Zn</a:t>
            </a:r>
            <a:r>
              <a:rPr lang="en-US" sz="2800" baseline="30000" dirty="0">
                <a:sym typeface="Wingdings 2" panose="05020102010507070707" pitchFamily="18" charset="2"/>
              </a:rPr>
              <a:t>2+</a:t>
            </a:r>
            <a:r>
              <a:rPr lang="en-US" sz="2800" dirty="0">
                <a:sym typeface="Wingdings 2" panose="05020102010507070707" pitchFamily="18" charset="2"/>
              </a:rPr>
              <a:t> + 2e</a:t>
            </a:r>
            <a:r>
              <a:rPr lang="en-US" sz="2800" baseline="30000" dirty="0">
                <a:sym typeface="Symbol" panose="05050102010706020507" pitchFamily="18" charset="2"/>
              </a:rPr>
              <a:t></a:t>
            </a:r>
            <a:r>
              <a:rPr lang="en-US" sz="2800" dirty="0">
                <a:sym typeface="Symbol" panose="05050102010706020507" pitchFamily="18" charset="2"/>
              </a:rPr>
              <a:t>)</a:t>
            </a:r>
            <a:endParaRPr lang="he-IL" sz="2800" baseline="30000" dirty="0"/>
          </a:p>
        </p:txBody>
      </p:sp>
      <p:sp>
        <p:nvSpPr>
          <p:cNvPr id="10" name="TextBox 9"/>
          <p:cNvSpPr txBox="1"/>
          <p:nvPr/>
        </p:nvSpPr>
        <p:spPr>
          <a:xfrm>
            <a:off x="4592975" y="3381509"/>
            <a:ext cx="3369056" cy="523220"/>
          </a:xfrm>
          <a:prstGeom prst="rect">
            <a:avLst/>
          </a:prstGeom>
          <a:noFill/>
        </p:spPr>
        <p:txBody>
          <a:bodyPr wrap="square" rtlCol="1">
            <a:spAutoFit/>
          </a:bodyPr>
          <a:lstStyle/>
          <a:p>
            <a:pPr algn="l" rtl="0"/>
            <a:r>
              <a:rPr lang="en-US" sz="2800" dirty="0"/>
              <a:t>2</a:t>
            </a:r>
            <a:r>
              <a:rPr lang="en-US" sz="2800" dirty="0">
                <a:sym typeface="Wingdings 2" panose="05020102010507070707" pitchFamily="18" charset="2"/>
              </a:rPr>
              <a:t>(Ag</a:t>
            </a:r>
            <a:r>
              <a:rPr lang="en-US" sz="2800" baseline="30000" dirty="0">
                <a:sym typeface="Wingdings 2" panose="05020102010507070707" pitchFamily="18" charset="2"/>
              </a:rPr>
              <a:t>+</a:t>
            </a:r>
            <a:r>
              <a:rPr lang="en-US" sz="2800" baseline="-25000" dirty="0">
                <a:sym typeface="Wingdings 2" panose="05020102010507070707" pitchFamily="18" charset="2"/>
              </a:rPr>
              <a:t> </a:t>
            </a:r>
            <a:r>
              <a:rPr lang="en-US" sz="2800" dirty="0">
                <a:sym typeface="Wingdings 2" panose="05020102010507070707" pitchFamily="18" charset="2"/>
              </a:rPr>
              <a:t>+ e</a:t>
            </a:r>
            <a:r>
              <a:rPr lang="en-US" sz="2800" baseline="30000" dirty="0">
                <a:sym typeface="Symbol" panose="05050102010706020507" pitchFamily="18" charset="2"/>
              </a:rPr>
              <a:t></a:t>
            </a:r>
            <a:r>
              <a:rPr lang="en-US" sz="2800" baseline="-25000" dirty="0">
                <a:sym typeface="Wingdings 2" panose="05020102010507070707" pitchFamily="18" charset="2"/>
              </a:rPr>
              <a:t>  </a:t>
            </a:r>
            <a:r>
              <a:rPr lang="en-US" sz="2800" dirty="0">
                <a:sym typeface="Wingdings 2" panose="05020102010507070707" pitchFamily="18" charset="2"/>
              </a:rPr>
              <a:t>→ Ag</a:t>
            </a:r>
            <a:r>
              <a:rPr lang="en-US" sz="2800" dirty="0">
                <a:sym typeface="Symbol" panose="05050102010706020507" pitchFamily="18" charset="2"/>
              </a:rPr>
              <a:t>)</a:t>
            </a:r>
            <a:endParaRPr lang="he-IL" sz="2800" baseline="30000" dirty="0"/>
          </a:p>
        </p:txBody>
      </p:sp>
      <p:sp>
        <p:nvSpPr>
          <p:cNvPr id="11" name="תיבת טקסט 10">
            <a:extLst>
              <a:ext uri="{FF2B5EF4-FFF2-40B4-BE49-F238E27FC236}">
                <a16:creationId xmlns:a16="http://schemas.microsoft.com/office/drawing/2014/main" id="{061E2AEA-C5B2-5D4C-16F9-067DB4163B9F}"/>
              </a:ext>
            </a:extLst>
          </p:cNvPr>
          <p:cNvSpPr txBox="1"/>
          <p:nvPr/>
        </p:nvSpPr>
        <p:spPr>
          <a:xfrm>
            <a:off x="1273052" y="282780"/>
            <a:ext cx="6239522" cy="400110"/>
          </a:xfrm>
          <a:prstGeom prst="rect">
            <a:avLst/>
          </a:prstGeom>
          <a:noFill/>
        </p:spPr>
        <p:txBody>
          <a:bodyPr wrap="square">
            <a:spAutoFit/>
          </a:bodyPr>
          <a:lstStyle/>
          <a:p>
            <a:pPr algn="l" rtl="0"/>
            <a:r>
              <a:rPr kumimoji="0" lang="en-US" altLang="en-US" sz="2000" b="1" i="0" u="none" strike="noStrike" kern="0" cap="none" spc="0" normalizeH="0" baseline="0" noProof="0" dirty="0">
                <a:ln>
                  <a:noFill/>
                </a:ln>
                <a:solidFill>
                  <a:srgbClr val="000000"/>
                </a:solidFill>
                <a:effectLst/>
                <a:uLnTx/>
                <a:uFillTx/>
                <a:latin typeface="Arial"/>
                <a:ea typeface="ＭＳ Ｐゴシック"/>
                <a:cs typeface="+mn-cs"/>
              </a:rPr>
              <a:t>Balancing Simple Oxidation−Reduction Reactions</a:t>
            </a:r>
            <a:endParaRPr lang="en-US" sz="2000" dirty="0"/>
          </a:p>
        </p:txBody>
      </p:sp>
      <p:sp>
        <p:nvSpPr>
          <p:cNvPr id="2" name="מציין מיקום של כותרת תחתונה 1">
            <a:extLst>
              <a:ext uri="{FF2B5EF4-FFF2-40B4-BE49-F238E27FC236}">
                <a16:creationId xmlns:a16="http://schemas.microsoft.com/office/drawing/2014/main" id="{5530BD2E-F02D-B8F2-7827-5D2487B4044F}"/>
              </a:ext>
            </a:extLst>
          </p:cNvPr>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4201524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2"/>
          <p:cNvSpPr>
            <a:spLocks noGrp="1" noChangeArrowheads="1"/>
          </p:cNvSpPr>
          <p:nvPr>
            <p:ph idx="1"/>
          </p:nvPr>
        </p:nvSpPr>
        <p:spPr>
          <a:xfrm>
            <a:off x="928456" y="419101"/>
            <a:ext cx="9982200" cy="6096000"/>
          </a:xfrm>
        </p:spPr>
        <p:txBody>
          <a:bodyPr/>
          <a:lstStyle/>
          <a:p>
            <a:pPr>
              <a:lnSpc>
                <a:spcPct val="90000"/>
              </a:lnSpc>
              <a:buNone/>
            </a:pPr>
            <a:r>
              <a:rPr lang="en-US" altLang="en-US" b="1" dirty="0">
                <a:solidFill>
                  <a:srgbClr val="000000"/>
                </a:solidFill>
              </a:rPr>
              <a:t>Half-Reaction Method in Acidic and Basic Solutions </a:t>
            </a:r>
          </a:p>
          <a:p>
            <a:pPr marL="0" indent="0" eaLnBrk="1" hangingPunct="1">
              <a:buNone/>
            </a:pPr>
            <a:endParaRPr lang="en-US" altLang="en-US" dirty="0"/>
          </a:p>
          <a:p>
            <a:pPr marL="0" indent="0" eaLnBrk="1" hangingPunct="1">
              <a:buNone/>
            </a:pPr>
            <a:r>
              <a:rPr lang="en-US" altLang="en-US" dirty="0"/>
              <a:t>In this chapter we will focus on electron transfer rather than proton transfer so the hydronium ion, H</a:t>
            </a:r>
            <a:r>
              <a:rPr lang="en-US" altLang="en-US" baseline="-25000" dirty="0"/>
              <a:t>3</a:t>
            </a:r>
            <a:r>
              <a:rPr lang="en-US" altLang="en-US" dirty="0"/>
              <a:t>O</a:t>
            </a:r>
            <a:r>
              <a:rPr lang="en-US" altLang="en-US" baseline="30000" dirty="0"/>
              <a:t>+</a:t>
            </a:r>
            <a:r>
              <a:rPr lang="en-US" altLang="en-US" dirty="0"/>
              <a:t>(</a:t>
            </a:r>
            <a:r>
              <a:rPr lang="en-US" altLang="en-US" i="1" dirty="0" err="1"/>
              <a:t>aq</a:t>
            </a:r>
            <a:r>
              <a:rPr lang="en-US" altLang="en-US" dirty="0"/>
              <a:t>), will be represented by its simpler notation, H</a:t>
            </a:r>
            <a:r>
              <a:rPr lang="en-US" altLang="en-US" baseline="30000" dirty="0"/>
              <a:t>+</a:t>
            </a:r>
            <a:r>
              <a:rPr lang="en-US" altLang="en-US" dirty="0"/>
              <a:t>(</a:t>
            </a:r>
            <a:r>
              <a:rPr lang="en-US" altLang="en-US" i="1" dirty="0" err="1"/>
              <a:t>aq</a:t>
            </a:r>
            <a:r>
              <a:rPr lang="en-US" altLang="en-US" dirty="0"/>
              <a:t>). Only the notation, not the chemistry, is different.</a:t>
            </a:r>
          </a:p>
        </p:txBody>
      </p:sp>
      <p:sp>
        <p:nvSpPr>
          <p:cNvPr id="3891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4138C8CA-B5A1-4FCD-B3C9-BBB82F9821C5}" type="slidenum">
              <a:rPr lang="en-US" altLang="en-US" sz="1000">
                <a:solidFill>
                  <a:srgbClr val="000000"/>
                </a:solidFill>
              </a:rPr>
              <a:pPr>
                <a:spcBef>
                  <a:spcPct val="0"/>
                </a:spcBef>
                <a:buFontTx/>
                <a:buNone/>
              </a:pPr>
              <a:t>44</a:t>
            </a:fld>
            <a:endParaRPr lang="en-US" altLang="en-US" sz="1000" dirty="0">
              <a:solidFill>
                <a:srgbClr val="000000"/>
              </a:solidFill>
            </a:endParaRPr>
          </a:p>
        </p:txBody>
      </p:sp>
      <p:sp>
        <p:nvSpPr>
          <p:cNvPr id="5"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620405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idx="1"/>
          </p:nvPr>
        </p:nvSpPr>
        <p:spPr>
          <a:xfrm>
            <a:off x="230325" y="1222374"/>
            <a:ext cx="10964417" cy="5216525"/>
          </a:xfrm>
        </p:spPr>
        <p:txBody>
          <a:bodyPr/>
          <a:lstStyle/>
          <a:p>
            <a:pPr marL="935038" lvl="1" indent="0" eaLnBrk="1" hangingPunct="1">
              <a:buNone/>
            </a:pPr>
            <a:r>
              <a:rPr lang="en-US" altLang="en-US" sz="2600" dirty="0"/>
              <a:t>First, identify what is being oxidized and what is being reduced.</a:t>
            </a:r>
          </a:p>
          <a:p>
            <a:pPr marL="935038" lvl="1" indent="0" eaLnBrk="1" hangingPunct="1">
              <a:buNone/>
            </a:pPr>
            <a:r>
              <a:rPr lang="en-IN" altLang="en-US" sz="2600" dirty="0"/>
              <a:t>Second, identify the species resulting from oxidation and reduction. </a:t>
            </a:r>
            <a:endParaRPr lang="en-US" altLang="en-US" sz="2600" dirty="0"/>
          </a:p>
          <a:p>
            <a:pPr marL="935038" lvl="1" indent="0" eaLnBrk="1" hangingPunct="1">
              <a:buNone/>
            </a:pPr>
            <a:r>
              <a:rPr lang="en-US" altLang="en-US" sz="2600" dirty="0"/>
              <a:t>Third, determine if the reaction occurs in an acidic or a basic solution. </a:t>
            </a:r>
          </a:p>
        </p:txBody>
      </p:sp>
      <p:sp>
        <p:nvSpPr>
          <p:cNvPr id="4096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B886F5D5-0C14-4D15-99D9-C5439A408394}" type="slidenum">
              <a:rPr lang="en-US" altLang="en-US" sz="1000">
                <a:solidFill>
                  <a:srgbClr val="000000"/>
                </a:solidFill>
              </a:rPr>
              <a:pPr>
                <a:spcBef>
                  <a:spcPct val="0"/>
                </a:spcBef>
                <a:buFontTx/>
                <a:buNone/>
              </a:pPr>
              <a:t>45</a:t>
            </a:fld>
            <a:endParaRPr lang="en-US" altLang="en-US" sz="1000" dirty="0">
              <a:solidFill>
                <a:srgbClr val="000000"/>
              </a:solidFill>
            </a:endParaRPr>
          </a:p>
        </p:txBody>
      </p:sp>
      <p:sp>
        <p:nvSpPr>
          <p:cNvPr id="5"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
        <p:nvSpPr>
          <p:cNvPr id="6" name="תיבת טקסט 5">
            <a:extLst>
              <a:ext uri="{FF2B5EF4-FFF2-40B4-BE49-F238E27FC236}">
                <a16:creationId xmlns:a16="http://schemas.microsoft.com/office/drawing/2014/main" id="{0F52DAEE-B5C7-654B-B5A0-289F6584A2B1}"/>
              </a:ext>
            </a:extLst>
          </p:cNvPr>
          <p:cNvSpPr txBox="1"/>
          <p:nvPr/>
        </p:nvSpPr>
        <p:spPr>
          <a:xfrm>
            <a:off x="1562101" y="365025"/>
            <a:ext cx="9739173" cy="480131"/>
          </a:xfrm>
          <a:prstGeom prst="rect">
            <a:avLst/>
          </a:prstGeom>
          <a:noFill/>
        </p:spPr>
        <p:txBody>
          <a:bodyPr wrap="square">
            <a:spAutoFit/>
          </a:body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Half-Reaction Method in Acidic and Basic Solutions </a:t>
            </a:r>
          </a:p>
        </p:txBody>
      </p:sp>
    </p:spTree>
    <p:extLst>
      <p:ext uri="{BB962C8B-B14F-4D97-AF65-F5344CB8AC3E}">
        <p14:creationId xmlns:p14="http://schemas.microsoft.com/office/powerpoint/2010/main" val="2469973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2"/>
          <p:cNvSpPr>
            <a:spLocks noGrp="1" noChangeArrowheads="1"/>
          </p:cNvSpPr>
          <p:nvPr>
            <p:ph idx="1"/>
          </p:nvPr>
        </p:nvSpPr>
        <p:spPr>
          <a:xfrm>
            <a:off x="2133600" y="879227"/>
            <a:ext cx="8153400" cy="6096000"/>
          </a:xfrm>
        </p:spPr>
        <p:txBody>
          <a:bodyPr/>
          <a:lstStyle/>
          <a:p>
            <a:pPr marL="0" indent="0" eaLnBrk="1" hangingPunct="1">
              <a:lnSpc>
                <a:spcPct val="90000"/>
              </a:lnSpc>
              <a:buNone/>
              <a:tabLst>
                <a:tab pos="914400" algn="ctr"/>
                <a:tab pos="2457450" algn="ctr"/>
                <a:tab pos="4514850" algn="ctr"/>
                <a:tab pos="6229350" algn="ctr"/>
              </a:tabLst>
            </a:pPr>
            <a:r>
              <a:rPr lang="en-US" altLang="en-US" dirty="0"/>
              <a:t>For example, consider the skeleton reaction:</a:t>
            </a:r>
          </a:p>
          <a:p>
            <a:pPr marL="0" indent="0" eaLnBrk="1" hangingPunct="1">
              <a:lnSpc>
                <a:spcPct val="90000"/>
              </a:lnSpc>
              <a:buNone/>
              <a:tabLst>
                <a:tab pos="914400" algn="ctr"/>
                <a:tab pos="2457450" algn="ctr"/>
                <a:tab pos="4514850" algn="ctr"/>
                <a:tab pos="6229350" algn="ctr"/>
              </a:tabLst>
            </a:pPr>
            <a:endParaRPr lang="en-US" altLang="en-US" dirty="0"/>
          </a:p>
          <a:p>
            <a:pPr marL="0" indent="0" eaLnBrk="1" hangingPunct="1">
              <a:lnSpc>
                <a:spcPct val="90000"/>
              </a:lnSpc>
              <a:buNone/>
              <a:tabLst>
                <a:tab pos="914400" algn="ctr"/>
                <a:tab pos="2457450" algn="ctr"/>
                <a:tab pos="4514850" algn="ctr"/>
                <a:tab pos="6229350" algn="ctr"/>
              </a:tabLst>
            </a:pPr>
            <a:r>
              <a:rPr lang="en-US" altLang="en-US" dirty="0">
                <a:sym typeface="Wingdings" panose="05000000000000000000" pitchFamily="2" charset="2"/>
              </a:rPr>
              <a:t>	</a:t>
            </a:r>
            <a:r>
              <a:rPr lang="en-US" altLang="en-US" sz="2000" dirty="0">
                <a:sym typeface="Wingdings" panose="05000000000000000000" pitchFamily="2" charset="2"/>
              </a:rPr>
              <a:t>+2</a:t>
            </a:r>
            <a:r>
              <a:rPr lang="en-US" altLang="en-US" dirty="0">
                <a:sym typeface="Wingdings" panose="05000000000000000000" pitchFamily="2" charset="2"/>
              </a:rPr>
              <a:t>	</a:t>
            </a:r>
            <a:r>
              <a:rPr lang="en-US" altLang="en-US" sz="2000" dirty="0">
                <a:sym typeface="Wingdings" panose="05000000000000000000" pitchFamily="2" charset="2"/>
              </a:rPr>
              <a:t>+7	+3</a:t>
            </a:r>
            <a:r>
              <a:rPr lang="en-US" altLang="en-US" dirty="0">
                <a:sym typeface="Wingdings" panose="05000000000000000000" pitchFamily="2" charset="2"/>
              </a:rPr>
              <a:t>	</a:t>
            </a:r>
            <a:r>
              <a:rPr lang="en-US" altLang="en-US" sz="2000" dirty="0">
                <a:sym typeface="Wingdings" panose="05000000000000000000" pitchFamily="2" charset="2"/>
              </a:rPr>
              <a:t>+2</a:t>
            </a:r>
          </a:p>
          <a:p>
            <a:pPr marL="0" indent="0" eaLnBrk="1" hangingPunct="1">
              <a:lnSpc>
                <a:spcPct val="90000"/>
              </a:lnSpc>
              <a:buNone/>
              <a:tabLst>
                <a:tab pos="914400" algn="ctr"/>
                <a:tab pos="2457450" algn="ctr"/>
                <a:tab pos="4514850" algn="ctr"/>
                <a:tab pos="6229350" algn="ctr"/>
              </a:tabLst>
            </a:pPr>
            <a:br>
              <a:rPr lang="en-US" altLang="en-US" dirty="0">
                <a:sym typeface="Wingdings" panose="05000000000000000000" pitchFamily="2" charset="2"/>
              </a:rPr>
            </a:br>
            <a:r>
              <a:rPr lang="en-US" altLang="en-US" dirty="0">
                <a:sym typeface="Wingdings" panose="05000000000000000000" pitchFamily="2" charset="2"/>
              </a:rPr>
              <a:t>	                          (acidic solution)</a:t>
            </a:r>
          </a:p>
          <a:p>
            <a:pPr marL="0" indent="0" algn="ctr" eaLnBrk="1" hangingPunct="1">
              <a:lnSpc>
                <a:spcPct val="90000"/>
              </a:lnSpc>
              <a:buNone/>
              <a:tabLst>
                <a:tab pos="914400" algn="ctr"/>
                <a:tab pos="2457450" algn="ctr"/>
                <a:tab pos="4514850" algn="ctr"/>
                <a:tab pos="6229350" algn="ctr"/>
              </a:tabLst>
            </a:pPr>
            <a:endParaRPr lang="en-US" altLang="en-US" dirty="0"/>
          </a:p>
          <a:p>
            <a:pPr marL="0" indent="0" eaLnBrk="1" hangingPunct="1">
              <a:lnSpc>
                <a:spcPct val="90000"/>
              </a:lnSpc>
              <a:buNone/>
              <a:tabLst>
                <a:tab pos="914400" algn="ctr"/>
                <a:tab pos="2457450" algn="ctr"/>
                <a:tab pos="4514850" algn="ctr"/>
                <a:tab pos="6229350" algn="ctr"/>
              </a:tabLst>
            </a:pPr>
            <a:r>
              <a:rPr lang="en-US" altLang="en-US" dirty="0"/>
              <a:t>We determine the oxidation numbers of Fe and </a:t>
            </a:r>
            <a:r>
              <a:rPr lang="en-US" altLang="en-US" dirty="0" err="1"/>
              <a:t>Mn</a:t>
            </a:r>
            <a:r>
              <a:rPr lang="en-US" altLang="en-US" dirty="0"/>
              <a:t> in each of the substances.</a:t>
            </a:r>
          </a:p>
          <a:p>
            <a:pPr marL="0" indent="0" eaLnBrk="1" hangingPunct="1">
              <a:lnSpc>
                <a:spcPct val="90000"/>
              </a:lnSpc>
              <a:buNone/>
              <a:tabLst>
                <a:tab pos="914400" algn="ctr"/>
                <a:tab pos="2457450" algn="ctr"/>
                <a:tab pos="4514850" algn="ctr"/>
                <a:tab pos="6229350" algn="ctr"/>
              </a:tabLst>
            </a:pPr>
            <a:r>
              <a:rPr lang="en-US" altLang="en-US" dirty="0"/>
              <a:t>Fe</a:t>
            </a:r>
            <a:r>
              <a:rPr lang="en-US" altLang="en-US" baseline="30000" dirty="0"/>
              <a:t>2+</a:t>
            </a:r>
            <a:r>
              <a:rPr lang="en-US" altLang="en-US" dirty="0"/>
              <a:t>(</a:t>
            </a:r>
            <a:r>
              <a:rPr lang="en-US" altLang="en-US" i="1" dirty="0" err="1"/>
              <a:t>aq</a:t>
            </a:r>
            <a:r>
              <a:rPr lang="en-US" altLang="en-US" dirty="0"/>
              <a:t>) is oxidized from +2 to +3 in Fe</a:t>
            </a:r>
            <a:r>
              <a:rPr lang="en-US" altLang="en-US" baseline="30000" dirty="0"/>
              <a:t>3+</a:t>
            </a:r>
            <a:r>
              <a:rPr lang="en-US" altLang="en-US" dirty="0"/>
              <a:t>(</a:t>
            </a:r>
            <a:r>
              <a:rPr lang="en-US" altLang="en-US" i="1" dirty="0" err="1"/>
              <a:t>aq</a:t>
            </a:r>
            <a:r>
              <a:rPr lang="en-US" altLang="en-US" dirty="0"/>
              <a:t>).</a:t>
            </a:r>
          </a:p>
          <a:p>
            <a:pPr marL="0" indent="0" eaLnBrk="1" hangingPunct="1">
              <a:lnSpc>
                <a:spcPct val="90000"/>
              </a:lnSpc>
              <a:buNone/>
              <a:tabLst>
                <a:tab pos="914400" algn="ctr"/>
                <a:tab pos="2457450" algn="ctr"/>
                <a:tab pos="4514850" algn="ctr"/>
                <a:tab pos="6229350" algn="ctr"/>
              </a:tabLst>
            </a:pPr>
            <a:r>
              <a:rPr lang="en-US" altLang="en-US" dirty="0"/>
              <a:t>MnO</a:t>
            </a:r>
            <a:r>
              <a:rPr lang="en-US" altLang="en-US" baseline="-25000" dirty="0"/>
              <a:t>4</a:t>
            </a:r>
            <a:r>
              <a:rPr lang="en-US" altLang="en-US" baseline="30000" dirty="0"/>
              <a:t>–</a:t>
            </a:r>
            <a:r>
              <a:rPr lang="en-US" altLang="en-US" dirty="0"/>
              <a:t> is reduced from +7 to +2 in Mn</a:t>
            </a:r>
            <a:r>
              <a:rPr lang="en-US" altLang="en-US" baseline="30000" dirty="0"/>
              <a:t>2+</a:t>
            </a:r>
            <a:r>
              <a:rPr lang="en-US" altLang="en-US" dirty="0"/>
              <a:t>(</a:t>
            </a:r>
            <a:r>
              <a:rPr lang="en-US" altLang="en-US" i="1" dirty="0" err="1"/>
              <a:t>aq</a:t>
            </a:r>
            <a:r>
              <a:rPr lang="en-US" altLang="en-US" dirty="0"/>
              <a:t>).</a:t>
            </a:r>
          </a:p>
          <a:p>
            <a:pPr marL="0" indent="0" eaLnBrk="1" hangingPunct="1">
              <a:lnSpc>
                <a:spcPct val="90000"/>
              </a:lnSpc>
              <a:buNone/>
              <a:tabLst>
                <a:tab pos="914400" algn="ctr"/>
                <a:tab pos="2457450" algn="ctr"/>
                <a:tab pos="4514850" algn="ctr"/>
                <a:tab pos="6229350" algn="ctr"/>
              </a:tabLst>
            </a:pPr>
            <a:r>
              <a:rPr lang="en-US" altLang="en-US" dirty="0"/>
              <a:t>The reaction occurs under acidic conditions.</a:t>
            </a:r>
          </a:p>
        </p:txBody>
      </p:sp>
      <p:sp>
        <p:nvSpPr>
          <p:cNvPr id="4301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1FAC1E6E-B333-4A4F-881C-8CB89E8BB706}" type="slidenum">
              <a:rPr lang="en-US" altLang="en-US" sz="1000">
                <a:solidFill>
                  <a:srgbClr val="000000"/>
                </a:solidFill>
              </a:rPr>
              <a:pPr>
                <a:spcBef>
                  <a:spcPct val="0"/>
                </a:spcBef>
                <a:buFontTx/>
                <a:buNone/>
              </a:pPr>
              <a:t>46</a:t>
            </a:fld>
            <a:endParaRPr lang="en-US" altLang="en-US" sz="1000" dirty="0">
              <a:solidFill>
                <a:srgbClr val="000000"/>
              </a:solidFill>
            </a:endParaRPr>
          </a:p>
        </p:txBody>
      </p:sp>
      <p:sp>
        <p:nvSpPr>
          <p:cNvPr id="6"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
        <p:nvSpPr>
          <p:cNvPr id="2" name="TextBox 1"/>
          <p:cNvSpPr txBox="1"/>
          <p:nvPr/>
        </p:nvSpPr>
        <p:spPr>
          <a:xfrm>
            <a:off x="2832353" y="2162864"/>
            <a:ext cx="7015735" cy="461665"/>
          </a:xfrm>
          <a:prstGeom prst="rect">
            <a:avLst/>
          </a:prstGeom>
          <a:noFill/>
        </p:spPr>
        <p:txBody>
          <a:bodyPr wrap="square" rtlCol="0">
            <a:spAutoFit/>
          </a:bodyPr>
          <a:lstStyle/>
          <a:p>
            <a:pPr algn="l" rtl="0"/>
            <a:r>
              <a:rPr lang="en-US" sz="2400" dirty="0"/>
              <a:t>Fe</a:t>
            </a:r>
            <a:r>
              <a:rPr lang="en-US" sz="2400" baseline="30000" dirty="0"/>
              <a:t>2+</a:t>
            </a:r>
            <a:r>
              <a:rPr lang="en-US" sz="2400" dirty="0"/>
              <a:t>(</a:t>
            </a:r>
            <a:r>
              <a:rPr lang="en-US" sz="2400" dirty="0" err="1"/>
              <a:t>aq</a:t>
            </a:r>
            <a:r>
              <a:rPr lang="en-US" sz="2400" dirty="0"/>
              <a:t>) +   MnO</a:t>
            </a:r>
            <a:r>
              <a:rPr lang="en-US" sz="2400" baseline="-25000" dirty="0"/>
              <a:t>4</a:t>
            </a:r>
            <a:r>
              <a:rPr lang="en-US" sz="2400" baseline="30000" dirty="0"/>
              <a:t>─</a:t>
            </a:r>
            <a:r>
              <a:rPr lang="en-US" sz="2400" dirty="0"/>
              <a:t> (</a:t>
            </a:r>
            <a:r>
              <a:rPr lang="en-US" sz="2400" dirty="0" err="1"/>
              <a:t>aq</a:t>
            </a:r>
            <a:r>
              <a:rPr lang="en-US" sz="2400" dirty="0"/>
              <a:t>) </a:t>
            </a:r>
            <a:r>
              <a:rPr lang="en-US" sz="2400" dirty="0">
                <a:sym typeface="Symbol" panose="05050102010706020507" pitchFamily="18" charset="2"/>
              </a:rPr>
              <a:t> Fe</a:t>
            </a:r>
            <a:r>
              <a:rPr lang="en-US" sz="2400" baseline="30000" dirty="0">
                <a:sym typeface="Symbol" panose="05050102010706020507" pitchFamily="18" charset="2"/>
              </a:rPr>
              <a:t>3+</a:t>
            </a:r>
            <a:r>
              <a:rPr lang="en-US" sz="2400" dirty="0">
                <a:sym typeface="Symbol" panose="05050102010706020507" pitchFamily="18" charset="2"/>
              </a:rPr>
              <a:t>(</a:t>
            </a:r>
            <a:r>
              <a:rPr lang="en-US" sz="2400" dirty="0" err="1">
                <a:sym typeface="Symbol" panose="05050102010706020507" pitchFamily="18" charset="2"/>
              </a:rPr>
              <a:t>aq</a:t>
            </a:r>
            <a:r>
              <a:rPr lang="en-US" sz="2400" dirty="0">
                <a:sym typeface="Symbol" panose="05050102010706020507" pitchFamily="18" charset="2"/>
              </a:rPr>
              <a:t>) +    Mn</a:t>
            </a:r>
            <a:r>
              <a:rPr lang="en-US" sz="2400" baseline="30000" dirty="0">
                <a:sym typeface="Symbol" panose="05050102010706020507" pitchFamily="18" charset="2"/>
              </a:rPr>
              <a:t>2+ </a:t>
            </a:r>
            <a:r>
              <a:rPr lang="en-US" sz="2400" dirty="0">
                <a:sym typeface="Symbol" panose="05050102010706020507" pitchFamily="18" charset="2"/>
              </a:rPr>
              <a:t>(</a:t>
            </a:r>
            <a:r>
              <a:rPr lang="en-US" sz="2400" dirty="0" err="1">
                <a:sym typeface="Symbol" panose="05050102010706020507" pitchFamily="18" charset="2"/>
              </a:rPr>
              <a:t>aq</a:t>
            </a:r>
            <a:r>
              <a:rPr lang="en-US" sz="2400" dirty="0">
                <a:sym typeface="Symbol" panose="05050102010706020507" pitchFamily="18" charset="2"/>
              </a:rPr>
              <a:t>)</a:t>
            </a:r>
            <a:endParaRPr lang="en-US" sz="2400" baseline="-25000" dirty="0"/>
          </a:p>
        </p:txBody>
      </p:sp>
      <p:sp>
        <p:nvSpPr>
          <p:cNvPr id="7" name="תיבת טקסט 6">
            <a:extLst>
              <a:ext uri="{FF2B5EF4-FFF2-40B4-BE49-F238E27FC236}">
                <a16:creationId xmlns:a16="http://schemas.microsoft.com/office/drawing/2014/main" id="{44ECBF58-1E75-71AC-1327-5C039941CE7C}"/>
              </a:ext>
            </a:extLst>
          </p:cNvPr>
          <p:cNvSpPr txBox="1"/>
          <p:nvPr/>
        </p:nvSpPr>
        <p:spPr>
          <a:xfrm>
            <a:off x="2014862" y="307020"/>
            <a:ext cx="9739173" cy="480131"/>
          </a:xfrm>
          <a:prstGeom prst="rect">
            <a:avLst/>
          </a:prstGeom>
          <a:noFill/>
        </p:spPr>
        <p:txBody>
          <a:bodyPr wrap="square">
            <a:spAutoFit/>
          </a:body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Half-Reaction Method in Acidic and Basic Solutions </a:t>
            </a:r>
          </a:p>
        </p:txBody>
      </p:sp>
    </p:spTree>
    <p:extLst>
      <p:ext uri="{BB962C8B-B14F-4D97-AF65-F5344CB8AC3E}">
        <p14:creationId xmlns:p14="http://schemas.microsoft.com/office/powerpoint/2010/main" val="518698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AutoNum type="arabicPeriod"/>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BE82F43D-71DE-4681-B059-46B8521F1C52}" type="slidenum">
              <a:rPr lang="en-US" altLang="en-US" sz="1000">
                <a:solidFill>
                  <a:srgbClr val="000000"/>
                </a:solidFill>
              </a:rPr>
              <a:pPr>
                <a:spcBef>
                  <a:spcPct val="0"/>
                </a:spcBef>
                <a:buFontTx/>
                <a:buNone/>
              </a:pPr>
              <a:t>47</a:t>
            </a:fld>
            <a:endParaRPr lang="en-US" altLang="en-US" sz="1000" dirty="0">
              <a:solidFill>
                <a:srgbClr val="000000"/>
              </a:solidFill>
            </a:endParaRPr>
          </a:p>
        </p:txBody>
      </p:sp>
      <p:sp>
        <p:nvSpPr>
          <p:cNvPr id="45059" name="Text Box 3"/>
          <p:cNvSpPr txBox="1">
            <a:spLocks noChangeArrowheads="1"/>
          </p:cNvSpPr>
          <p:nvPr/>
        </p:nvSpPr>
        <p:spPr bwMode="auto">
          <a:xfrm>
            <a:off x="1849439" y="631826"/>
            <a:ext cx="8550275"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AutoNum type="arabicPeriod"/>
              <a:defRPr sz="2800">
                <a:solidFill>
                  <a:schemeClr val="tx1"/>
                </a:solidFill>
                <a:latin typeface="Arial" panose="020B0604020202020204" pitchFamily="34" charset="0"/>
                <a:ea typeface="ＭＳ Ｐゴシック" panose="020B0600070205080204" pitchFamily="34" charset="-128"/>
              </a:defRPr>
            </a:lvl1pPr>
            <a:lvl2pPr marL="1257300" indent="-514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l" rtl="0" fontAlgn="base">
              <a:lnSpc>
                <a:spcPct val="90000"/>
              </a:lnSpc>
              <a:spcAft>
                <a:spcPct val="0"/>
              </a:spcAft>
              <a:buFontTx/>
              <a:buNone/>
            </a:pPr>
            <a:r>
              <a:rPr lang="en-US" altLang="en-US" b="1" dirty="0">
                <a:solidFill>
                  <a:srgbClr val="000000"/>
                </a:solidFill>
              </a:rPr>
              <a:t>Half-Reaction Method in Acidic and Basic Solutions </a:t>
            </a:r>
          </a:p>
          <a:p>
            <a:pPr algn="l" rtl="0" fontAlgn="base">
              <a:lnSpc>
                <a:spcPct val="90000"/>
              </a:lnSpc>
              <a:spcAft>
                <a:spcPct val="0"/>
              </a:spcAft>
              <a:buFontTx/>
              <a:buNone/>
            </a:pPr>
            <a:r>
              <a:rPr lang="en-US" altLang="en-US" dirty="0">
                <a:solidFill>
                  <a:srgbClr val="000000"/>
                </a:solidFill>
              </a:rPr>
              <a:t>Steps in balancing oxidation–reduction equations in acidic solutions: </a:t>
            </a:r>
          </a:p>
          <a:p>
            <a:pPr algn="l" rtl="0" fontAlgn="base">
              <a:lnSpc>
                <a:spcPct val="90000"/>
              </a:lnSpc>
              <a:spcAft>
                <a:spcPct val="0"/>
              </a:spcAft>
              <a:buFontTx/>
              <a:buNone/>
            </a:pPr>
            <a:endParaRPr lang="en-US" altLang="en-US" dirty="0">
              <a:solidFill>
                <a:srgbClr val="000000"/>
              </a:solidFill>
            </a:endParaRPr>
          </a:p>
          <a:p>
            <a:pPr marL="457200" indent="-457200" algn="l" rtl="0" fontAlgn="base">
              <a:lnSpc>
                <a:spcPct val="90000"/>
              </a:lnSpc>
              <a:spcAft>
                <a:spcPct val="0"/>
              </a:spcAft>
            </a:pPr>
            <a:r>
              <a:rPr lang="en-US" altLang="en-US" dirty="0">
                <a:solidFill>
                  <a:srgbClr val="000000"/>
                </a:solidFill>
              </a:rPr>
              <a:t>Assign oxidation numbers to each atom so you know what is oxidized and what is reduced. </a:t>
            </a:r>
          </a:p>
          <a:p>
            <a:pPr marL="457200" indent="-457200" algn="l" rtl="0" fontAlgn="base">
              <a:lnSpc>
                <a:spcPct val="90000"/>
              </a:lnSpc>
              <a:spcAft>
                <a:spcPct val="0"/>
              </a:spcAft>
            </a:pPr>
            <a:r>
              <a:rPr lang="en-US" altLang="en-US" dirty="0">
                <a:solidFill>
                  <a:srgbClr val="000000"/>
                </a:solidFill>
              </a:rPr>
              <a:t>Now split the skeleton reaction into half-reactions and:</a:t>
            </a:r>
          </a:p>
          <a:p>
            <a:pPr lvl="1" algn="l" rtl="0" fontAlgn="base">
              <a:lnSpc>
                <a:spcPct val="90000"/>
              </a:lnSpc>
              <a:spcAft>
                <a:spcPct val="0"/>
              </a:spcAft>
              <a:buFont typeface="Arial" panose="020B0604020202020204" pitchFamily="34" charset="0"/>
              <a:buAutoNum type="alphaLcPeriod"/>
            </a:pPr>
            <a:r>
              <a:rPr lang="en-US" altLang="en-US" sz="2600" dirty="0">
                <a:solidFill>
                  <a:srgbClr val="000000"/>
                </a:solidFill>
              </a:rPr>
              <a:t>Note the species containing the element that increases and decreases in oxidation number.</a:t>
            </a:r>
          </a:p>
          <a:p>
            <a:pPr lvl="1" algn="l" rtl="0" fontAlgn="base">
              <a:lnSpc>
                <a:spcPct val="90000"/>
              </a:lnSpc>
              <a:spcAft>
                <a:spcPct val="0"/>
              </a:spcAft>
              <a:buFont typeface="Arial" panose="020B0604020202020204" pitchFamily="34" charset="0"/>
              <a:buAutoNum type="alphaLcPeriod"/>
            </a:pPr>
            <a:r>
              <a:rPr lang="en-US" altLang="en-US" sz="2600" dirty="0">
                <a:solidFill>
                  <a:srgbClr val="000000"/>
                </a:solidFill>
              </a:rPr>
              <a:t>Write those species to give oxidation and reduction half-reactions respectively. </a:t>
            </a:r>
          </a:p>
        </p:txBody>
      </p:sp>
      <p:sp>
        <p:nvSpPr>
          <p:cNvPr id="5"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965637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2"/>
          <p:cNvSpPr>
            <a:spLocks noGrp="1" noChangeArrowheads="1"/>
          </p:cNvSpPr>
          <p:nvPr>
            <p:ph idx="1"/>
          </p:nvPr>
        </p:nvSpPr>
        <p:spPr>
          <a:xfrm>
            <a:off x="1588734" y="1108153"/>
            <a:ext cx="8686800" cy="4191000"/>
          </a:xfrm>
        </p:spPr>
        <p:txBody>
          <a:bodyPr anchor="t"/>
          <a:lstStyle/>
          <a:p>
            <a:pPr eaLnBrk="1" hangingPunct="1">
              <a:buFontTx/>
              <a:buAutoNum type="arabicPeriod" startAt="3"/>
            </a:pPr>
            <a:r>
              <a:rPr lang="en-US" altLang="en-US" dirty="0"/>
              <a:t>Complete and balance each half-reaction </a:t>
            </a:r>
          </a:p>
          <a:p>
            <a:pPr marL="1196975" lvl="1" indent="-514350" eaLnBrk="1" hangingPunct="1">
              <a:buFontTx/>
              <a:buAutoNum type="alphaLcPeriod"/>
            </a:pPr>
            <a:r>
              <a:rPr lang="en-US" altLang="en-US" sz="2600" dirty="0"/>
              <a:t>Balance all atoms except H and O.</a:t>
            </a:r>
          </a:p>
          <a:p>
            <a:pPr marL="1196975" lvl="1" indent="-514350" eaLnBrk="1" hangingPunct="1">
              <a:buFontTx/>
              <a:buAutoNum type="alphaLcPeriod"/>
            </a:pPr>
            <a:r>
              <a:rPr lang="en-US" altLang="en-US" sz="2600" dirty="0"/>
              <a:t>Balance O atoms by adding H</a:t>
            </a:r>
            <a:r>
              <a:rPr lang="en-US" altLang="en-US" sz="2600" baseline="-25000" dirty="0"/>
              <a:t>2</a:t>
            </a:r>
            <a:r>
              <a:rPr lang="en-US" altLang="en-US" sz="2600" dirty="0"/>
              <a:t>O to the side of the equation that needs O.</a:t>
            </a:r>
          </a:p>
          <a:p>
            <a:pPr marL="1196975" lvl="1" indent="-514350" eaLnBrk="1" hangingPunct="1">
              <a:buFontTx/>
              <a:buAutoNum type="alphaLcPeriod"/>
            </a:pPr>
            <a:r>
              <a:rPr lang="en-US" altLang="en-US" sz="2600" dirty="0"/>
              <a:t>Balance H by adding H</a:t>
            </a:r>
            <a:r>
              <a:rPr lang="en-US" altLang="en-US" sz="2600" baseline="30000" dirty="0"/>
              <a:t>+</a:t>
            </a:r>
            <a:r>
              <a:rPr lang="en-US" altLang="en-US" sz="2600" dirty="0"/>
              <a:t> to the side of the equation that needs H.</a:t>
            </a:r>
          </a:p>
          <a:p>
            <a:pPr marL="1196975" lvl="1" indent="-514350" eaLnBrk="1" hangingPunct="1">
              <a:buFontTx/>
              <a:buAutoNum type="alphaLcPeriod"/>
            </a:pPr>
            <a:r>
              <a:rPr lang="en-US" altLang="en-US" sz="2600" dirty="0"/>
              <a:t>Balance the electric charge by adding electrons (e</a:t>
            </a:r>
            <a:r>
              <a:rPr lang="en-US" altLang="en-US" sz="2600" baseline="30000" dirty="0"/>
              <a:t>−</a:t>
            </a:r>
            <a:r>
              <a:rPr lang="en-US" altLang="en-US" sz="2600" dirty="0"/>
              <a:t>) to the more positive side of the equation.</a:t>
            </a:r>
          </a:p>
        </p:txBody>
      </p:sp>
      <p:sp>
        <p:nvSpPr>
          <p:cNvPr id="4710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AutoNum type="arabicPeriod"/>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985C8F15-5C52-4065-B773-A14B80BE3450}" type="slidenum">
              <a:rPr lang="en-US" altLang="en-US" sz="1000">
                <a:solidFill>
                  <a:srgbClr val="000000"/>
                </a:solidFill>
              </a:rPr>
              <a:pPr>
                <a:spcBef>
                  <a:spcPct val="0"/>
                </a:spcBef>
                <a:buFontTx/>
                <a:buNone/>
              </a:pPr>
              <a:t>48</a:t>
            </a:fld>
            <a:endParaRPr lang="en-US" altLang="en-US" sz="1000" dirty="0">
              <a:solidFill>
                <a:srgbClr val="000000"/>
              </a:solidFill>
            </a:endParaRPr>
          </a:p>
        </p:txBody>
      </p:sp>
      <p:sp>
        <p:nvSpPr>
          <p:cNvPr id="5"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
        <p:nvSpPr>
          <p:cNvPr id="6" name="תיבת טקסט 5">
            <a:extLst>
              <a:ext uri="{FF2B5EF4-FFF2-40B4-BE49-F238E27FC236}">
                <a16:creationId xmlns:a16="http://schemas.microsoft.com/office/drawing/2014/main" id="{CCA78CA2-A151-3F73-2083-2584D7EFEB14}"/>
              </a:ext>
            </a:extLst>
          </p:cNvPr>
          <p:cNvSpPr txBox="1"/>
          <p:nvPr/>
        </p:nvSpPr>
        <p:spPr>
          <a:xfrm>
            <a:off x="1588734" y="422275"/>
            <a:ext cx="9739173" cy="480131"/>
          </a:xfrm>
          <a:prstGeom prst="rect">
            <a:avLst/>
          </a:prstGeom>
          <a:noFill/>
        </p:spPr>
        <p:txBody>
          <a:bodyPr wrap="square">
            <a:spAutoFit/>
          </a:body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Half-Reaction Method in Acidic and Basic Solutions </a:t>
            </a:r>
          </a:p>
        </p:txBody>
      </p:sp>
    </p:spTree>
    <p:extLst>
      <p:ext uri="{BB962C8B-B14F-4D97-AF65-F5344CB8AC3E}">
        <p14:creationId xmlns:p14="http://schemas.microsoft.com/office/powerpoint/2010/main" val="1731053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2"/>
          <p:cNvSpPr>
            <a:spLocks noGrp="1" noChangeArrowheads="1"/>
          </p:cNvSpPr>
          <p:nvPr>
            <p:ph idx="1"/>
          </p:nvPr>
        </p:nvSpPr>
        <p:spPr>
          <a:xfrm>
            <a:off x="1752600" y="980983"/>
            <a:ext cx="8686800" cy="6019800"/>
          </a:xfrm>
        </p:spPr>
        <p:txBody>
          <a:bodyPr/>
          <a:lstStyle/>
          <a:p>
            <a:pPr eaLnBrk="1" hangingPunct="1">
              <a:buFontTx/>
              <a:buAutoNum type="arabicPeriod" startAt="4"/>
            </a:pPr>
            <a:r>
              <a:rPr lang="en-US" altLang="en-US" dirty="0"/>
              <a:t>Finally, we combine the two half-reactions.</a:t>
            </a:r>
          </a:p>
          <a:p>
            <a:pPr marL="1292225" lvl="1" eaLnBrk="1" hangingPunct="1">
              <a:buFontTx/>
              <a:buAutoNum type="alphaLcPeriod"/>
            </a:pPr>
            <a:r>
              <a:rPr lang="en-US" altLang="en-US" sz="2600" dirty="0"/>
              <a:t>Multiply each half-reaction by a factor so that each has the same number of electrons.</a:t>
            </a:r>
          </a:p>
          <a:p>
            <a:pPr marL="1292225" lvl="1" eaLnBrk="1" hangingPunct="1">
              <a:buFontTx/>
              <a:buAutoNum type="alphaLcPeriod"/>
            </a:pPr>
            <a:r>
              <a:rPr lang="en-US" altLang="en-US" sz="2600" dirty="0"/>
              <a:t>Add the two half-reactions (the electrons should cancel).</a:t>
            </a:r>
          </a:p>
          <a:p>
            <a:pPr marL="1292225" lvl="1" eaLnBrk="1" hangingPunct="1">
              <a:buFontTx/>
              <a:buAutoNum type="alphaLcPeriod"/>
            </a:pPr>
            <a:r>
              <a:rPr lang="en-US" altLang="en-US" sz="2600" dirty="0"/>
              <a:t>Simplify the overall reaction by canceling species that occur on both sides and reducing coefficients to the smallest whole numbers.</a:t>
            </a:r>
          </a:p>
          <a:p>
            <a:pPr marL="1292225" lvl="1" eaLnBrk="1" hangingPunct="1">
              <a:buFontTx/>
              <a:buAutoNum type="alphaLcPeriod"/>
            </a:pPr>
            <a:r>
              <a:rPr lang="en-US" altLang="en-US" sz="2600" dirty="0"/>
              <a:t>Check that the equation is balanced.</a:t>
            </a:r>
          </a:p>
        </p:txBody>
      </p:sp>
      <p:sp>
        <p:nvSpPr>
          <p:cNvPr id="4915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AutoNum type="arabicPeriod"/>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C3190891-71F6-4D04-85F3-369634EFEB8D}" type="slidenum">
              <a:rPr lang="en-US" altLang="en-US" sz="1000">
                <a:solidFill>
                  <a:srgbClr val="000000"/>
                </a:solidFill>
              </a:rPr>
              <a:pPr>
                <a:spcBef>
                  <a:spcPct val="0"/>
                </a:spcBef>
                <a:buFontTx/>
                <a:buNone/>
              </a:pPr>
              <a:t>49</a:t>
            </a:fld>
            <a:endParaRPr lang="en-US" altLang="en-US" sz="1000" dirty="0">
              <a:solidFill>
                <a:srgbClr val="000000"/>
              </a:solidFill>
            </a:endParaRPr>
          </a:p>
        </p:txBody>
      </p:sp>
      <p:sp>
        <p:nvSpPr>
          <p:cNvPr id="5"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
        <p:nvSpPr>
          <p:cNvPr id="6" name="תיבת טקסט 5">
            <a:extLst>
              <a:ext uri="{FF2B5EF4-FFF2-40B4-BE49-F238E27FC236}">
                <a16:creationId xmlns:a16="http://schemas.microsoft.com/office/drawing/2014/main" id="{EB353BAD-88B2-72CB-813B-A45B8393F707}"/>
              </a:ext>
            </a:extLst>
          </p:cNvPr>
          <p:cNvSpPr txBox="1"/>
          <p:nvPr/>
        </p:nvSpPr>
        <p:spPr>
          <a:xfrm>
            <a:off x="2014862" y="307020"/>
            <a:ext cx="9739173" cy="480131"/>
          </a:xfrm>
          <a:prstGeom prst="rect">
            <a:avLst/>
          </a:prstGeom>
          <a:noFill/>
        </p:spPr>
        <p:txBody>
          <a:bodyPr wrap="square">
            <a:spAutoFit/>
          </a:body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Half-Reaction Method in Acidic and Basic Solutions </a:t>
            </a:r>
          </a:p>
        </p:txBody>
      </p:sp>
    </p:spTree>
    <p:extLst>
      <p:ext uri="{BB962C8B-B14F-4D97-AF65-F5344CB8AC3E}">
        <p14:creationId xmlns:p14="http://schemas.microsoft.com/office/powerpoint/2010/main" val="395138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A009EDF-87CB-4427-9734-9980D6C5FE8E}" type="slidenum">
              <a:rPr lang="en-US" altLang="en-US" smtClean="0">
                <a:solidFill>
                  <a:srgbClr val="000000"/>
                </a:solidFill>
              </a:rPr>
              <a:pPr>
                <a:defRPr/>
              </a:pPr>
              <a:t>5</a:t>
            </a:fld>
            <a:endParaRPr lang="en-US" altLang="en-US" dirty="0">
              <a:solidFill>
                <a:srgbClr val="000000"/>
              </a:solidFill>
            </a:endParaRPr>
          </a:p>
        </p:txBody>
      </p:sp>
      <p:sp>
        <p:nvSpPr>
          <p:cNvPr id="5" name="Footer Placeholder 4"/>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6" name="Rectangle 3"/>
          <p:cNvSpPr txBox="1">
            <a:spLocks noChangeArrowheads="1"/>
          </p:cNvSpPr>
          <p:nvPr/>
        </p:nvSpPr>
        <p:spPr>
          <a:xfrm>
            <a:off x="3632200" y="1219201"/>
            <a:ext cx="5105400" cy="4708525"/>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buFontTx/>
              <a:buNone/>
              <a:defRPr/>
            </a:pPr>
            <a:endParaRPr lang="en-US" altLang="en-US" kern="0" dirty="0">
              <a:solidFill>
                <a:srgbClr val="00B050"/>
              </a:solidFill>
            </a:endParaRPr>
          </a:p>
          <a:p>
            <a:pPr marL="0" indent="0">
              <a:buFontTx/>
              <a:buNone/>
              <a:defRPr/>
            </a:pPr>
            <a:r>
              <a:rPr lang="en-US" altLang="en-US" kern="0" dirty="0"/>
              <a:t>Solutions that are poor conductors have less or no ions. </a:t>
            </a:r>
          </a:p>
          <a:p>
            <a:pPr marL="0" indent="0">
              <a:buFontTx/>
              <a:buNone/>
              <a:defRPr/>
            </a:pPr>
            <a:endParaRPr lang="en-US" altLang="en-US" kern="0" dirty="0"/>
          </a:p>
          <a:p>
            <a:pPr marL="0" indent="0">
              <a:buFontTx/>
              <a:buNone/>
              <a:defRPr/>
            </a:pPr>
            <a:r>
              <a:rPr lang="en-US" altLang="en-US" kern="0" dirty="0"/>
              <a:t>Solutions with good conductivity have plenty of ions.</a:t>
            </a:r>
          </a:p>
          <a:p>
            <a:pPr>
              <a:defRPr/>
            </a:pPr>
            <a:endParaRPr lang="en-US" altLang="en-US" kern="0" dirty="0">
              <a:solidFill>
                <a:srgbClr val="00B050"/>
              </a:solidFill>
            </a:endParaRPr>
          </a:p>
        </p:txBody>
      </p:sp>
      <p:pic>
        <p:nvPicPr>
          <p:cNvPr id="7" name="Picture 5" descr="This figure illustrates the action of a strong electrolyte. The figure contains a beaker partially filled with a solution. A pair of wires has been placed in the solution. Each of the wires is connected to the poles of a battery. The circuit also contains a light bulb, which is off." title="Figure 4.3 - Testing the electrical conductivity of a solution."/>
          <p:cNvPicPr>
            <a:picLocks noChangeAspect="1"/>
          </p:cNvPicPr>
          <p:nvPr/>
        </p:nvPicPr>
        <p:blipFill>
          <a:blip r:embed="rId3"/>
          <a:srcRect l="50000" r="1666" b="29565"/>
          <a:stretch>
            <a:fillRect/>
          </a:stretch>
        </p:blipFill>
        <p:spPr bwMode="auto">
          <a:xfrm>
            <a:off x="9025731" y="890842"/>
            <a:ext cx="2268537"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his figure illustrates the action of a strong electrolyte. It contains a beaker partially filled with a solution. A pair of wires has been placed in the solution. Each of the wires is connected to the poles of a battery. The circuit also contains a light bulb, which is glowing brightly." title="Figure 4.3 - Testing the electrical conductivity of a solution."/>
          <p:cNvPicPr>
            <a:picLocks noChangeAspect="1"/>
          </p:cNvPicPr>
          <p:nvPr/>
        </p:nvPicPr>
        <p:blipFill>
          <a:blip r:embed="rId3"/>
          <a:srcRect r="50000" b="29565"/>
          <a:stretch>
            <a:fillRect/>
          </a:stretch>
        </p:blipFill>
        <p:spPr bwMode="auto">
          <a:xfrm>
            <a:off x="9025731" y="3739959"/>
            <a:ext cx="22542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82296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Arial"/>
                <a:ea typeface="ＭＳ Ｐゴシック"/>
              </a:rPr>
              <a:t>Electrolytes</a:t>
            </a:r>
            <a:endParaRPr kumimoji="0" lang="en-US" sz="3600" b="0" i="0" u="none" strike="noStrike" kern="0" cap="none" spc="0" normalizeH="0" baseline="0" noProof="0" dirty="0">
              <a:ln>
                <a:noFill/>
              </a:ln>
              <a:solidFill>
                <a:srgbClr val="000000"/>
              </a:solidFill>
              <a:effectLst/>
              <a:uLnTx/>
              <a:uFillTx/>
              <a:latin typeface="Arial"/>
              <a:ea typeface="ＭＳ Ｐゴシック"/>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2387"/>
          <a:stretch/>
        </p:blipFill>
        <p:spPr>
          <a:xfrm>
            <a:off x="1357746" y="3739959"/>
            <a:ext cx="1726586" cy="2459736"/>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2418"/>
          <a:stretch/>
        </p:blipFill>
        <p:spPr>
          <a:xfrm>
            <a:off x="1329795" y="628015"/>
            <a:ext cx="1782488" cy="2935224"/>
          </a:xfrm>
          <a:prstGeom prst="rect">
            <a:avLst/>
          </a:prstGeom>
        </p:spPr>
      </p:pic>
    </p:spTree>
    <p:extLst>
      <p:ext uri="{BB962C8B-B14F-4D97-AF65-F5344CB8AC3E}">
        <p14:creationId xmlns:p14="http://schemas.microsoft.com/office/powerpoint/2010/main" val="431106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2"/>
          <p:cNvSpPr>
            <a:spLocks noGrp="1" noChangeArrowheads="1"/>
          </p:cNvSpPr>
          <p:nvPr>
            <p:ph idx="1"/>
          </p:nvPr>
        </p:nvSpPr>
        <p:spPr>
          <a:xfrm>
            <a:off x="1981200" y="849923"/>
            <a:ext cx="8229600" cy="5627077"/>
          </a:xfrm>
        </p:spPr>
        <p:txBody>
          <a:bodyPr/>
          <a:lstStyle/>
          <a:p>
            <a:pPr marL="0" indent="0" eaLnBrk="1" hangingPunct="1">
              <a:buNone/>
            </a:pPr>
            <a:r>
              <a:rPr lang="en-US" altLang="en-US" dirty="0"/>
              <a:t>Let us apply these steps to the skeleton equation for the oxidation of iron(II) ion by permanganate ion in acidic solution. </a:t>
            </a:r>
          </a:p>
          <a:p>
            <a:pPr marL="0" indent="0" eaLnBrk="1" hangingPunct="1">
              <a:buNone/>
            </a:pPr>
            <a:endParaRPr lang="en-US" altLang="en-US" dirty="0"/>
          </a:p>
          <a:p>
            <a:pPr marL="0" indent="0" eaLnBrk="1" hangingPunct="1">
              <a:buNone/>
            </a:pPr>
            <a:r>
              <a:rPr lang="en-US" altLang="en-US" b="1" dirty="0"/>
              <a:t>Oxidation half-reaction</a:t>
            </a:r>
          </a:p>
          <a:p>
            <a:pPr marL="0" indent="0" eaLnBrk="1" hangingPunct="1">
              <a:buNone/>
            </a:pPr>
            <a:r>
              <a:rPr lang="en-US" altLang="en-US" dirty="0"/>
              <a:t>Note that since the equation is balanced in Fe as it stands (Step 3a), you need to balance the half-reaction only in electric charge. (Step 3d)</a:t>
            </a:r>
          </a:p>
          <a:p>
            <a:pPr marL="0" indent="0" eaLnBrk="1" hangingPunct="1">
              <a:buNone/>
            </a:pPr>
            <a:endParaRPr lang="en-US" altLang="en-US" dirty="0"/>
          </a:p>
        </p:txBody>
      </p:sp>
      <p:sp>
        <p:nvSpPr>
          <p:cNvPr id="5120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A16D5ED1-3087-4FAE-AFA6-DDBDC9BD6C2E}" type="slidenum">
              <a:rPr lang="en-US" altLang="en-US" sz="1000">
                <a:solidFill>
                  <a:srgbClr val="000000"/>
                </a:solidFill>
              </a:rPr>
              <a:pPr>
                <a:spcBef>
                  <a:spcPct val="0"/>
                </a:spcBef>
                <a:buFontTx/>
                <a:buNone/>
              </a:pPr>
              <a:t>50</a:t>
            </a:fld>
            <a:endParaRPr lang="en-US" altLang="en-US" sz="1000" dirty="0">
              <a:solidFill>
                <a:srgbClr val="000000"/>
              </a:solidFill>
            </a:endParaRPr>
          </a:p>
        </p:txBody>
      </p:sp>
      <p:graphicFrame>
        <p:nvGraphicFramePr>
          <p:cNvPr id="51204" name="Object 1"/>
          <p:cNvGraphicFramePr>
            <a:graphicFrameLocks noChangeAspect="1"/>
          </p:cNvGraphicFramePr>
          <p:nvPr/>
        </p:nvGraphicFramePr>
        <p:xfrm>
          <a:off x="4268788" y="5049839"/>
          <a:ext cx="3752850" cy="509587"/>
        </p:xfrm>
        <a:graphic>
          <a:graphicData uri="http://schemas.openxmlformats.org/presentationml/2006/ole">
            <mc:AlternateContent xmlns:mc="http://schemas.openxmlformats.org/markup-compatibility/2006">
              <mc:Choice xmlns:v="urn:schemas-microsoft-com:vml" Requires="v">
                <p:oleObj name="Equation" r:id="rId3" imgW="1676400" imgH="228600" progId="Equation.DSMT4">
                  <p:embed/>
                </p:oleObj>
              </mc:Choice>
              <mc:Fallback>
                <p:oleObj name="Equation" r:id="rId3" imgW="16764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788" y="5049839"/>
                        <a:ext cx="37528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
        <p:nvSpPr>
          <p:cNvPr id="7" name="תיבת טקסט 6">
            <a:extLst>
              <a:ext uri="{FF2B5EF4-FFF2-40B4-BE49-F238E27FC236}">
                <a16:creationId xmlns:a16="http://schemas.microsoft.com/office/drawing/2014/main" id="{BA301C57-0AE8-A534-8723-581FDF68D3D2}"/>
              </a:ext>
            </a:extLst>
          </p:cNvPr>
          <p:cNvSpPr txBox="1"/>
          <p:nvPr/>
        </p:nvSpPr>
        <p:spPr>
          <a:xfrm>
            <a:off x="1677510" y="340569"/>
            <a:ext cx="9739173" cy="480131"/>
          </a:xfrm>
          <a:prstGeom prst="rect">
            <a:avLst/>
          </a:prstGeom>
          <a:noFill/>
        </p:spPr>
        <p:txBody>
          <a:bodyPr wrap="square">
            <a:spAutoFit/>
          </a:body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Half-Reaction Method in Acidic and Basic Solutions </a:t>
            </a:r>
          </a:p>
        </p:txBody>
      </p:sp>
    </p:spTree>
    <p:extLst>
      <p:ext uri="{BB962C8B-B14F-4D97-AF65-F5344CB8AC3E}">
        <p14:creationId xmlns:p14="http://schemas.microsoft.com/office/powerpoint/2010/main" val="4140134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idx="1"/>
          </p:nvPr>
        </p:nvSpPr>
        <p:spPr>
          <a:xfrm>
            <a:off x="1981200" y="900353"/>
            <a:ext cx="8229600" cy="5205412"/>
          </a:xfrm>
        </p:spPr>
        <p:txBody>
          <a:bodyPr/>
          <a:lstStyle/>
          <a:p>
            <a:pPr marL="0" indent="0" eaLnBrk="1" hangingPunct="1">
              <a:buNone/>
            </a:pPr>
            <a:r>
              <a:rPr lang="en-US" altLang="en-US" b="1" dirty="0"/>
              <a:t>Reduction half-reaction</a:t>
            </a:r>
          </a:p>
          <a:p>
            <a:pPr marL="0" indent="0" eaLnBrk="1" hangingPunct="1">
              <a:buNone/>
            </a:pPr>
            <a:r>
              <a:rPr lang="en-US" altLang="en-US" dirty="0">
                <a:sym typeface="Wingdings" panose="05000000000000000000" pitchFamily="2" charset="2"/>
              </a:rPr>
              <a:t>The equation is balanced in </a:t>
            </a:r>
            <a:r>
              <a:rPr lang="en-US" altLang="en-US" dirty="0" err="1">
                <a:sym typeface="Wingdings" panose="05000000000000000000" pitchFamily="2" charset="2"/>
              </a:rPr>
              <a:t>Mn</a:t>
            </a:r>
            <a:r>
              <a:rPr lang="en-US" altLang="en-US" dirty="0">
                <a:sym typeface="Wingdings" panose="05000000000000000000" pitchFamily="2" charset="2"/>
              </a:rPr>
              <a:t> as it stands. (Step 3a). Next, balance the O atoms (Step 3b).</a:t>
            </a:r>
          </a:p>
          <a:p>
            <a:pPr marL="0" indent="0" eaLnBrk="1" hangingPunct="1">
              <a:buNone/>
            </a:pPr>
            <a:endParaRPr lang="en-IN" altLang="en-US" dirty="0"/>
          </a:p>
          <a:p>
            <a:pPr marL="0" indent="0" eaLnBrk="1" hangingPunct="1">
              <a:buNone/>
            </a:pPr>
            <a:endParaRPr lang="en-US" altLang="en-US" sz="1000" dirty="0"/>
          </a:p>
          <a:p>
            <a:pPr marL="0" indent="0" eaLnBrk="1" hangingPunct="1">
              <a:buNone/>
            </a:pPr>
            <a:r>
              <a:rPr lang="en-US" altLang="en-US" dirty="0"/>
              <a:t>Then, balance the H atoms (Step 3c).</a:t>
            </a:r>
          </a:p>
          <a:p>
            <a:pPr marL="0" indent="0" eaLnBrk="1" hangingPunct="1">
              <a:buNone/>
            </a:pPr>
            <a:endParaRPr lang="en-IN" altLang="en-US" dirty="0"/>
          </a:p>
          <a:p>
            <a:pPr marL="0" indent="0" eaLnBrk="1" hangingPunct="1">
              <a:buNone/>
            </a:pPr>
            <a:endParaRPr lang="en-US" altLang="en-US" sz="1000" dirty="0"/>
          </a:p>
          <a:p>
            <a:pPr marL="0" indent="0" eaLnBrk="1" hangingPunct="1">
              <a:buNone/>
            </a:pPr>
            <a:r>
              <a:rPr lang="en-US" altLang="en-US" dirty="0"/>
              <a:t>Finally, balance the half-reaction in electric charge. </a:t>
            </a:r>
          </a:p>
        </p:txBody>
      </p:sp>
      <p:sp>
        <p:nvSpPr>
          <p:cNvPr id="5325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70FD45C1-16E0-4F31-9A5E-D03806EAC24F}" type="slidenum">
              <a:rPr lang="en-US" altLang="en-US" sz="1000">
                <a:solidFill>
                  <a:srgbClr val="000000"/>
                </a:solidFill>
              </a:rPr>
              <a:pPr>
                <a:spcBef>
                  <a:spcPct val="0"/>
                </a:spcBef>
                <a:buFontTx/>
                <a:buNone/>
              </a:pPr>
              <a:t>51</a:t>
            </a:fld>
            <a:endParaRPr lang="en-US" altLang="en-US" sz="1000" dirty="0">
              <a:solidFill>
                <a:srgbClr val="000000"/>
              </a:solidFill>
            </a:endParaRPr>
          </a:p>
        </p:txBody>
      </p:sp>
      <p:graphicFrame>
        <p:nvGraphicFramePr>
          <p:cNvPr id="53252" name="Object 3"/>
          <p:cNvGraphicFramePr>
            <a:graphicFrameLocks noChangeAspect="1"/>
          </p:cNvGraphicFramePr>
          <p:nvPr/>
        </p:nvGraphicFramePr>
        <p:xfrm>
          <a:off x="3513139" y="2530476"/>
          <a:ext cx="4752975" cy="519113"/>
        </p:xfrm>
        <a:graphic>
          <a:graphicData uri="http://schemas.openxmlformats.org/presentationml/2006/ole">
            <mc:AlternateContent xmlns:mc="http://schemas.openxmlformats.org/markup-compatibility/2006">
              <mc:Choice xmlns:v="urn:schemas-microsoft-com:vml" Requires="v">
                <p:oleObj name="Equation" r:id="rId3" imgW="2209800" imgH="241300" progId="Equation.DSMT4">
                  <p:embed/>
                </p:oleObj>
              </mc:Choice>
              <mc:Fallback>
                <p:oleObj name="Equation" r:id="rId3" imgW="22098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39" y="2530476"/>
                        <a:ext cx="4752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3" name="Object 4"/>
          <p:cNvGraphicFramePr>
            <a:graphicFrameLocks noChangeAspect="1"/>
          </p:cNvGraphicFramePr>
          <p:nvPr/>
        </p:nvGraphicFramePr>
        <p:xfrm>
          <a:off x="2916239" y="3671889"/>
          <a:ext cx="6021387" cy="503237"/>
        </p:xfrm>
        <a:graphic>
          <a:graphicData uri="http://schemas.openxmlformats.org/presentationml/2006/ole">
            <mc:AlternateContent xmlns:mc="http://schemas.openxmlformats.org/markup-compatibility/2006">
              <mc:Choice xmlns:v="urn:schemas-microsoft-com:vml" Requires="v">
                <p:oleObj name="Equation" r:id="rId5" imgW="2882900" imgH="241300" progId="Equation.DSMT4">
                  <p:embed/>
                </p:oleObj>
              </mc:Choice>
              <mc:Fallback>
                <p:oleObj name="Equation" r:id="rId5" imgW="28829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9" y="3671889"/>
                        <a:ext cx="60213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3254" name="Group 7"/>
          <p:cNvGrpSpPr>
            <a:grpSpLocks/>
          </p:cNvGrpSpPr>
          <p:nvPr/>
        </p:nvGrpSpPr>
        <p:grpSpPr bwMode="auto">
          <a:xfrm>
            <a:off x="2614614" y="4878389"/>
            <a:ext cx="6992937" cy="860425"/>
            <a:chOff x="1090128" y="5434494"/>
            <a:chExt cx="6993168" cy="860150"/>
          </a:xfrm>
        </p:grpSpPr>
        <p:graphicFrame>
          <p:nvGraphicFramePr>
            <p:cNvPr id="53256" name="Object 5"/>
            <p:cNvGraphicFramePr>
              <a:graphicFrameLocks noChangeAspect="1"/>
            </p:cNvGraphicFramePr>
            <p:nvPr/>
          </p:nvGraphicFramePr>
          <p:xfrm>
            <a:off x="1090128" y="5434494"/>
            <a:ext cx="6922468" cy="503862"/>
          </p:xfrm>
          <a:graphic>
            <a:graphicData uri="http://schemas.openxmlformats.org/presentationml/2006/ole">
              <mc:AlternateContent xmlns:mc="http://schemas.openxmlformats.org/markup-compatibility/2006">
                <mc:Choice xmlns:v="urn:schemas-microsoft-com:vml" Requires="v">
                  <p:oleObj name="Equation" r:id="rId7" imgW="3314700" imgH="241300" progId="Equation.DSMT4">
                    <p:embed/>
                  </p:oleObj>
                </mc:Choice>
                <mc:Fallback>
                  <p:oleObj name="Equation" r:id="rId7" imgW="33147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0128" y="5434494"/>
                          <a:ext cx="6922468" cy="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7" name="TextBox 6"/>
            <p:cNvSpPr txBox="1">
              <a:spLocks noChangeArrowheads="1"/>
            </p:cNvSpPr>
            <p:nvPr/>
          </p:nvSpPr>
          <p:spPr bwMode="auto">
            <a:xfrm>
              <a:off x="5394960" y="5925312"/>
              <a:ext cx="2688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rtl="0" eaLnBrk="0" fontAlgn="base" hangingPunct="0">
                <a:spcBef>
                  <a:spcPct val="0"/>
                </a:spcBef>
                <a:spcAft>
                  <a:spcPct val="0"/>
                </a:spcAft>
              </a:pPr>
              <a:r>
                <a:rPr lang="en-IN" altLang="en-US">
                  <a:solidFill>
                    <a:srgbClr val="000000"/>
                  </a:solidFill>
                </a:rPr>
                <a:t>Reduction half-reaction </a:t>
              </a:r>
              <a:endParaRPr lang="en-US" altLang="en-US">
                <a:solidFill>
                  <a:srgbClr val="000000"/>
                </a:solidFill>
              </a:endParaRPr>
            </a:p>
          </p:txBody>
        </p:sp>
      </p:grpSp>
      <p:sp>
        <p:nvSpPr>
          <p:cNvPr id="10"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325548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8914" name="Rectangle 2"/>
          <p:cNvSpPr>
            <a:spLocks noGrp="1" noChangeArrowheads="1"/>
          </p:cNvSpPr>
          <p:nvPr>
            <p:ph idx="1"/>
          </p:nvPr>
        </p:nvSpPr>
        <p:spPr>
          <a:xfrm>
            <a:off x="1828800" y="814752"/>
            <a:ext cx="8534400" cy="5867400"/>
          </a:xfrm>
        </p:spPr>
        <p:txBody>
          <a:bodyPr/>
          <a:lstStyle/>
          <a:p>
            <a:pPr marL="0" indent="0" eaLnBrk="1" hangingPunct="1">
              <a:buNone/>
            </a:pPr>
            <a:r>
              <a:rPr lang="en-US" altLang="en-US" dirty="0"/>
              <a:t>Now multiply each half-reaction by a factor such that when the two half-reactions are added, the electrons will cancel. </a:t>
            </a:r>
          </a:p>
          <a:p>
            <a:pPr marL="0" indent="0" eaLnBrk="1" hangingPunct="1">
              <a:buNone/>
            </a:pPr>
            <a:endParaRPr lang="en-IN" altLang="en-US" dirty="0">
              <a:sym typeface="Wingdings" panose="05000000000000000000" pitchFamily="2" charset="2"/>
            </a:endParaRPr>
          </a:p>
          <a:p>
            <a:pPr marL="0" indent="0" eaLnBrk="1" hangingPunct="1">
              <a:buNone/>
            </a:pPr>
            <a:endParaRPr lang="en-IN" altLang="en-US" dirty="0">
              <a:sym typeface="Wingdings" panose="05000000000000000000" pitchFamily="2" charset="2"/>
            </a:endParaRPr>
          </a:p>
          <a:p>
            <a:pPr marL="0" indent="0" eaLnBrk="1" hangingPunct="1">
              <a:buNone/>
            </a:pPr>
            <a:endParaRPr lang="en-US" altLang="en-US" dirty="0">
              <a:sym typeface="Wingdings" panose="05000000000000000000" pitchFamily="2" charset="2"/>
            </a:endParaRPr>
          </a:p>
          <a:p>
            <a:pPr marL="0" indent="0" eaLnBrk="1" hangingPunct="1">
              <a:buNone/>
            </a:pPr>
            <a:endParaRPr lang="en-US" altLang="en-US" dirty="0">
              <a:sym typeface="Wingdings" panose="05000000000000000000" pitchFamily="2" charset="2"/>
            </a:endParaRPr>
          </a:p>
          <a:p>
            <a:pPr marL="0" indent="0" eaLnBrk="1" hangingPunct="1">
              <a:buNone/>
            </a:pPr>
            <a:r>
              <a:rPr lang="en-US" altLang="en-US" dirty="0"/>
              <a:t>Now the equation is in its simplest form (step 4b). </a:t>
            </a:r>
          </a:p>
          <a:p>
            <a:pPr marL="0" indent="0" eaLnBrk="1" hangingPunct="1">
              <a:buNone/>
            </a:pPr>
            <a:r>
              <a:rPr lang="en-US" altLang="en-US" dirty="0"/>
              <a:t>The final balanced equation is:</a:t>
            </a:r>
          </a:p>
          <a:p>
            <a:pPr marL="0" indent="0" eaLnBrk="1" hangingPunct="1">
              <a:buNone/>
            </a:pPr>
            <a:endParaRPr lang="en-US" altLang="en-US" dirty="0"/>
          </a:p>
        </p:txBody>
      </p:sp>
      <p:sp>
        <p:nvSpPr>
          <p:cNvPr id="5529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EF7D84D6-C5D0-468A-9046-13C1B7F95F93}" type="slidenum">
              <a:rPr lang="en-US" altLang="en-US" sz="1000">
                <a:solidFill>
                  <a:srgbClr val="000000"/>
                </a:solidFill>
              </a:rPr>
              <a:pPr>
                <a:spcBef>
                  <a:spcPct val="0"/>
                </a:spcBef>
                <a:buFontTx/>
                <a:buNone/>
              </a:pPr>
              <a:t>52</a:t>
            </a:fld>
            <a:endParaRPr lang="en-US" altLang="en-US" sz="1000" dirty="0">
              <a:solidFill>
                <a:srgbClr val="000000"/>
              </a:solidFill>
            </a:endParaRPr>
          </a:p>
        </p:txBody>
      </p:sp>
      <p:sp>
        <p:nvSpPr>
          <p:cNvPr id="678915" name="Line 3"/>
          <p:cNvSpPr>
            <a:spLocks noChangeShapeType="1"/>
          </p:cNvSpPr>
          <p:nvPr/>
        </p:nvSpPr>
        <p:spPr bwMode="auto">
          <a:xfrm>
            <a:off x="1962150" y="3611563"/>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endParaRPr>
          </a:p>
        </p:txBody>
      </p:sp>
      <p:sp>
        <p:nvSpPr>
          <p:cNvPr id="678916" name="Line 4"/>
          <p:cNvSpPr>
            <a:spLocks noChangeShapeType="1"/>
          </p:cNvSpPr>
          <p:nvPr/>
        </p:nvSpPr>
        <p:spPr bwMode="auto">
          <a:xfrm flipV="1">
            <a:off x="5200650" y="3800475"/>
            <a:ext cx="609600" cy="533400"/>
          </a:xfrm>
          <a:prstGeom prst="line">
            <a:avLst/>
          </a:prstGeom>
          <a:noFill/>
          <a:ln w="4445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endParaRPr>
          </a:p>
        </p:txBody>
      </p:sp>
      <p:sp>
        <p:nvSpPr>
          <p:cNvPr id="678917" name="Line 5"/>
          <p:cNvSpPr>
            <a:spLocks noChangeShapeType="1"/>
          </p:cNvSpPr>
          <p:nvPr/>
        </p:nvSpPr>
        <p:spPr bwMode="auto">
          <a:xfrm flipV="1">
            <a:off x="9378950" y="3816350"/>
            <a:ext cx="609600" cy="533400"/>
          </a:xfrm>
          <a:prstGeom prst="line">
            <a:avLst/>
          </a:prstGeom>
          <a:noFill/>
          <a:ln w="4445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endParaRPr>
          </a:p>
        </p:txBody>
      </p:sp>
      <p:graphicFrame>
        <p:nvGraphicFramePr>
          <p:cNvPr id="2" name="Object 1"/>
          <p:cNvGraphicFramePr>
            <a:graphicFrameLocks noChangeAspect="1"/>
          </p:cNvGraphicFramePr>
          <p:nvPr/>
        </p:nvGraphicFramePr>
        <p:xfrm>
          <a:off x="4232275" y="2381251"/>
          <a:ext cx="3316288" cy="612775"/>
        </p:xfrm>
        <a:graphic>
          <a:graphicData uri="http://schemas.openxmlformats.org/presentationml/2006/ole">
            <mc:AlternateContent xmlns:mc="http://schemas.openxmlformats.org/markup-compatibility/2006">
              <mc:Choice xmlns:v="urn:schemas-microsoft-com:vml" Requires="v">
                <p:oleObj name="Equation" r:id="rId3" imgW="1511300" imgH="279400" progId="Equation.DSMT4">
                  <p:embed/>
                </p:oleObj>
              </mc:Choice>
              <mc:Fallback>
                <p:oleObj name="Equation" r:id="rId3" imgW="15113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2381251"/>
                        <a:ext cx="33162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2740025" y="2965451"/>
          <a:ext cx="5715000" cy="614363"/>
        </p:xfrm>
        <a:graphic>
          <a:graphicData uri="http://schemas.openxmlformats.org/presentationml/2006/ole">
            <mc:AlternateContent xmlns:mc="http://schemas.openxmlformats.org/markup-compatibility/2006">
              <mc:Choice xmlns:v="urn:schemas-microsoft-com:vml" Requires="v">
                <p:oleObj name="Equation" r:id="rId5" imgW="2603500" imgH="279400" progId="Equation.DSMT4">
                  <p:embed/>
                </p:oleObj>
              </mc:Choice>
              <mc:Fallback>
                <p:oleObj name="Equation" r:id="rId5" imgW="2603500" imgH="279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0025" y="2965451"/>
                        <a:ext cx="5715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2203450" y="3805238"/>
          <a:ext cx="7848600" cy="508000"/>
        </p:xfrm>
        <a:graphic>
          <a:graphicData uri="http://schemas.openxmlformats.org/presentationml/2006/ole">
            <mc:AlternateContent xmlns:mc="http://schemas.openxmlformats.org/markup-compatibility/2006">
              <mc:Choice xmlns:v="urn:schemas-microsoft-com:vml" Requires="v">
                <p:oleObj name="Equation" r:id="rId7" imgW="3721100" imgH="241300" progId="Equation.DSMT4">
                  <p:embed/>
                </p:oleObj>
              </mc:Choice>
              <mc:Fallback>
                <p:oleObj name="Equation" r:id="rId7" imgW="37211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3450" y="3805238"/>
                        <a:ext cx="7848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701800" y="5576888"/>
          <a:ext cx="8890000" cy="474662"/>
        </p:xfrm>
        <a:graphic>
          <a:graphicData uri="http://schemas.openxmlformats.org/presentationml/2006/ole">
            <mc:AlternateContent xmlns:mc="http://schemas.openxmlformats.org/markup-compatibility/2006">
              <mc:Choice xmlns:v="urn:schemas-microsoft-com:vml" Requires="v">
                <p:oleObj name="Equation" r:id="rId9" imgW="4749800" imgH="254000" progId="Equation.DSMT4">
                  <p:embed/>
                </p:oleObj>
              </mc:Choice>
              <mc:Fallback>
                <p:oleObj name="Equation" r:id="rId9" imgW="47498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1800" y="5576888"/>
                        <a:ext cx="88900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AutoShape 6"/>
          <p:cNvSpPr>
            <a:spLocks noChangeArrowheads="1"/>
          </p:cNvSpPr>
          <p:nvPr/>
        </p:nvSpPr>
        <p:spPr bwMode="auto">
          <a:xfrm flipV="1">
            <a:off x="1657350" y="5443538"/>
            <a:ext cx="8896350" cy="628650"/>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a:solidFill>
                <a:srgbClr val="000000"/>
              </a:solidFill>
            </a:endParaRPr>
          </a:p>
        </p:txBody>
      </p:sp>
      <p:sp>
        <p:nvSpPr>
          <p:cNvPr id="14"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
        <p:nvSpPr>
          <p:cNvPr id="15" name="תיבת טקסט 14">
            <a:extLst>
              <a:ext uri="{FF2B5EF4-FFF2-40B4-BE49-F238E27FC236}">
                <a16:creationId xmlns:a16="http://schemas.microsoft.com/office/drawing/2014/main" id="{5BC3F9FA-9661-A887-5032-0C6FC5B6A9A6}"/>
              </a:ext>
            </a:extLst>
          </p:cNvPr>
          <p:cNvSpPr txBox="1"/>
          <p:nvPr/>
        </p:nvSpPr>
        <p:spPr>
          <a:xfrm>
            <a:off x="1677510" y="331691"/>
            <a:ext cx="9739173" cy="480131"/>
          </a:xfrm>
          <a:prstGeom prst="rect">
            <a:avLst/>
          </a:prstGeom>
          <a:noFill/>
        </p:spPr>
        <p:txBody>
          <a:bodyPr wrap="square">
            <a:spAutoFit/>
          </a:body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Half-Reaction Method in Acidic Solutions </a:t>
            </a:r>
          </a:p>
        </p:txBody>
      </p:sp>
    </p:spTree>
    <p:extLst>
      <p:ext uri="{BB962C8B-B14F-4D97-AF65-F5344CB8AC3E}">
        <p14:creationId xmlns:p14="http://schemas.microsoft.com/office/powerpoint/2010/main" val="1250602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78914">
                                            <p:txEl>
                                              <p:pRg st="0" end="0"/>
                                            </p:txEl>
                                          </p:spTgt>
                                        </p:tgtEl>
                                        <p:attrNameLst>
                                          <p:attrName>style.visibility</p:attrName>
                                        </p:attrNameLst>
                                      </p:cBhvr>
                                      <p:to>
                                        <p:strVal val="visible"/>
                                      </p:to>
                                    </p:set>
                                    <p:animEffect transition="in" filter="blinds(horizontal)">
                                      <p:cBhvr>
                                        <p:cTn id="7" dur="500"/>
                                        <p:tgtEl>
                                          <p:spTgt spid="678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78915"/>
                                        </p:tgtEl>
                                        <p:attrNameLst>
                                          <p:attrName>style.visibility</p:attrName>
                                        </p:attrNameLst>
                                      </p:cBhvr>
                                      <p:to>
                                        <p:strVal val="visible"/>
                                      </p:to>
                                    </p:set>
                                    <p:animEffect transition="in" filter="wipe(left)">
                                      <p:cBhvr>
                                        <p:cTn id="20" dur="500"/>
                                        <p:tgtEl>
                                          <p:spTgt spid="678915"/>
                                        </p:tgtEl>
                                      </p:cBhvr>
                                    </p:animEffect>
                                  </p:childTnLst>
                                </p:cTn>
                              </p:par>
                            </p:childTnLst>
                          </p:cTn>
                        </p:par>
                        <p:par>
                          <p:cTn id="21" fill="hold" nodeType="afterGroup">
                            <p:stCondLst>
                              <p:cond delay="1500"/>
                            </p:stCondLst>
                            <p:childTnLst>
                              <p:par>
                                <p:cTn id="22" presetID="3" presetClass="entr" presetSubtype="1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par>
                          <p:cTn id="25" fill="hold" nodeType="afterGroup">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678916"/>
                                        </p:tgtEl>
                                        <p:attrNameLst>
                                          <p:attrName>style.visibility</p:attrName>
                                        </p:attrNameLst>
                                      </p:cBhvr>
                                      <p:to>
                                        <p:strVal val="visible"/>
                                      </p:to>
                                    </p:set>
                                    <p:anim calcmode="lin" valueType="num">
                                      <p:cBhvr additive="base">
                                        <p:cTn id="28" dur="500" fill="hold"/>
                                        <p:tgtEl>
                                          <p:spTgt spid="678916"/>
                                        </p:tgtEl>
                                        <p:attrNameLst>
                                          <p:attrName>ppt_x</p:attrName>
                                        </p:attrNameLst>
                                      </p:cBhvr>
                                      <p:tavLst>
                                        <p:tav tm="0">
                                          <p:val>
                                            <p:strVal val="#ppt_x"/>
                                          </p:val>
                                        </p:tav>
                                        <p:tav tm="100000">
                                          <p:val>
                                            <p:strVal val="#ppt_x"/>
                                          </p:val>
                                        </p:tav>
                                      </p:tavLst>
                                    </p:anim>
                                    <p:anim calcmode="lin" valueType="num">
                                      <p:cBhvr additive="base">
                                        <p:cTn id="29" dur="500" fill="hold"/>
                                        <p:tgtEl>
                                          <p:spTgt spid="678916"/>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2500"/>
                            </p:stCondLst>
                            <p:childTnLst>
                              <p:par>
                                <p:cTn id="31" presetID="2" presetClass="entr" presetSubtype="1" fill="hold" grpId="0" nodeType="afterEffect">
                                  <p:stCondLst>
                                    <p:cond delay="0"/>
                                  </p:stCondLst>
                                  <p:childTnLst>
                                    <p:set>
                                      <p:cBhvr>
                                        <p:cTn id="32" dur="1" fill="hold">
                                          <p:stCondLst>
                                            <p:cond delay="0"/>
                                          </p:stCondLst>
                                        </p:cTn>
                                        <p:tgtEl>
                                          <p:spTgt spid="678917"/>
                                        </p:tgtEl>
                                        <p:attrNameLst>
                                          <p:attrName>style.visibility</p:attrName>
                                        </p:attrNameLst>
                                      </p:cBhvr>
                                      <p:to>
                                        <p:strVal val="visible"/>
                                      </p:to>
                                    </p:set>
                                    <p:anim calcmode="lin" valueType="num">
                                      <p:cBhvr additive="base">
                                        <p:cTn id="33" dur="500" fill="hold"/>
                                        <p:tgtEl>
                                          <p:spTgt spid="678917"/>
                                        </p:tgtEl>
                                        <p:attrNameLst>
                                          <p:attrName>ppt_x</p:attrName>
                                        </p:attrNameLst>
                                      </p:cBhvr>
                                      <p:tavLst>
                                        <p:tav tm="0">
                                          <p:val>
                                            <p:strVal val="#ppt_x"/>
                                          </p:val>
                                        </p:tav>
                                        <p:tav tm="100000">
                                          <p:val>
                                            <p:strVal val="#ppt_x"/>
                                          </p:val>
                                        </p:tav>
                                      </p:tavLst>
                                    </p:anim>
                                    <p:anim calcmode="lin" valueType="num">
                                      <p:cBhvr additive="base">
                                        <p:cTn id="34" dur="500" fill="hold"/>
                                        <p:tgtEl>
                                          <p:spTgt spid="678917"/>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678914">
                                            <p:txEl>
                                              <p:pRg st="5" end="5"/>
                                            </p:txEl>
                                          </p:spTgt>
                                        </p:tgtEl>
                                        <p:attrNameLst>
                                          <p:attrName>style.visibility</p:attrName>
                                        </p:attrNameLst>
                                      </p:cBhvr>
                                      <p:to>
                                        <p:strVal val="visible"/>
                                      </p:to>
                                    </p:set>
                                    <p:anim calcmode="discrete" valueType="clr">
                                      <p:cBhvr override="childStyle">
                                        <p:cTn id="39" dur="80"/>
                                        <p:tgtEl>
                                          <p:spTgt spid="67891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78914">
                                            <p:txEl>
                                              <p:pRg st="5" end="5"/>
                                            </p:txEl>
                                          </p:spTgt>
                                        </p:tgtEl>
                                        <p:attrNameLst>
                                          <p:attrName>fillcolor</p:attrName>
                                        </p:attrNameLst>
                                      </p:cBhvr>
                                      <p:tavLst>
                                        <p:tav tm="0">
                                          <p:val>
                                            <p:clrVal>
                                              <a:schemeClr val="accent2"/>
                                            </p:clrVal>
                                          </p:val>
                                        </p:tav>
                                        <p:tav tm="50000">
                                          <p:val>
                                            <p:clrVal>
                                              <a:schemeClr val="hlink"/>
                                            </p:clrVal>
                                          </p:val>
                                        </p:tav>
                                      </p:tavLst>
                                    </p:anim>
                                    <p:set>
                                      <p:cBhvr>
                                        <p:cTn id="41" dur="80"/>
                                        <p:tgtEl>
                                          <p:spTgt spid="678914">
                                            <p:txEl>
                                              <p:pRg st="5" end="5"/>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678914">
                                            <p:txEl>
                                              <p:pRg st="6" end="6"/>
                                            </p:txEl>
                                          </p:spTgt>
                                        </p:tgtEl>
                                        <p:attrNameLst>
                                          <p:attrName>style.visibility</p:attrName>
                                        </p:attrNameLst>
                                      </p:cBhvr>
                                      <p:to>
                                        <p:strVal val="visible"/>
                                      </p:to>
                                    </p:set>
                                    <p:anim calcmode="discrete" valueType="clr">
                                      <p:cBhvr override="childStyle">
                                        <p:cTn id="46" dur="80"/>
                                        <p:tgtEl>
                                          <p:spTgt spid="67891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678914">
                                            <p:txEl>
                                              <p:pRg st="6" end="6"/>
                                            </p:txEl>
                                          </p:spTgt>
                                        </p:tgtEl>
                                        <p:attrNameLst>
                                          <p:attrName>fillcolor</p:attrName>
                                        </p:attrNameLst>
                                      </p:cBhvr>
                                      <p:tavLst>
                                        <p:tav tm="0">
                                          <p:val>
                                            <p:clrVal>
                                              <a:schemeClr val="accent2"/>
                                            </p:clrVal>
                                          </p:val>
                                        </p:tav>
                                        <p:tav tm="50000">
                                          <p:val>
                                            <p:clrVal>
                                              <a:schemeClr val="hlink"/>
                                            </p:clrVal>
                                          </p:val>
                                        </p:tav>
                                      </p:tavLst>
                                    </p:anim>
                                    <p:set>
                                      <p:cBhvr>
                                        <p:cTn id="48" dur="80"/>
                                        <p:tgtEl>
                                          <p:spTgt spid="678914">
                                            <p:txEl>
                                              <p:pRg st="6" end="6"/>
                                            </p:txEl>
                                          </p:spTgt>
                                        </p:tgtEl>
                                        <p:attrNameLst>
                                          <p:attrName>fill.type</p:attrName>
                                        </p:attrNameLst>
                                      </p:cBhvr>
                                      <p:to>
                                        <p:strVal val="solid"/>
                                      </p:to>
                                    </p:set>
                                  </p:childTnLst>
                                </p:cTn>
                              </p:par>
                            </p:childTnLst>
                          </p:cTn>
                        </p:par>
                        <p:par>
                          <p:cTn id="49" fill="hold" nodeType="afterGroup">
                            <p:stCondLst>
                              <p:cond delay="1120"/>
                            </p:stCondLst>
                            <p:childTnLst>
                              <p:par>
                                <p:cTn id="50" presetID="2" presetClass="entr" presetSubtype="4"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1620"/>
                            </p:stCondLst>
                            <p:childTnLst>
                              <p:par>
                                <p:cTn id="55" presetID="21"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heel(4)">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4" grpId="0" build="p"/>
      <p:bldP spid="678915" grpId="0" animBg="1"/>
      <p:bldP spid="678916" grpId="0" animBg="1"/>
      <p:bldP spid="678917"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796932" y="1202924"/>
            <a:ext cx="8147538" cy="4279900"/>
          </a:xfrm>
        </p:spPr>
        <p:txBody>
          <a:bodyPr/>
          <a:lstStyle/>
          <a:p>
            <a:pPr marL="0" indent="0" eaLnBrk="1" hangingPunct="1">
              <a:buNone/>
            </a:pPr>
            <a:r>
              <a:rPr lang="en-US" altLang="en-US" dirty="0"/>
              <a:t>Zinc metal reacts with nitric acid, HNO</a:t>
            </a:r>
            <a:r>
              <a:rPr lang="en-US" altLang="en-US" baseline="-25000" dirty="0"/>
              <a:t>3</a:t>
            </a:r>
            <a:r>
              <a:rPr lang="en-US" altLang="en-US" dirty="0"/>
              <a:t>, to produce a number of products, depending on how dilute the acid solution is. In a concentrated solution, zinc reduces nitrate ion to ammonium ion; zinc is oxidized to zinc ion, Zn</a:t>
            </a:r>
            <a:r>
              <a:rPr lang="en-US" altLang="en-US" baseline="30000" dirty="0"/>
              <a:t>2+</a:t>
            </a:r>
            <a:r>
              <a:rPr lang="en-US" altLang="en-US" dirty="0"/>
              <a:t>. Write the net ionic equation for this reaction. </a:t>
            </a:r>
          </a:p>
        </p:txBody>
      </p:sp>
      <p:sp>
        <p:nvSpPr>
          <p:cNvPr id="5734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59DE79F4-7D5F-489A-B57C-DABCB480E3F3}" type="slidenum">
              <a:rPr lang="en-US" altLang="en-US" sz="1000">
                <a:solidFill>
                  <a:srgbClr val="000000"/>
                </a:solidFill>
              </a:rPr>
              <a:pPr>
                <a:spcBef>
                  <a:spcPct val="0"/>
                </a:spcBef>
                <a:buFontTx/>
                <a:buNone/>
              </a:pPr>
              <a:t>53</a:t>
            </a:fld>
            <a:endParaRPr lang="en-US" altLang="en-US" sz="1000" dirty="0">
              <a:solidFill>
                <a:srgbClr val="000000"/>
              </a:solidFill>
            </a:endParaRPr>
          </a:p>
        </p:txBody>
      </p:sp>
      <p:sp>
        <p:nvSpPr>
          <p:cNvPr id="5"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
        <p:nvSpPr>
          <p:cNvPr id="6" name="תיבת טקסט 5">
            <a:extLst>
              <a:ext uri="{FF2B5EF4-FFF2-40B4-BE49-F238E27FC236}">
                <a16:creationId xmlns:a16="http://schemas.microsoft.com/office/drawing/2014/main" id="{E038DFEE-9C3E-2F4F-6BA3-21AF227BB0D3}"/>
              </a:ext>
            </a:extLst>
          </p:cNvPr>
          <p:cNvSpPr txBox="1"/>
          <p:nvPr/>
        </p:nvSpPr>
        <p:spPr>
          <a:xfrm>
            <a:off x="1677510" y="331691"/>
            <a:ext cx="9739173" cy="480131"/>
          </a:xfrm>
          <a:prstGeom prst="rect">
            <a:avLst/>
          </a:prstGeom>
          <a:noFill/>
        </p:spPr>
        <p:txBody>
          <a:bodyPr wrap="square">
            <a:spAutoFit/>
          </a:body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Half-Reaction Method in Acidic Solutions </a:t>
            </a:r>
          </a:p>
        </p:txBody>
      </p:sp>
    </p:spTree>
    <p:extLst>
      <p:ext uri="{BB962C8B-B14F-4D97-AF65-F5344CB8AC3E}">
        <p14:creationId xmlns:p14="http://schemas.microsoft.com/office/powerpoint/2010/main" val="3427522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idx="1"/>
          </p:nvPr>
        </p:nvSpPr>
        <p:spPr>
          <a:xfrm>
            <a:off x="2133601" y="533400"/>
            <a:ext cx="8296275" cy="5519738"/>
          </a:xfrm>
        </p:spPr>
        <p:txBody>
          <a:bodyPr/>
          <a:lstStyle/>
          <a:p>
            <a:pPr marL="0" indent="0" eaLnBrk="1" hangingPunct="1">
              <a:buNone/>
              <a:tabLst>
                <a:tab pos="171450" algn="r"/>
                <a:tab pos="2400300" algn="ctr"/>
                <a:tab pos="5029200" algn="ctr"/>
                <a:tab pos="6400800" algn="ctr"/>
                <a:tab pos="7543800" algn="r"/>
              </a:tabLst>
            </a:pPr>
            <a:r>
              <a:rPr lang="en-US" altLang="en-US" b="1" dirty="0"/>
              <a:t>Solution </a:t>
            </a:r>
          </a:p>
          <a:p>
            <a:pPr marL="0" indent="0" eaLnBrk="1" hangingPunct="1">
              <a:buNone/>
              <a:tabLst>
                <a:tab pos="171450" algn="r"/>
                <a:tab pos="2400300" algn="ctr"/>
                <a:tab pos="5029200" algn="ctr"/>
                <a:tab pos="6400800" algn="ctr"/>
                <a:tab pos="7543800" algn="r"/>
              </a:tabLst>
            </a:pPr>
            <a:r>
              <a:rPr lang="en-US" altLang="en-US" dirty="0"/>
              <a:t>The skeleton equation, with oxidation numbers for those atoms that change values, is:</a:t>
            </a:r>
          </a:p>
          <a:p>
            <a:pPr marL="0" indent="0" eaLnBrk="1" hangingPunct="1">
              <a:buNone/>
              <a:tabLst>
                <a:tab pos="171450" algn="r"/>
                <a:tab pos="2400300" algn="ctr"/>
                <a:tab pos="5029200" algn="ctr"/>
                <a:tab pos="6400800" algn="ctr"/>
                <a:tab pos="7543800" algn="r"/>
              </a:tabLst>
            </a:pPr>
            <a:r>
              <a:rPr lang="en-US" altLang="en-US" dirty="0"/>
              <a:t>	</a:t>
            </a:r>
          </a:p>
          <a:p>
            <a:pPr marL="0" indent="0" eaLnBrk="1" hangingPunct="1">
              <a:buNone/>
              <a:tabLst>
                <a:tab pos="171450" algn="r"/>
                <a:tab pos="2400300" algn="ctr"/>
                <a:tab pos="5029200" algn="ctr"/>
                <a:tab pos="6400800" algn="ctr"/>
                <a:tab pos="7543800" algn="r"/>
              </a:tabLst>
            </a:pPr>
            <a:endParaRPr lang="en-IN" altLang="en-US" dirty="0">
              <a:sym typeface="Wingdings" panose="05000000000000000000" pitchFamily="2" charset="2"/>
            </a:endParaRPr>
          </a:p>
          <a:p>
            <a:pPr marL="0" indent="0" eaLnBrk="1" hangingPunct="1">
              <a:buNone/>
              <a:tabLst>
                <a:tab pos="171450" algn="r"/>
                <a:tab pos="2400300" algn="ctr"/>
                <a:tab pos="5029200" algn="ctr"/>
                <a:tab pos="6400800" algn="ctr"/>
                <a:tab pos="7543800" algn="r"/>
              </a:tabLst>
            </a:pPr>
            <a:r>
              <a:rPr lang="en-IN" altLang="en-US" dirty="0">
                <a:sym typeface="Wingdings" panose="05000000000000000000" pitchFamily="2" charset="2"/>
              </a:rPr>
              <a:t>Separate this equation into two incomplete half-reactions. Note that zinc is oxidized, and nitrogen is reduced. </a:t>
            </a:r>
          </a:p>
          <a:p>
            <a:pPr marL="0" indent="0" eaLnBrk="1" hangingPunct="1">
              <a:buNone/>
              <a:tabLst>
                <a:tab pos="171450" algn="r"/>
                <a:tab pos="2400300" algn="ctr"/>
                <a:tab pos="5029200" algn="ctr"/>
                <a:tab pos="6400800" algn="ctr"/>
                <a:tab pos="7543800" algn="r"/>
              </a:tabLst>
            </a:pPr>
            <a:endParaRPr lang="en-US" altLang="en-US" dirty="0">
              <a:sym typeface="Wingdings" panose="05000000000000000000" pitchFamily="2" charset="2"/>
            </a:endParaRPr>
          </a:p>
          <a:p>
            <a:pPr marL="0" indent="0" eaLnBrk="1" hangingPunct="1">
              <a:buNone/>
              <a:tabLst>
                <a:tab pos="171450" algn="r"/>
                <a:tab pos="2400300" algn="ctr"/>
                <a:tab pos="5029200" algn="ctr"/>
                <a:tab pos="6400800" algn="ctr"/>
                <a:tab pos="7543800" algn="r"/>
              </a:tabLst>
            </a:pPr>
            <a:endParaRPr lang="en-US" altLang="en-US" dirty="0">
              <a:sym typeface="Wingdings" panose="05000000000000000000" pitchFamily="2" charset="2"/>
            </a:endParaRPr>
          </a:p>
          <a:p>
            <a:pPr marL="0" indent="0" eaLnBrk="1" hangingPunct="1">
              <a:buNone/>
              <a:tabLst>
                <a:tab pos="171450" algn="r"/>
                <a:tab pos="2400300" algn="ctr"/>
                <a:tab pos="5029200" algn="ctr"/>
                <a:tab pos="6400800" algn="ctr"/>
                <a:tab pos="7543800" algn="r"/>
              </a:tabLst>
            </a:pPr>
            <a:r>
              <a:rPr lang="en-US" altLang="en-US" dirty="0">
                <a:sym typeface="Wingdings" panose="05000000000000000000" pitchFamily="2" charset="2"/>
              </a:rPr>
              <a:t>The oxidation half-reaction is balanced in Zn. </a:t>
            </a:r>
          </a:p>
        </p:txBody>
      </p:sp>
      <p:sp>
        <p:nvSpPr>
          <p:cNvPr id="5939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5A6CAA36-2E5A-412D-855E-9535C054A24C}" type="slidenum">
              <a:rPr lang="en-US" altLang="en-US" sz="1000">
                <a:solidFill>
                  <a:srgbClr val="000000"/>
                </a:solidFill>
              </a:rPr>
              <a:pPr>
                <a:spcBef>
                  <a:spcPct val="0"/>
                </a:spcBef>
                <a:buFontTx/>
                <a:buNone/>
              </a:pPr>
              <a:t>54</a:t>
            </a:fld>
            <a:endParaRPr lang="en-US" altLang="en-US" sz="1000" dirty="0">
              <a:solidFill>
                <a:srgbClr val="000000"/>
              </a:solidFill>
            </a:endParaRPr>
          </a:p>
        </p:txBody>
      </p:sp>
      <p:grpSp>
        <p:nvGrpSpPr>
          <p:cNvPr id="55301" name="Group 3"/>
          <p:cNvGrpSpPr>
            <a:grpSpLocks/>
          </p:cNvGrpSpPr>
          <p:nvPr/>
        </p:nvGrpSpPr>
        <p:grpSpPr bwMode="auto">
          <a:xfrm>
            <a:off x="3086063" y="2090486"/>
            <a:ext cx="5935701" cy="835278"/>
            <a:chOff x="1525564" y="2401824"/>
            <a:chExt cx="5935861" cy="835113"/>
          </a:xfrm>
        </p:grpSpPr>
        <p:graphicFrame>
          <p:nvGraphicFramePr>
            <p:cNvPr id="59399" name="Object 1"/>
            <p:cNvGraphicFramePr>
              <a:graphicFrameLocks noChangeAspect="1"/>
            </p:cNvGraphicFramePr>
            <p:nvPr/>
          </p:nvGraphicFramePr>
          <p:xfrm>
            <a:off x="1563703" y="2722920"/>
            <a:ext cx="5897722" cy="514017"/>
          </p:xfrm>
          <a:graphic>
            <a:graphicData uri="http://schemas.openxmlformats.org/presentationml/2006/ole">
              <mc:AlternateContent xmlns:mc="http://schemas.openxmlformats.org/markup-compatibility/2006">
                <mc:Choice xmlns:v="urn:schemas-microsoft-com:vml" Requires="v">
                  <p:oleObj name="Equation" r:id="rId3" imgW="2768600" imgH="241300" progId="Equation.DSMT4">
                    <p:embed/>
                  </p:oleObj>
                </mc:Choice>
                <mc:Fallback>
                  <p:oleObj name="Equation" r:id="rId3" imgW="27686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703" y="2722920"/>
                          <a:ext cx="5897722" cy="51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00" name="TextBox 2"/>
            <p:cNvSpPr txBox="1">
              <a:spLocks noChangeArrowheads="1"/>
            </p:cNvSpPr>
            <p:nvPr/>
          </p:nvSpPr>
          <p:spPr bwMode="auto">
            <a:xfrm>
              <a:off x="1525564" y="2401824"/>
              <a:ext cx="475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r>
                <a:rPr lang="en-IN" altLang="en-US">
                  <a:solidFill>
                    <a:srgbClr val="000000"/>
                  </a:solidFill>
                </a:rPr>
                <a:t>0</a:t>
              </a:r>
              <a:endParaRPr lang="en-US" altLang="en-US" dirty="0">
                <a:solidFill>
                  <a:srgbClr val="000000"/>
                </a:solidFill>
              </a:endParaRPr>
            </a:p>
          </p:txBody>
        </p:sp>
        <p:sp>
          <p:nvSpPr>
            <p:cNvPr id="59401" name="TextBox 6"/>
            <p:cNvSpPr txBox="1">
              <a:spLocks noChangeArrowheads="1"/>
            </p:cNvSpPr>
            <p:nvPr/>
          </p:nvSpPr>
          <p:spPr bwMode="auto">
            <a:xfrm>
              <a:off x="2613699" y="2401824"/>
              <a:ext cx="5425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r>
                <a:rPr lang="en-IN" altLang="en-US" dirty="0">
                  <a:solidFill>
                    <a:srgbClr val="000000"/>
                  </a:solidFill>
                </a:rPr>
                <a:t>+ 5</a:t>
              </a:r>
              <a:endParaRPr lang="en-US" altLang="en-US" dirty="0">
                <a:solidFill>
                  <a:srgbClr val="000000"/>
                </a:solidFill>
              </a:endParaRPr>
            </a:p>
          </p:txBody>
        </p:sp>
        <p:sp>
          <p:nvSpPr>
            <p:cNvPr id="59402" name="TextBox 7"/>
            <p:cNvSpPr txBox="1">
              <a:spLocks noChangeArrowheads="1"/>
            </p:cNvSpPr>
            <p:nvPr/>
          </p:nvSpPr>
          <p:spPr bwMode="auto">
            <a:xfrm>
              <a:off x="4348253" y="2401824"/>
              <a:ext cx="5425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r>
                <a:rPr lang="en-IN" altLang="en-US" dirty="0">
                  <a:solidFill>
                    <a:srgbClr val="000000"/>
                  </a:solidFill>
                </a:rPr>
                <a:t>+ 2</a:t>
              </a:r>
              <a:endParaRPr lang="en-US" altLang="en-US" dirty="0">
                <a:solidFill>
                  <a:srgbClr val="000000"/>
                </a:solidFill>
              </a:endParaRPr>
            </a:p>
          </p:txBody>
        </p:sp>
        <p:sp>
          <p:nvSpPr>
            <p:cNvPr id="59403" name="TextBox 8"/>
            <p:cNvSpPr txBox="1">
              <a:spLocks noChangeArrowheads="1"/>
            </p:cNvSpPr>
            <p:nvPr/>
          </p:nvSpPr>
          <p:spPr bwMode="auto">
            <a:xfrm>
              <a:off x="5894707" y="2408015"/>
              <a:ext cx="5425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pPr>
              <a:r>
                <a:rPr lang="en-IN" altLang="en-US" dirty="0">
                  <a:solidFill>
                    <a:srgbClr val="000000"/>
                  </a:solidFill>
                </a:rPr>
                <a:t> - 3</a:t>
              </a:r>
              <a:endParaRPr lang="en-US" altLang="en-US" dirty="0">
                <a:solidFill>
                  <a:srgbClr val="000000"/>
                </a:solidFill>
              </a:endParaRPr>
            </a:p>
          </p:txBody>
        </p:sp>
      </p:grpSp>
      <p:graphicFrame>
        <p:nvGraphicFramePr>
          <p:cNvPr id="55302" name="Object 4"/>
          <p:cNvGraphicFramePr>
            <a:graphicFrameLocks noChangeAspect="1"/>
          </p:cNvGraphicFramePr>
          <p:nvPr/>
        </p:nvGraphicFramePr>
        <p:xfrm>
          <a:off x="4324350" y="4362451"/>
          <a:ext cx="3168650" cy="1038225"/>
        </p:xfrm>
        <a:graphic>
          <a:graphicData uri="http://schemas.openxmlformats.org/presentationml/2006/ole">
            <mc:AlternateContent xmlns:mc="http://schemas.openxmlformats.org/markup-compatibility/2006">
              <mc:Choice xmlns:v="urn:schemas-microsoft-com:vml" Requires="v">
                <p:oleObj name="Equation" r:id="rId5" imgW="1473200" imgH="482600" progId="Equation.DSMT4">
                  <p:embed/>
                </p:oleObj>
              </mc:Choice>
              <mc:Fallback>
                <p:oleObj name="Equation" r:id="rId5" imgW="14732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4350" y="4362451"/>
                        <a:ext cx="31686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025441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987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19874">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2" presetClass="entr" presetSubtype="4" fill="hold" nodeType="afterEffect">
                                  <p:stCondLst>
                                    <p:cond delay="0"/>
                                  </p:stCondLst>
                                  <p:childTnLst>
                                    <p:set>
                                      <p:cBhvr>
                                        <p:cTn id="12" dur="1" fill="hold">
                                          <p:stCondLst>
                                            <p:cond delay="0"/>
                                          </p:stCondLst>
                                        </p:cTn>
                                        <p:tgtEl>
                                          <p:spTgt spid="55301"/>
                                        </p:tgtEl>
                                        <p:attrNameLst>
                                          <p:attrName>style.visibility</p:attrName>
                                        </p:attrNameLst>
                                      </p:cBhvr>
                                      <p:to>
                                        <p:strVal val="visible"/>
                                      </p:to>
                                    </p:set>
                                    <p:anim calcmode="lin" valueType="num">
                                      <p:cBhvr additive="base">
                                        <p:cTn id="13" dur="1000" fill="hold"/>
                                        <p:tgtEl>
                                          <p:spTgt spid="55301"/>
                                        </p:tgtEl>
                                        <p:attrNameLst>
                                          <p:attrName>ppt_x</p:attrName>
                                        </p:attrNameLst>
                                      </p:cBhvr>
                                      <p:tavLst>
                                        <p:tav tm="0">
                                          <p:val>
                                            <p:strVal val="#ppt_x"/>
                                          </p:val>
                                        </p:tav>
                                        <p:tav tm="100000">
                                          <p:val>
                                            <p:strVal val="#ppt_x"/>
                                          </p:val>
                                        </p:tav>
                                      </p:tavLst>
                                    </p:anim>
                                    <p:anim calcmode="lin" valueType="num">
                                      <p:cBhvr additive="base">
                                        <p:cTn id="14" dur="10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9874">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2" presetClass="entr" presetSubtype="4" fill="hold" nodeType="afterEffect">
                                  <p:stCondLst>
                                    <p:cond delay="0"/>
                                  </p:stCondLst>
                                  <p:childTnLst>
                                    <p:set>
                                      <p:cBhvr>
                                        <p:cTn id="21" dur="1" fill="hold">
                                          <p:stCondLst>
                                            <p:cond delay="0"/>
                                          </p:stCondLst>
                                        </p:cTn>
                                        <p:tgtEl>
                                          <p:spTgt spid="55302"/>
                                        </p:tgtEl>
                                        <p:attrNameLst>
                                          <p:attrName>style.visibility</p:attrName>
                                        </p:attrNameLst>
                                      </p:cBhvr>
                                      <p:to>
                                        <p:strVal val="visible"/>
                                      </p:to>
                                    </p:set>
                                    <p:anim calcmode="lin" valueType="num">
                                      <p:cBhvr additive="base">
                                        <p:cTn id="22" dur="1000" fill="hold"/>
                                        <p:tgtEl>
                                          <p:spTgt spid="55302"/>
                                        </p:tgtEl>
                                        <p:attrNameLst>
                                          <p:attrName>ppt_x</p:attrName>
                                        </p:attrNameLst>
                                      </p:cBhvr>
                                      <p:tavLst>
                                        <p:tav tm="0">
                                          <p:val>
                                            <p:strVal val="#ppt_x"/>
                                          </p:val>
                                        </p:tav>
                                        <p:tav tm="100000">
                                          <p:val>
                                            <p:strVal val="#ppt_x"/>
                                          </p:val>
                                        </p:tav>
                                      </p:tavLst>
                                    </p:anim>
                                    <p:anim calcmode="lin" valueType="num">
                                      <p:cBhvr additive="base">
                                        <p:cTn id="23" dur="1000" fill="hold"/>
                                        <p:tgtEl>
                                          <p:spTgt spid="5530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198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22" name="Rectangle 2"/>
          <p:cNvSpPr>
            <a:spLocks noGrp="1" noChangeArrowheads="1"/>
          </p:cNvSpPr>
          <p:nvPr>
            <p:ph idx="1"/>
          </p:nvPr>
        </p:nvSpPr>
        <p:spPr>
          <a:xfrm>
            <a:off x="1828800" y="1019908"/>
            <a:ext cx="8534400" cy="5380892"/>
          </a:xfrm>
        </p:spPr>
        <p:txBody>
          <a:bodyPr/>
          <a:lstStyle/>
          <a:p>
            <a:pPr marL="0" indent="0" algn="ctr" eaLnBrk="1" hangingPunct="1">
              <a:buNone/>
            </a:pPr>
            <a:endParaRPr lang="en-IN" altLang="en-US" baseline="30000" dirty="0">
              <a:sym typeface="Wingdings" panose="05000000000000000000" pitchFamily="2" charset="2"/>
            </a:endParaRPr>
          </a:p>
          <a:p>
            <a:pPr marL="0" indent="0" eaLnBrk="1" hangingPunct="1">
              <a:buNone/>
            </a:pPr>
            <a:r>
              <a:rPr lang="en-US" altLang="en-US" dirty="0">
                <a:sym typeface="Wingdings" panose="05000000000000000000" pitchFamily="2" charset="2"/>
              </a:rPr>
              <a:t>The reduction half-reaction is balanced in N but is not complete in either O or H. Therefore, add three H</a:t>
            </a:r>
            <a:r>
              <a:rPr lang="en-US" altLang="en-US" baseline="-25000" dirty="0">
                <a:sym typeface="Wingdings" panose="05000000000000000000" pitchFamily="2" charset="2"/>
              </a:rPr>
              <a:t>2</a:t>
            </a:r>
            <a:r>
              <a:rPr lang="en-US" altLang="en-US" dirty="0">
                <a:sym typeface="Wingdings" panose="05000000000000000000" pitchFamily="2" charset="2"/>
              </a:rPr>
              <a:t>O’s to the right side to balance O atoms. Add ten H</a:t>
            </a:r>
            <a:r>
              <a:rPr lang="en-US" altLang="en-US" baseline="30000" dirty="0">
                <a:sym typeface="Wingdings" panose="05000000000000000000" pitchFamily="2" charset="2"/>
              </a:rPr>
              <a:t>+</a:t>
            </a:r>
            <a:r>
              <a:rPr lang="en-US" altLang="en-US" dirty="0">
                <a:sym typeface="Wingdings" panose="05000000000000000000" pitchFamily="2" charset="2"/>
              </a:rPr>
              <a:t> to the left side to balance the four H atoms in the NH</a:t>
            </a:r>
            <a:r>
              <a:rPr lang="en-US" altLang="en-US" baseline="-25000" dirty="0">
                <a:sym typeface="Wingdings" panose="05000000000000000000" pitchFamily="2" charset="2"/>
              </a:rPr>
              <a:t>4</a:t>
            </a:r>
            <a:r>
              <a:rPr lang="en-US" altLang="en-US" baseline="30000" dirty="0">
                <a:sym typeface="Wingdings" panose="05000000000000000000" pitchFamily="2" charset="2"/>
              </a:rPr>
              <a:t>+</a:t>
            </a:r>
            <a:r>
              <a:rPr lang="en-US" altLang="en-US" dirty="0">
                <a:sym typeface="Wingdings" panose="05000000000000000000" pitchFamily="2" charset="2"/>
              </a:rPr>
              <a:t> ion and the six H atoms in the H</a:t>
            </a:r>
            <a:r>
              <a:rPr lang="en-US" altLang="en-US" baseline="-25000" dirty="0">
                <a:sym typeface="Wingdings" panose="05000000000000000000" pitchFamily="2" charset="2"/>
              </a:rPr>
              <a:t>2</a:t>
            </a:r>
            <a:r>
              <a:rPr lang="en-US" altLang="en-US" dirty="0">
                <a:sym typeface="Wingdings" panose="05000000000000000000" pitchFamily="2" charset="2"/>
              </a:rPr>
              <a:t>Os. </a:t>
            </a:r>
            <a:br>
              <a:rPr lang="en-US" altLang="en-US" baseline="30000" dirty="0">
                <a:sym typeface="Wingdings" panose="05000000000000000000" pitchFamily="2" charset="2"/>
              </a:rPr>
            </a:br>
            <a:endParaRPr lang="en-US" altLang="en-US" baseline="30000" dirty="0">
              <a:sym typeface="Wingdings" panose="05000000000000000000" pitchFamily="2" charset="2"/>
            </a:endParaRPr>
          </a:p>
          <a:p>
            <a:pPr marL="0" indent="0" eaLnBrk="1" hangingPunct="1">
              <a:buNone/>
            </a:pPr>
            <a:endParaRPr lang="en-US" altLang="en-US" dirty="0"/>
          </a:p>
          <a:p>
            <a:pPr marL="0" indent="0" eaLnBrk="1" hangingPunct="1">
              <a:buNone/>
            </a:pPr>
            <a:r>
              <a:rPr lang="en-IN" altLang="en-US" dirty="0"/>
              <a:t>Now add electrons to the more positive side to balance the charge.</a:t>
            </a:r>
          </a:p>
          <a:p>
            <a:pPr marL="0" indent="0" eaLnBrk="1" hangingPunct="1">
              <a:buNone/>
            </a:pPr>
            <a:endParaRPr lang="en-US" altLang="en-US" dirty="0"/>
          </a:p>
        </p:txBody>
      </p:sp>
      <p:sp>
        <p:nvSpPr>
          <p:cNvPr id="6144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260931D6-1CE2-46BE-B4C3-2D6BE64AE979}" type="slidenum">
              <a:rPr lang="en-US" altLang="en-US" sz="1000">
                <a:solidFill>
                  <a:srgbClr val="000000"/>
                </a:solidFill>
              </a:rPr>
              <a:pPr>
                <a:spcBef>
                  <a:spcPct val="0"/>
                </a:spcBef>
                <a:buFontTx/>
                <a:buNone/>
              </a:pPr>
              <a:t>55</a:t>
            </a:fld>
            <a:endParaRPr lang="en-US" altLang="en-US" sz="1000" dirty="0">
              <a:solidFill>
                <a:srgbClr val="000000"/>
              </a:solidFill>
            </a:endParaRPr>
          </a:p>
        </p:txBody>
      </p:sp>
      <p:graphicFrame>
        <p:nvGraphicFramePr>
          <p:cNvPr id="57349" name="Object 1"/>
          <p:cNvGraphicFramePr>
            <a:graphicFrameLocks noChangeAspect="1"/>
          </p:cNvGraphicFramePr>
          <p:nvPr/>
        </p:nvGraphicFramePr>
        <p:xfrm>
          <a:off x="2366964" y="711200"/>
          <a:ext cx="7265987" cy="477838"/>
        </p:xfrm>
        <a:graphic>
          <a:graphicData uri="http://schemas.openxmlformats.org/presentationml/2006/ole">
            <mc:AlternateContent xmlns:mc="http://schemas.openxmlformats.org/markup-compatibility/2006">
              <mc:Choice xmlns:v="urn:schemas-microsoft-com:vml" Requires="v">
                <p:oleObj name="Equation" r:id="rId3" imgW="3479800" imgH="228600" progId="Equation.DSMT4">
                  <p:embed/>
                </p:oleObj>
              </mc:Choice>
              <mc:Fallback>
                <p:oleObj name="Equation" r:id="rId3" imgW="34798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964" y="711200"/>
                        <a:ext cx="72659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0" name="Object 2"/>
          <p:cNvGraphicFramePr>
            <a:graphicFrameLocks noChangeAspect="1"/>
          </p:cNvGraphicFramePr>
          <p:nvPr/>
        </p:nvGraphicFramePr>
        <p:xfrm>
          <a:off x="3068639" y="3851275"/>
          <a:ext cx="5972175" cy="488950"/>
        </p:xfrm>
        <a:graphic>
          <a:graphicData uri="http://schemas.openxmlformats.org/presentationml/2006/ole">
            <mc:AlternateContent xmlns:mc="http://schemas.openxmlformats.org/markup-compatibility/2006">
              <mc:Choice xmlns:v="urn:schemas-microsoft-com:vml" Requires="v">
                <p:oleObj name="Equation" r:id="rId5" imgW="2946400" imgH="241300" progId="Equation.DSMT4">
                  <p:embed/>
                </p:oleObj>
              </mc:Choice>
              <mc:Fallback>
                <p:oleObj name="Equation" r:id="rId5" imgW="29464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8639" y="3851275"/>
                        <a:ext cx="5972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1" name="Object 3"/>
          <p:cNvGraphicFramePr>
            <a:graphicFrameLocks noChangeAspect="1"/>
          </p:cNvGraphicFramePr>
          <p:nvPr/>
        </p:nvGraphicFramePr>
        <p:xfrm>
          <a:off x="1601789" y="5619750"/>
          <a:ext cx="8980487" cy="425450"/>
        </p:xfrm>
        <a:graphic>
          <a:graphicData uri="http://schemas.openxmlformats.org/presentationml/2006/ole">
            <mc:AlternateContent xmlns:mc="http://schemas.openxmlformats.org/markup-compatibility/2006">
              <mc:Choice xmlns:v="urn:schemas-microsoft-com:vml" Requires="v">
                <p:oleObj name="Equation" r:id="rId7" imgW="5092700" imgH="241300" progId="Equation.DSMT4">
                  <p:embed/>
                </p:oleObj>
              </mc:Choice>
              <mc:Fallback>
                <p:oleObj name="Equation" r:id="rId7" imgW="50927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1789" y="5619750"/>
                        <a:ext cx="89804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Footer Placeholder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
        <p:nvSpPr>
          <p:cNvPr id="10" name="תיבת טקסט 9">
            <a:extLst>
              <a:ext uri="{FF2B5EF4-FFF2-40B4-BE49-F238E27FC236}">
                <a16:creationId xmlns:a16="http://schemas.microsoft.com/office/drawing/2014/main" id="{E8194FBD-6A90-3063-63D9-29F4F09ADA8A}"/>
              </a:ext>
            </a:extLst>
          </p:cNvPr>
          <p:cNvSpPr txBox="1"/>
          <p:nvPr/>
        </p:nvSpPr>
        <p:spPr>
          <a:xfrm>
            <a:off x="141804" y="279400"/>
            <a:ext cx="1820162" cy="523220"/>
          </a:xfrm>
          <a:prstGeom prst="rect">
            <a:avLst/>
          </a:prstGeom>
          <a:noFill/>
        </p:spPr>
        <p:txBody>
          <a:bodyPr wrap="square">
            <a:spAutoFit/>
          </a:bodyPr>
          <a:lstStyle/>
          <a:p>
            <a:pPr marL="0" indent="0" algn="l" rtl="0" eaLnBrk="1" hangingPunct="1">
              <a:buNone/>
              <a:tabLst>
                <a:tab pos="171450" algn="r"/>
                <a:tab pos="2400300" algn="ctr"/>
                <a:tab pos="5029200" algn="ctr"/>
                <a:tab pos="6400800" algn="ctr"/>
                <a:tab pos="7543800" algn="r"/>
              </a:tabLst>
            </a:pPr>
            <a:r>
              <a:rPr lang="en-US" altLang="en-US" sz="2800" b="1" dirty="0"/>
              <a:t>Solution </a:t>
            </a:r>
          </a:p>
        </p:txBody>
      </p:sp>
    </p:spTree>
    <p:extLst>
      <p:ext uri="{BB962C8B-B14F-4D97-AF65-F5344CB8AC3E}">
        <p14:creationId xmlns:p14="http://schemas.microsoft.com/office/powerpoint/2010/main" val="2725588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additive="base">
                                        <p:cTn id="7" dur="1000" fill="hold"/>
                                        <p:tgtEl>
                                          <p:spTgt spid="57349"/>
                                        </p:tgtEl>
                                        <p:attrNameLst>
                                          <p:attrName>ppt_x</p:attrName>
                                        </p:attrNameLst>
                                      </p:cBhvr>
                                      <p:tavLst>
                                        <p:tav tm="0">
                                          <p:val>
                                            <p:strVal val="#ppt_x"/>
                                          </p:val>
                                        </p:tav>
                                        <p:tav tm="100000">
                                          <p:val>
                                            <p:strVal val="#ppt_x"/>
                                          </p:val>
                                        </p:tav>
                                      </p:tavLst>
                                    </p:anim>
                                    <p:anim calcmode="lin" valueType="num">
                                      <p:cBhvr additive="base">
                                        <p:cTn id="8" dur="1000" fill="hold"/>
                                        <p:tgtEl>
                                          <p:spTgt spid="573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747522">
                                            <p:txEl>
                                              <p:pRg st="1" end="1"/>
                                            </p:txEl>
                                          </p:spTgt>
                                        </p:tgtEl>
                                        <p:attrNameLst>
                                          <p:attrName>style.visibility</p:attrName>
                                        </p:attrNameLst>
                                      </p:cBhvr>
                                      <p:to>
                                        <p:strVal val="visible"/>
                                      </p:to>
                                    </p:set>
                                    <p:animEffect transition="in" filter="blinds(horizontal)">
                                      <p:cBhvr>
                                        <p:cTn id="13" dur="500"/>
                                        <p:tgtEl>
                                          <p:spTgt spid="747522">
                                            <p:txEl>
                                              <p:pRg st="1" end="1"/>
                                            </p:txEl>
                                          </p:spTgt>
                                        </p:tgtEl>
                                      </p:cBhvr>
                                    </p:animEffect>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57350"/>
                                        </p:tgtEl>
                                        <p:attrNameLst>
                                          <p:attrName>style.visibility</p:attrName>
                                        </p:attrNameLst>
                                      </p:cBhvr>
                                      <p:to>
                                        <p:strVal val="visible"/>
                                      </p:to>
                                    </p:set>
                                    <p:anim calcmode="lin" valueType="num">
                                      <p:cBhvr additive="base">
                                        <p:cTn id="17" dur="1000" fill="hold"/>
                                        <p:tgtEl>
                                          <p:spTgt spid="57350"/>
                                        </p:tgtEl>
                                        <p:attrNameLst>
                                          <p:attrName>ppt_x</p:attrName>
                                        </p:attrNameLst>
                                      </p:cBhvr>
                                      <p:tavLst>
                                        <p:tav tm="0">
                                          <p:val>
                                            <p:strVal val="#ppt_x"/>
                                          </p:val>
                                        </p:tav>
                                        <p:tav tm="100000">
                                          <p:val>
                                            <p:strVal val="#ppt_x"/>
                                          </p:val>
                                        </p:tav>
                                      </p:tavLst>
                                    </p:anim>
                                    <p:anim calcmode="lin" valueType="num">
                                      <p:cBhvr additive="base">
                                        <p:cTn id="18" dur="1000" fill="hold"/>
                                        <p:tgtEl>
                                          <p:spTgt spid="5735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747522">
                                            <p:txEl>
                                              <p:pRg st="3" end="3"/>
                                            </p:txEl>
                                          </p:spTgt>
                                        </p:tgtEl>
                                        <p:attrNameLst>
                                          <p:attrName>style.visibility</p:attrName>
                                        </p:attrNameLst>
                                      </p:cBhvr>
                                      <p:to>
                                        <p:strVal val="visible"/>
                                      </p:to>
                                    </p:set>
                                    <p:animEffect transition="in" filter="blinds(horizontal)">
                                      <p:cBhvr>
                                        <p:cTn id="23" dur="500"/>
                                        <p:tgtEl>
                                          <p:spTgt spid="747522">
                                            <p:txEl>
                                              <p:pRg st="3" end="3"/>
                                            </p:txEl>
                                          </p:spTgt>
                                        </p:tgtEl>
                                      </p:cBhvr>
                                    </p:animEffect>
                                  </p:childTnLst>
                                </p:cTn>
                              </p:par>
                            </p:childTnLst>
                          </p:cTn>
                        </p:par>
                        <p:par>
                          <p:cTn id="24" fill="hold" nodeType="afterGroup">
                            <p:stCondLst>
                              <p:cond delay="500"/>
                            </p:stCondLst>
                            <p:childTnLst>
                              <p:par>
                                <p:cTn id="25" presetID="2" presetClass="entr" presetSubtype="4" fill="hold" nodeType="afterEffect">
                                  <p:stCondLst>
                                    <p:cond delay="0"/>
                                  </p:stCondLst>
                                  <p:childTnLst>
                                    <p:set>
                                      <p:cBhvr>
                                        <p:cTn id="26" dur="1" fill="hold">
                                          <p:stCondLst>
                                            <p:cond delay="0"/>
                                          </p:stCondLst>
                                        </p:cTn>
                                        <p:tgtEl>
                                          <p:spTgt spid="57351"/>
                                        </p:tgtEl>
                                        <p:attrNameLst>
                                          <p:attrName>style.visibility</p:attrName>
                                        </p:attrNameLst>
                                      </p:cBhvr>
                                      <p:to>
                                        <p:strVal val="visible"/>
                                      </p:to>
                                    </p:set>
                                    <p:anim calcmode="lin" valueType="num">
                                      <p:cBhvr additive="base">
                                        <p:cTn id="27" dur="1000" fill="hold"/>
                                        <p:tgtEl>
                                          <p:spTgt spid="57351"/>
                                        </p:tgtEl>
                                        <p:attrNameLst>
                                          <p:attrName>ppt_x</p:attrName>
                                        </p:attrNameLst>
                                      </p:cBhvr>
                                      <p:tavLst>
                                        <p:tav tm="0">
                                          <p:val>
                                            <p:strVal val="#ppt_x"/>
                                          </p:val>
                                        </p:tav>
                                        <p:tav tm="100000">
                                          <p:val>
                                            <p:strVal val="#ppt_x"/>
                                          </p:val>
                                        </p:tav>
                                      </p:tavLst>
                                    </p:anim>
                                    <p:anim calcmode="lin" valueType="num">
                                      <p:cBhvr additive="base">
                                        <p:cTn id="28" dur="1000" fill="hold"/>
                                        <p:tgtEl>
                                          <p:spTgt spid="57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Rectangle 2"/>
          <p:cNvSpPr>
            <a:spLocks noGrp="1" noChangeArrowheads="1"/>
          </p:cNvSpPr>
          <p:nvPr>
            <p:ph idx="1"/>
          </p:nvPr>
        </p:nvSpPr>
        <p:spPr>
          <a:xfrm>
            <a:off x="1828800" y="495300"/>
            <a:ext cx="8534400" cy="5867400"/>
          </a:xfrm>
        </p:spPr>
        <p:txBody>
          <a:bodyPr/>
          <a:lstStyle/>
          <a:p>
            <a:pPr marL="0" indent="0" eaLnBrk="1" hangingPunct="1">
              <a:buNone/>
            </a:pPr>
            <a:r>
              <a:rPr lang="en-US" altLang="en-US" dirty="0"/>
              <a:t>Multiply the two half-reactions by factors so that when added, the electrons cancel. Multiply the oxidation-half reaction by 4 and the reduction half-reaction by 1. </a:t>
            </a:r>
          </a:p>
          <a:p>
            <a:pPr marL="0" indent="0" eaLnBrk="1" hangingPunct="1">
              <a:buNone/>
            </a:pPr>
            <a:endParaRPr lang="en-IN" altLang="en-US" dirty="0"/>
          </a:p>
          <a:p>
            <a:pPr marL="0" indent="0" eaLnBrk="1" hangingPunct="1">
              <a:buNone/>
            </a:pPr>
            <a:endParaRPr lang="en-US" altLang="en-US" dirty="0"/>
          </a:p>
          <a:p>
            <a:pPr marL="0" indent="0" eaLnBrk="1" hangingPunct="1">
              <a:buNone/>
            </a:pPr>
            <a:endParaRPr lang="en-US" altLang="en-US" dirty="0"/>
          </a:p>
          <a:p>
            <a:pPr marL="0" indent="0" algn="ctr" eaLnBrk="1" hangingPunct="1">
              <a:buNone/>
            </a:pPr>
            <a:endParaRPr lang="en-US" altLang="en-US" dirty="0">
              <a:sym typeface="Wingdings" panose="05000000000000000000" pitchFamily="2" charset="2"/>
            </a:endParaRPr>
          </a:p>
          <a:p>
            <a:pPr marL="0" indent="0" eaLnBrk="1" hangingPunct="1">
              <a:buNone/>
            </a:pPr>
            <a:r>
              <a:rPr lang="en-US" altLang="en-US" dirty="0">
                <a:sym typeface="Wingdings" panose="05000000000000000000" pitchFamily="2" charset="2"/>
              </a:rPr>
              <a:t>The equation requires no further simplification. The net ionic equation is: </a:t>
            </a:r>
          </a:p>
          <a:p>
            <a:pPr marL="0" indent="0" eaLnBrk="1" hangingPunct="1">
              <a:buNone/>
            </a:pPr>
            <a:endParaRPr lang="en-US" altLang="en-US" dirty="0">
              <a:sym typeface="Wingdings" panose="05000000000000000000" pitchFamily="2" charset="2"/>
            </a:endParaRPr>
          </a:p>
          <a:p>
            <a:pPr marL="0" indent="0" eaLnBrk="1" hangingPunct="1">
              <a:buNone/>
            </a:pPr>
            <a:endParaRPr lang="en-US" altLang="en-US" dirty="0">
              <a:sym typeface="Wingdings" panose="05000000000000000000" pitchFamily="2" charset="2"/>
            </a:endParaRPr>
          </a:p>
        </p:txBody>
      </p:sp>
      <p:sp>
        <p:nvSpPr>
          <p:cNvPr id="6349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DE04AC62-DB71-4095-8386-44BF30FA83CB}" type="slidenum">
              <a:rPr lang="en-US" altLang="en-US" sz="1000">
                <a:solidFill>
                  <a:srgbClr val="000000"/>
                </a:solidFill>
              </a:rPr>
              <a:pPr>
                <a:spcBef>
                  <a:spcPct val="0"/>
                </a:spcBef>
                <a:buFontTx/>
                <a:buNone/>
              </a:pPr>
              <a:t>56</a:t>
            </a:fld>
            <a:endParaRPr lang="en-US" altLang="en-US" sz="1000" dirty="0">
              <a:solidFill>
                <a:srgbClr val="000000"/>
              </a:solidFill>
            </a:endParaRPr>
          </a:p>
        </p:txBody>
      </p:sp>
      <p:graphicFrame>
        <p:nvGraphicFramePr>
          <p:cNvPr id="59397" name="Object 1"/>
          <p:cNvGraphicFramePr>
            <a:graphicFrameLocks noChangeAspect="1"/>
          </p:cNvGraphicFramePr>
          <p:nvPr/>
        </p:nvGraphicFramePr>
        <p:xfrm>
          <a:off x="4581526" y="2233613"/>
          <a:ext cx="2982913" cy="614362"/>
        </p:xfrm>
        <a:graphic>
          <a:graphicData uri="http://schemas.openxmlformats.org/presentationml/2006/ole">
            <mc:AlternateContent xmlns:mc="http://schemas.openxmlformats.org/markup-compatibility/2006">
              <mc:Choice xmlns:v="urn:schemas-microsoft-com:vml" Requires="v">
                <p:oleObj name="Equation" r:id="rId3" imgW="1358900" imgH="279400" progId="Equation.DSMT4">
                  <p:embed/>
                </p:oleObj>
              </mc:Choice>
              <mc:Fallback>
                <p:oleObj name="Equation" r:id="rId3" imgW="13589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6" y="2233613"/>
                        <a:ext cx="298291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398" name="Object 3"/>
          <p:cNvGraphicFramePr>
            <a:graphicFrameLocks noChangeAspect="1"/>
          </p:cNvGraphicFramePr>
          <p:nvPr/>
        </p:nvGraphicFramePr>
        <p:xfrm>
          <a:off x="2992439" y="2786064"/>
          <a:ext cx="4954587" cy="534987"/>
        </p:xfrm>
        <a:graphic>
          <a:graphicData uri="http://schemas.openxmlformats.org/presentationml/2006/ole">
            <mc:AlternateContent xmlns:mc="http://schemas.openxmlformats.org/markup-compatibility/2006">
              <mc:Choice xmlns:v="urn:schemas-microsoft-com:vml" Requires="v">
                <p:oleObj name="Equation" r:id="rId5" imgW="2235200" imgH="241300" progId="Equation.DSMT4">
                  <p:embed/>
                </p:oleObj>
              </mc:Choice>
              <mc:Fallback>
                <p:oleObj name="Equation" r:id="rId5" imgW="22352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2439" y="2786064"/>
                        <a:ext cx="49545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Line 3"/>
          <p:cNvSpPr>
            <a:spLocks noChangeShapeType="1"/>
          </p:cNvSpPr>
          <p:nvPr/>
        </p:nvSpPr>
        <p:spPr bwMode="auto">
          <a:xfrm>
            <a:off x="1944688" y="34448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endParaRPr>
          </a:p>
        </p:txBody>
      </p:sp>
      <p:graphicFrame>
        <p:nvGraphicFramePr>
          <p:cNvPr id="59400" name="Object 4"/>
          <p:cNvGraphicFramePr>
            <a:graphicFrameLocks noChangeAspect="1"/>
          </p:cNvGraphicFramePr>
          <p:nvPr/>
        </p:nvGraphicFramePr>
        <p:xfrm>
          <a:off x="2187576" y="3568700"/>
          <a:ext cx="7478713" cy="503238"/>
        </p:xfrm>
        <a:graphic>
          <a:graphicData uri="http://schemas.openxmlformats.org/presentationml/2006/ole">
            <mc:AlternateContent xmlns:mc="http://schemas.openxmlformats.org/markup-compatibility/2006">
              <mc:Choice xmlns:v="urn:schemas-microsoft-com:vml" Requires="v">
                <p:oleObj name="Equation" r:id="rId7" imgW="3581400" imgH="241300" progId="Equation.DSMT4">
                  <p:embed/>
                </p:oleObj>
              </mc:Choice>
              <mc:Fallback>
                <p:oleObj name="Equation" r:id="rId7" imgW="35814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7576" y="3568700"/>
                        <a:ext cx="74787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Line 4"/>
          <p:cNvSpPr>
            <a:spLocks noChangeShapeType="1"/>
          </p:cNvSpPr>
          <p:nvPr/>
        </p:nvSpPr>
        <p:spPr bwMode="auto">
          <a:xfrm flipV="1">
            <a:off x="4867275" y="3578225"/>
            <a:ext cx="609600" cy="533400"/>
          </a:xfrm>
          <a:prstGeom prst="line">
            <a:avLst/>
          </a:prstGeom>
          <a:noFill/>
          <a:ln w="4445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endParaRPr>
          </a:p>
        </p:txBody>
      </p:sp>
      <p:sp>
        <p:nvSpPr>
          <p:cNvPr id="15" name="Line 5"/>
          <p:cNvSpPr>
            <a:spLocks noChangeShapeType="1"/>
          </p:cNvSpPr>
          <p:nvPr/>
        </p:nvSpPr>
        <p:spPr bwMode="auto">
          <a:xfrm flipV="1">
            <a:off x="9094788" y="3521075"/>
            <a:ext cx="609600" cy="533400"/>
          </a:xfrm>
          <a:prstGeom prst="line">
            <a:avLst/>
          </a:prstGeom>
          <a:noFill/>
          <a:ln w="44450">
            <a:solidFill>
              <a:schemeClr val="hlink"/>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endParaRPr>
          </a:p>
        </p:txBody>
      </p:sp>
      <p:graphicFrame>
        <p:nvGraphicFramePr>
          <p:cNvPr id="59403" name="Object 5"/>
          <p:cNvGraphicFramePr>
            <a:graphicFrameLocks noChangeAspect="1"/>
          </p:cNvGraphicFramePr>
          <p:nvPr/>
        </p:nvGraphicFramePr>
        <p:xfrm>
          <a:off x="2662238" y="5283881"/>
          <a:ext cx="6602412" cy="1068387"/>
        </p:xfrm>
        <a:graphic>
          <a:graphicData uri="http://schemas.openxmlformats.org/presentationml/2006/ole">
            <mc:AlternateContent xmlns:mc="http://schemas.openxmlformats.org/markup-compatibility/2006">
              <mc:Choice xmlns:v="urn:schemas-microsoft-com:vml" Requires="v">
                <p:oleObj name="Equation" r:id="rId9" imgW="3289300" imgH="533400" progId="Equation.DSMT4">
                  <p:embed/>
                </p:oleObj>
              </mc:Choice>
              <mc:Fallback>
                <p:oleObj name="Equation" r:id="rId9" imgW="3289300" imgH="533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2238" y="5283881"/>
                        <a:ext cx="66024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AutoShape 6"/>
          <p:cNvSpPr>
            <a:spLocks noChangeArrowheads="1"/>
          </p:cNvSpPr>
          <p:nvPr/>
        </p:nvSpPr>
        <p:spPr bwMode="auto">
          <a:xfrm flipV="1">
            <a:off x="2662238" y="5299074"/>
            <a:ext cx="6781118" cy="100330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a:solidFill>
                <a:srgbClr val="000000"/>
              </a:solidFill>
            </a:endParaRPr>
          </a:p>
        </p:txBody>
      </p:sp>
      <p:sp>
        <p:nvSpPr>
          <p:cNvPr id="16"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
        <p:nvSpPr>
          <p:cNvPr id="18" name="תיבת טקסט 17">
            <a:extLst>
              <a:ext uri="{FF2B5EF4-FFF2-40B4-BE49-F238E27FC236}">
                <a16:creationId xmlns:a16="http://schemas.microsoft.com/office/drawing/2014/main" id="{2F7756AA-DA52-9F7E-D58A-B5DD0F05BD8B}"/>
              </a:ext>
            </a:extLst>
          </p:cNvPr>
          <p:cNvSpPr txBox="1"/>
          <p:nvPr/>
        </p:nvSpPr>
        <p:spPr>
          <a:xfrm>
            <a:off x="104699" y="265441"/>
            <a:ext cx="1839989"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tab pos="171450" algn="r"/>
                <a:tab pos="2400300" algn="ctr"/>
                <a:tab pos="5029200" algn="ctr"/>
                <a:tab pos="6400800" algn="ctr"/>
                <a:tab pos="7543800" algn="r"/>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Solution </a:t>
            </a:r>
          </a:p>
        </p:txBody>
      </p:sp>
    </p:spTree>
    <p:extLst>
      <p:ext uri="{BB962C8B-B14F-4D97-AF65-F5344CB8AC3E}">
        <p14:creationId xmlns:p14="http://schemas.microsoft.com/office/powerpoint/2010/main" val="3586518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49570">
                                            <p:txEl>
                                              <p:pRg st="0" end="0"/>
                                            </p:txEl>
                                          </p:spTgt>
                                        </p:tgtEl>
                                        <p:attrNameLst>
                                          <p:attrName>style.visibility</p:attrName>
                                        </p:attrNameLst>
                                      </p:cBhvr>
                                      <p:to>
                                        <p:strVal val="visible"/>
                                      </p:to>
                                    </p:set>
                                    <p:animEffect transition="in" filter="wipe(up)">
                                      <p:cBhvr>
                                        <p:cTn id="7" dur="500"/>
                                        <p:tgtEl>
                                          <p:spTgt spid="7495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wipe(up)">
                                      <p:cBhvr>
                                        <p:cTn id="12" dur="500"/>
                                        <p:tgtEl>
                                          <p:spTgt spid="59397"/>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59398"/>
                                        </p:tgtEl>
                                        <p:attrNameLst>
                                          <p:attrName>style.visibility</p:attrName>
                                        </p:attrNameLst>
                                      </p:cBhvr>
                                      <p:to>
                                        <p:strVal val="visible"/>
                                      </p:to>
                                    </p:set>
                                    <p:animEffect transition="in" filter="wipe(up)">
                                      <p:cBhvr>
                                        <p:cTn id="16" dur="500"/>
                                        <p:tgtEl>
                                          <p:spTgt spid="593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1" fill="hold" nodeType="withEffect">
                                  <p:stCondLst>
                                    <p:cond delay="0"/>
                                  </p:stCondLst>
                                  <p:childTnLst>
                                    <p:set>
                                      <p:cBhvr>
                                        <p:cTn id="23" dur="1" fill="hold">
                                          <p:stCondLst>
                                            <p:cond delay="0"/>
                                          </p:stCondLst>
                                        </p:cTn>
                                        <p:tgtEl>
                                          <p:spTgt spid="59400"/>
                                        </p:tgtEl>
                                        <p:attrNameLst>
                                          <p:attrName>style.visibility</p:attrName>
                                        </p:attrNameLst>
                                      </p:cBhvr>
                                      <p:to>
                                        <p:strVal val="visible"/>
                                      </p:to>
                                    </p:set>
                                    <p:animEffect transition="in" filter="wipe(up)">
                                      <p:cBhvr>
                                        <p:cTn id="24" dur="500"/>
                                        <p:tgtEl>
                                          <p:spTgt spid="59400"/>
                                        </p:tgtEl>
                                      </p:cBhvr>
                                    </p:animEffect>
                                  </p:childTnLst>
                                </p:cTn>
                              </p:par>
                            </p:childTnLst>
                          </p:cTn>
                        </p:par>
                        <p:par>
                          <p:cTn id="25" fill="hold" nodeType="afterGroup">
                            <p:stCondLst>
                              <p:cond delay="500"/>
                            </p:stCondLst>
                            <p:childTnLst>
                              <p:par>
                                <p:cTn id="26" presetID="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1000"/>
                            </p:stCondLst>
                            <p:childTnLst>
                              <p:par>
                                <p:cTn id="31" presetID="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49570">
                                            <p:txEl>
                                              <p:pRg st="5" end="5"/>
                                            </p:txEl>
                                          </p:spTgt>
                                        </p:tgtEl>
                                        <p:attrNameLst>
                                          <p:attrName>style.visibility</p:attrName>
                                        </p:attrNameLst>
                                      </p:cBhvr>
                                      <p:to>
                                        <p:strVal val="visible"/>
                                      </p:to>
                                    </p:set>
                                    <p:animEffect transition="in" filter="wipe(up)">
                                      <p:cBhvr>
                                        <p:cTn id="39" dur="500"/>
                                        <p:tgtEl>
                                          <p:spTgt spid="749570">
                                            <p:txEl>
                                              <p:pRg st="5" end="5"/>
                                            </p:txEl>
                                          </p:spTgt>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59403"/>
                                        </p:tgtEl>
                                        <p:attrNameLst>
                                          <p:attrName>style.visibility</p:attrName>
                                        </p:attrNameLst>
                                      </p:cBhvr>
                                      <p:to>
                                        <p:strVal val="visible"/>
                                      </p:to>
                                    </p:set>
                                    <p:animEffect transition="in" filter="wipe(left)">
                                      <p:cBhvr>
                                        <p:cTn id="43" dur="500"/>
                                        <p:tgtEl>
                                          <p:spTgt spid="59403"/>
                                        </p:tgtEl>
                                      </p:cBhvr>
                                    </p:animEffect>
                                  </p:childTnLst>
                                </p:cTn>
                              </p:par>
                            </p:childTnLst>
                          </p:cTn>
                        </p:par>
                        <p:par>
                          <p:cTn id="44" fill="hold">
                            <p:stCondLst>
                              <p:cond delay="1000"/>
                            </p:stCondLst>
                            <p:childTnLst>
                              <p:par>
                                <p:cTn id="45" presetID="21"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4)">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0" grpId="0" build="p"/>
      <p:bldP spid="12" grpId="0" animBg="1"/>
      <p:bldP spid="14" grpId="0" animBg="1"/>
      <p:bldP spid="15" grpId="0"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2"/>
          <p:cNvSpPr>
            <a:spLocks noGrp="1" noChangeArrowheads="1"/>
          </p:cNvSpPr>
          <p:nvPr>
            <p:ph idx="1"/>
          </p:nvPr>
        </p:nvSpPr>
        <p:spPr>
          <a:xfrm>
            <a:off x="2133600" y="390893"/>
            <a:ext cx="8077200" cy="1924050"/>
          </a:xfrm>
        </p:spPr>
        <p:txBody>
          <a:bodyPr/>
          <a:lstStyle/>
          <a:p>
            <a:pPr marL="0" indent="0" eaLnBrk="1" hangingPunct="1">
              <a:buNone/>
            </a:pPr>
            <a:r>
              <a:rPr lang="en-US" altLang="en-US" b="1" dirty="0"/>
              <a:t>Additional steps for balancing oxidation–reduction equations in basic solution </a:t>
            </a:r>
          </a:p>
          <a:p>
            <a:pPr marL="0" indent="0" eaLnBrk="1" hangingPunct="1">
              <a:buNone/>
            </a:pPr>
            <a:r>
              <a:rPr lang="en-US" altLang="en-US" dirty="0"/>
              <a:t>To balance a reaction in basic conditions, first follow the same procedure as for acidic solution.</a:t>
            </a:r>
          </a:p>
        </p:txBody>
      </p:sp>
      <p:sp>
        <p:nvSpPr>
          <p:cNvPr id="6553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2B51AB9C-9B30-4BA2-9A2C-66675AC61D2D}" type="slidenum">
              <a:rPr lang="en-US" altLang="en-US" sz="1000">
                <a:solidFill>
                  <a:srgbClr val="000000"/>
                </a:solidFill>
              </a:rPr>
              <a:pPr>
                <a:spcBef>
                  <a:spcPct val="0"/>
                </a:spcBef>
                <a:buFontTx/>
                <a:buNone/>
              </a:pPr>
              <a:t>57</a:t>
            </a:fld>
            <a:endParaRPr lang="en-US" altLang="en-US" sz="1000" dirty="0">
              <a:solidFill>
                <a:srgbClr val="000000"/>
              </a:solidFill>
            </a:endParaRPr>
          </a:p>
        </p:txBody>
      </p:sp>
      <p:sp>
        <p:nvSpPr>
          <p:cNvPr id="65540" name="Rectangle 3"/>
          <p:cNvSpPr>
            <a:spLocks noChangeArrowheads="1"/>
          </p:cNvSpPr>
          <p:nvPr/>
        </p:nvSpPr>
        <p:spPr bwMode="auto">
          <a:xfrm>
            <a:off x="2152651" y="2673350"/>
            <a:ext cx="7769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Aft>
                <a:spcPct val="0"/>
              </a:spcAft>
              <a:buFontTx/>
              <a:buNone/>
            </a:pPr>
            <a:r>
              <a:rPr lang="en-US" altLang="en-US" dirty="0">
                <a:solidFill>
                  <a:srgbClr val="000000"/>
                </a:solidFill>
              </a:rPr>
              <a:t>Then: </a:t>
            </a:r>
          </a:p>
          <a:p>
            <a:pPr algn="l" rtl="0" fontAlgn="base">
              <a:spcAft>
                <a:spcPct val="0"/>
              </a:spcAft>
              <a:buFontTx/>
              <a:buAutoNum type="arabicPeriod" startAt="5"/>
            </a:pPr>
            <a:r>
              <a:rPr lang="en-US" altLang="en-US" dirty="0">
                <a:solidFill>
                  <a:srgbClr val="000000"/>
                </a:solidFill>
              </a:rPr>
              <a:t>Note the number of H</a:t>
            </a:r>
            <a:r>
              <a:rPr lang="en-US" altLang="en-US" baseline="30000" dirty="0">
                <a:solidFill>
                  <a:srgbClr val="000000"/>
                </a:solidFill>
              </a:rPr>
              <a:t>+</a:t>
            </a:r>
            <a:r>
              <a:rPr lang="en-US" altLang="en-US" dirty="0">
                <a:solidFill>
                  <a:srgbClr val="000000"/>
                </a:solidFill>
              </a:rPr>
              <a:t> ions in the equation. Add this number of OH</a:t>
            </a:r>
            <a:r>
              <a:rPr lang="en-US" altLang="en-US" baseline="30000" dirty="0">
                <a:solidFill>
                  <a:srgbClr val="000000"/>
                </a:solidFill>
              </a:rPr>
              <a:t>−</a:t>
            </a:r>
            <a:r>
              <a:rPr lang="en-US" altLang="en-US" dirty="0">
                <a:solidFill>
                  <a:srgbClr val="000000"/>
                </a:solidFill>
              </a:rPr>
              <a:t> ions to both sides of the equation. </a:t>
            </a:r>
          </a:p>
          <a:p>
            <a:pPr algn="l" rtl="0" fontAlgn="base">
              <a:spcAft>
                <a:spcPct val="0"/>
              </a:spcAft>
              <a:buFontTx/>
              <a:buAutoNum type="arabicPeriod" startAt="5"/>
            </a:pPr>
            <a:r>
              <a:rPr lang="en-US" altLang="en-US" dirty="0">
                <a:solidFill>
                  <a:srgbClr val="000000"/>
                </a:solidFill>
              </a:rPr>
              <a:t>Simplify the equation by noting that H</a:t>
            </a:r>
            <a:r>
              <a:rPr lang="en-US" altLang="en-US" baseline="30000" dirty="0">
                <a:solidFill>
                  <a:srgbClr val="000000"/>
                </a:solidFill>
              </a:rPr>
              <a:t>+</a:t>
            </a:r>
            <a:r>
              <a:rPr lang="en-US" altLang="en-US" dirty="0">
                <a:solidFill>
                  <a:srgbClr val="000000"/>
                </a:solidFill>
              </a:rPr>
              <a:t> and OH</a:t>
            </a:r>
            <a:r>
              <a:rPr lang="en-US" altLang="en-US" baseline="30000" dirty="0">
                <a:solidFill>
                  <a:srgbClr val="000000"/>
                </a:solidFill>
              </a:rPr>
              <a:t>−</a:t>
            </a:r>
            <a:r>
              <a:rPr lang="en-US" altLang="en-US" dirty="0">
                <a:solidFill>
                  <a:srgbClr val="000000"/>
                </a:solidFill>
              </a:rPr>
              <a:t> react to form H</a:t>
            </a:r>
            <a:r>
              <a:rPr lang="en-US" altLang="en-US" baseline="-25000" dirty="0">
                <a:solidFill>
                  <a:srgbClr val="000000"/>
                </a:solidFill>
              </a:rPr>
              <a:t>2</a:t>
            </a:r>
            <a:r>
              <a:rPr lang="en-US" altLang="en-US" dirty="0">
                <a:solidFill>
                  <a:srgbClr val="000000"/>
                </a:solidFill>
              </a:rPr>
              <a:t>O. Cancel water molecules that occur on both sides.</a:t>
            </a:r>
          </a:p>
        </p:txBody>
      </p:sp>
      <p:sp>
        <p:nvSpPr>
          <p:cNvPr id="6"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40142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1438082" y="1108197"/>
            <a:ext cx="9266623" cy="1792288"/>
          </a:xfrm>
        </p:spPr>
        <p:txBody>
          <a:bodyPr/>
          <a:lstStyle/>
          <a:p>
            <a:pPr marL="0" indent="0" eaLnBrk="1" hangingPunct="1">
              <a:buNone/>
            </a:pPr>
            <a:r>
              <a:rPr lang="en-US" altLang="en-US" dirty="0"/>
              <a:t>Permanganate ion oxidizes sulfite ion in basic solution according to the following skeleton equation:</a:t>
            </a:r>
          </a:p>
        </p:txBody>
      </p:sp>
      <p:sp>
        <p:nvSpPr>
          <p:cNvPr id="6758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0DD9D74C-9E77-42F1-9B9F-A3BA730A7FB0}" type="slidenum">
              <a:rPr lang="en-US" altLang="en-US" sz="1000">
                <a:solidFill>
                  <a:srgbClr val="000000"/>
                </a:solidFill>
              </a:rPr>
              <a:pPr>
                <a:spcBef>
                  <a:spcPct val="0"/>
                </a:spcBef>
                <a:buFontTx/>
                <a:buNone/>
              </a:pPr>
              <a:t>58</a:t>
            </a:fld>
            <a:endParaRPr lang="en-US" altLang="en-US" sz="1000" dirty="0">
              <a:solidFill>
                <a:srgbClr val="000000"/>
              </a:solidFill>
            </a:endParaRPr>
          </a:p>
        </p:txBody>
      </p:sp>
      <p:graphicFrame>
        <p:nvGraphicFramePr>
          <p:cNvPr id="67588" name="Object 1"/>
          <p:cNvGraphicFramePr>
            <a:graphicFrameLocks noChangeAspect="1"/>
          </p:cNvGraphicFramePr>
          <p:nvPr>
            <p:extLst>
              <p:ext uri="{D42A27DB-BD31-4B8C-83A1-F6EECF244321}">
                <p14:modId xmlns:p14="http://schemas.microsoft.com/office/powerpoint/2010/main" val="2202195796"/>
              </p:ext>
            </p:extLst>
          </p:nvPr>
        </p:nvGraphicFramePr>
        <p:xfrm>
          <a:off x="2197848" y="2954873"/>
          <a:ext cx="7386637" cy="557213"/>
        </p:xfrm>
        <a:graphic>
          <a:graphicData uri="http://schemas.openxmlformats.org/presentationml/2006/ole">
            <mc:AlternateContent xmlns:mc="http://schemas.openxmlformats.org/markup-compatibility/2006">
              <mc:Choice xmlns:v="urn:schemas-microsoft-com:vml" Requires="v">
                <p:oleObj name="Equation" r:id="rId3" imgW="3365500" imgH="254000" progId="Equation.DSMT4">
                  <p:embed/>
                </p:oleObj>
              </mc:Choice>
              <mc:Fallback>
                <p:oleObj name="Equation" r:id="rId3" imgW="33655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848" y="2954873"/>
                        <a:ext cx="73866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3"/>
          <p:cNvSpPr txBox="1">
            <a:spLocks noChangeArrowheads="1"/>
          </p:cNvSpPr>
          <p:nvPr/>
        </p:nvSpPr>
        <p:spPr bwMode="auto">
          <a:xfrm>
            <a:off x="2114550" y="3992250"/>
            <a:ext cx="7913688"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ea typeface="+mn-ea"/>
              </a:defRPr>
            </a:lvl2pPr>
            <a:lvl3pPr marL="1538288" indent="-495300" algn="l" rtl="0" eaLnBrk="0" fontAlgn="base" hangingPunct="0">
              <a:spcBef>
                <a:spcPct val="20000"/>
              </a:spcBef>
              <a:spcAft>
                <a:spcPct val="0"/>
              </a:spcAft>
              <a:buAutoNum type="romanLcPeriod"/>
              <a:defRPr sz="2400">
                <a:solidFill>
                  <a:schemeClr val="tx1"/>
                </a:solidFill>
                <a:latin typeface="+mn-lt"/>
                <a:ea typeface="+mn-ea"/>
              </a:defRPr>
            </a:lvl3pPr>
            <a:lvl4pPr marL="2065338" indent="-412750" algn="l" rtl="0" eaLnBrk="0" fontAlgn="base" hangingPunct="0">
              <a:spcBef>
                <a:spcPct val="20000"/>
              </a:spcBef>
              <a:spcAft>
                <a:spcPct val="0"/>
              </a:spcAft>
              <a:buChar char="–"/>
              <a:defRPr sz="2000">
                <a:solidFill>
                  <a:schemeClr val="tx1"/>
                </a:solidFill>
                <a:latin typeface="+mn-lt"/>
                <a:ea typeface="+mn-ea"/>
              </a:defRPr>
            </a:lvl4pPr>
            <a:lvl5pPr marL="2592388" indent="-412750" algn="l" rtl="0" eaLnBrk="0" fontAlgn="base" hangingPunct="0">
              <a:spcBef>
                <a:spcPct val="20000"/>
              </a:spcBef>
              <a:spcAft>
                <a:spcPct val="0"/>
              </a:spcAft>
              <a:buChar char="»"/>
              <a:defRPr sz="2000">
                <a:solidFill>
                  <a:schemeClr val="tx1"/>
                </a:solidFill>
                <a:latin typeface="+mn-lt"/>
                <a:ea typeface="+mn-ea"/>
              </a:defRPr>
            </a:lvl5pPr>
            <a:lvl6pPr marL="3049588" indent="-412750" algn="l" rtl="0" fontAlgn="base">
              <a:spcBef>
                <a:spcPct val="20000"/>
              </a:spcBef>
              <a:spcAft>
                <a:spcPct val="0"/>
              </a:spcAft>
              <a:buChar char="»"/>
              <a:defRPr sz="2000">
                <a:solidFill>
                  <a:schemeClr val="tx1"/>
                </a:solidFill>
                <a:latin typeface="+mn-lt"/>
                <a:ea typeface="+mn-ea"/>
              </a:defRPr>
            </a:lvl6pPr>
            <a:lvl7pPr marL="3506788" indent="-412750" algn="l" rtl="0" fontAlgn="base">
              <a:spcBef>
                <a:spcPct val="20000"/>
              </a:spcBef>
              <a:spcAft>
                <a:spcPct val="0"/>
              </a:spcAft>
              <a:buChar char="»"/>
              <a:defRPr sz="2000">
                <a:solidFill>
                  <a:schemeClr val="tx1"/>
                </a:solidFill>
                <a:latin typeface="+mn-lt"/>
                <a:ea typeface="+mn-ea"/>
              </a:defRPr>
            </a:lvl7pPr>
            <a:lvl8pPr marL="3963988" indent="-412750" algn="l" rtl="0" fontAlgn="base">
              <a:spcBef>
                <a:spcPct val="20000"/>
              </a:spcBef>
              <a:spcAft>
                <a:spcPct val="0"/>
              </a:spcAft>
              <a:buChar char="»"/>
              <a:defRPr sz="2000">
                <a:solidFill>
                  <a:schemeClr val="tx1"/>
                </a:solidFill>
                <a:latin typeface="+mn-lt"/>
                <a:ea typeface="+mn-ea"/>
              </a:defRPr>
            </a:lvl8pPr>
            <a:lvl9pPr marL="4421188" indent="-412750" algn="l" rtl="0" fontAlgn="base">
              <a:spcBef>
                <a:spcPct val="20000"/>
              </a:spcBef>
              <a:spcAft>
                <a:spcPct val="0"/>
              </a:spcAft>
              <a:buChar char="»"/>
              <a:defRPr sz="2000">
                <a:solidFill>
                  <a:schemeClr val="tx1"/>
                </a:solidFill>
                <a:latin typeface="+mn-lt"/>
                <a:ea typeface="+mn-ea"/>
              </a:defRPr>
            </a:lvl9pPr>
          </a:lstStyle>
          <a:p>
            <a:pPr marL="0" indent="0" eaLnBrk="1" hangingPunct="1">
              <a:buNone/>
              <a:defRPr/>
            </a:pPr>
            <a:r>
              <a:rPr lang="en-US" altLang="en-US" kern="0" dirty="0">
                <a:solidFill>
                  <a:srgbClr val="000000"/>
                </a:solidFill>
              </a:rPr>
              <a:t>Use the half-reaction method to complete and balance this equation. </a:t>
            </a:r>
          </a:p>
        </p:txBody>
      </p:sp>
      <p:sp>
        <p:nvSpPr>
          <p:cNvPr id="7"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
        <p:nvSpPr>
          <p:cNvPr id="8" name="תיבת טקסט 7">
            <a:extLst>
              <a:ext uri="{FF2B5EF4-FFF2-40B4-BE49-F238E27FC236}">
                <a16:creationId xmlns:a16="http://schemas.microsoft.com/office/drawing/2014/main" id="{4289561D-EFD7-068B-2899-50E578A506C9}"/>
              </a:ext>
            </a:extLst>
          </p:cNvPr>
          <p:cNvSpPr txBox="1"/>
          <p:nvPr/>
        </p:nvSpPr>
        <p:spPr>
          <a:xfrm>
            <a:off x="1315560" y="285267"/>
            <a:ext cx="10429598"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Balancing oxidation–reduction equations in basic solution </a:t>
            </a:r>
          </a:p>
        </p:txBody>
      </p:sp>
    </p:spTree>
    <p:extLst>
      <p:ext uri="{BB962C8B-B14F-4D97-AF65-F5344CB8AC3E}">
        <p14:creationId xmlns:p14="http://schemas.microsoft.com/office/powerpoint/2010/main" val="3919947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66" name="Rectangle 2"/>
          <p:cNvSpPr>
            <a:spLocks noGrp="1" noChangeArrowheads="1"/>
          </p:cNvSpPr>
          <p:nvPr>
            <p:ph idx="1"/>
          </p:nvPr>
        </p:nvSpPr>
        <p:spPr>
          <a:xfrm>
            <a:off x="2133601" y="773723"/>
            <a:ext cx="7769225" cy="5627077"/>
          </a:xfrm>
        </p:spPr>
        <p:txBody>
          <a:bodyPr/>
          <a:lstStyle/>
          <a:p>
            <a:pPr marL="0" indent="0" eaLnBrk="1" hangingPunct="1">
              <a:buNone/>
              <a:tabLst>
                <a:tab pos="1543050" algn="ctr"/>
                <a:tab pos="3429000" algn="ctr"/>
                <a:tab pos="4572000" algn="ctr"/>
                <a:tab pos="5943600" algn="ctr"/>
              </a:tabLst>
            </a:pPr>
            <a:r>
              <a:rPr lang="en-US" altLang="en-US" b="1" dirty="0"/>
              <a:t>Solution </a:t>
            </a:r>
          </a:p>
          <a:p>
            <a:pPr marL="0" indent="0" eaLnBrk="1" hangingPunct="1">
              <a:buNone/>
              <a:tabLst>
                <a:tab pos="1543050" algn="ctr"/>
                <a:tab pos="3429000" algn="ctr"/>
                <a:tab pos="4572000" algn="ctr"/>
                <a:tab pos="5943600" algn="ctr"/>
              </a:tabLst>
            </a:pPr>
            <a:r>
              <a:rPr lang="en-US" altLang="en-US" dirty="0"/>
              <a:t>After balancing the equation as if it were in acidic solution, we obtain the following:</a:t>
            </a:r>
          </a:p>
          <a:p>
            <a:pPr marL="0" indent="0" eaLnBrk="1" hangingPunct="1">
              <a:buNone/>
              <a:tabLst>
                <a:tab pos="1543050" algn="ctr"/>
                <a:tab pos="3429000" algn="ctr"/>
                <a:tab pos="4572000" algn="ctr"/>
                <a:tab pos="5943600" algn="ctr"/>
              </a:tabLst>
            </a:pPr>
            <a:endParaRPr lang="en-US" altLang="en-US" dirty="0"/>
          </a:p>
          <a:p>
            <a:pPr marL="0" indent="0" eaLnBrk="1" hangingPunct="1">
              <a:buNone/>
              <a:tabLst>
                <a:tab pos="1543050" algn="ctr"/>
                <a:tab pos="3429000" algn="ctr"/>
                <a:tab pos="4572000" algn="ctr"/>
                <a:tab pos="5943600" algn="ctr"/>
              </a:tabLst>
            </a:pPr>
            <a:r>
              <a:rPr lang="en-US" altLang="en-US" dirty="0"/>
              <a:t>	</a:t>
            </a:r>
          </a:p>
          <a:p>
            <a:pPr marL="0" indent="0" eaLnBrk="1" hangingPunct="1">
              <a:buNone/>
              <a:tabLst>
                <a:tab pos="1543050" algn="ctr"/>
                <a:tab pos="3429000" algn="ctr"/>
                <a:tab pos="4572000" algn="ctr"/>
                <a:tab pos="5943600" algn="ctr"/>
              </a:tabLst>
            </a:pPr>
            <a:r>
              <a:rPr lang="en-US" altLang="en-US" dirty="0"/>
              <a:t>Following step 5, add 2 OH</a:t>
            </a:r>
            <a:r>
              <a:rPr lang="en-US" altLang="en-US" baseline="30000" dirty="0"/>
              <a:t>–</a:t>
            </a:r>
            <a:r>
              <a:rPr lang="en-US" altLang="en-US" dirty="0"/>
              <a:t> to both sides of the equation.</a:t>
            </a:r>
          </a:p>
          <a:p>
            <a:pPr marL="0" indent="0" eaLnBrk="1" hangingPunct="1">
              <a:buNone/>
              <a:tabLst>
                <a:tab pos="1543050" algn="ctr"/>
                <a:tab pos="3429000" algn="ctr"/>
                <a:tab pos="4572000" algn="ctr"/>
                <a:tab pos="5943600" algn="ctr"/>
              </a:tabLst>
            </a:pPr>
            <a:endParaRPr lang="en-IN" altLang="en-US" dirty="0"/>
          </a:p>
          <a:p>
            <a:pPr marL="0" indent="0" eaLnBrk="1" hangingPunct="1">
              <a:buNone/>
              <a:tabLst>
                <a:tab pos="1543050" algn="ctr"/>
                <a:tab pos="3429000" algn="ctr"/>
                <a:tab pos="4572000" algn="ctr"/>
                <a:tab pos="5943600" algn="ctr"/>
              </a:tabLst>
            </a:pPr>
            <a:endParaRPr lang="en-IN" altLang="en-US" dirty="0"/>
          </a:p>
          <a:p>
            <a:pPr marL="0" indent="0" eaLnBrk="1" hangingPunct="1">
              <a:buNone/>
              <a:tabLst>
                <a:tab pos="1543050" algn="ctr"/>
                <a:tab pos="3429000" algn="ctr"/>
                <a:tab pos="4572000" algn="ctr"/>
                <a:tab pos="5943600" algn="ctr"/>
              </a:tabLst>
            </a:pPr>
            <a:endParaRPr lang="en-US" altLang="en-US" dirty="0"/>
          </a:p>
        </p:txBody>
      </p:sp>
      <p:sp>
        <p:nvSpPr>
          <p:cNvPr id="6963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86DB9CEA-9A7A-4272-9FA6-E4FEC467FD52}" type="slidenum">
              <a:rPr lang="en-US" altLang="en-US" sz="1000">
                <a:solidFill>
                  <a:srgbClr val="000000"/>
                </a:solidFill>
              </a:rPr>
              <a:pPr>
                <a:spcBef>
                  <a:spcPct val="0"/>
                </a:spcBef>
                <a:buFontTx/>
                <a:buNone/>
              </a:pPr>
              <a:t>59</a:t>
            </a:fld>
            <a:endParaRPr lang="en-US" altLang="en-US" sz="1000" dirty="0">
              <a:solidFill>
                <a:srgbClr val="000000"/>
              </a:solidFill>
            </a:endParaRPr>
          </a:p>
        </p:txBody>
      </p:sp>
      <p:graphicFrame>
        <p:nvGraphicFramePr>
          <p:cNvPr id="2" name="Object 1"/>
          <p:cNvGraphicFramePr>
            <a:graphicFrameLocks noChangeAspect="1"/>
          </p:cNvGraphicFramePr>
          <p:nvPr/>
        </p:nvGraphicFramePr>
        <p:xfrm>
          <a:off x="2692401" y="2681289"/>
          <a:ext cx="6981825" cy="523875"/>
        </p:xfrm>
        <a:graphic>
          <a:graphicData uri="http://schemas.openxmlformats.org/presentationml/2006/ole">
            <mc:AlternateContent xmlns:mc="http://schemas.openxmlformats.org/markup-compatibility/2006">
              <mc:Choice xmlns:v="urn:schemas-microsoft-com:vml" Requires="v">
                <p:oleObj name="Equation" r:id="rId3" imgW="3213100" imgH="241300" progId="Equation.DSMT4">
                  <p:embed/>
                </p:oleObj>
              </mc:Choice>
              <mc:Fallback>
                <p:oleObj name="Equation" r:id="rId3" imgW="32131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401" y="2681289"/>
                        <a:ext cx="698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1712913" y="4575175"/>
          <a:ext cx="8831262" cy="503238"/>
        </p:xfrm>
        <a:graphic>
          <a:graphicData uri="http://schemas.openxmlformats.org/presentationml/2006/ole">
            <mc:AlternateContent xmlns:mc="http://schemas.openxmlformats.org/markup-compatibility/2006">
              <mc:Choice xmlns:v="urn:schemas-microsoft-com:vml" Requires="v">
                <p:oleObj name="Equation" r:id="rId5" imgW="4229100" imgH="241300" progId="Equation.DSMT4">
                  <p:embed/>
                </p:oleObj>
              </mc:Choice>
              <mc:Fallback>
                <p:oleObj name="Equation" r:id="rId5" imgW="42291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2913" y="4575175"/>
                        <a:ext cx="8831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a:grpSpLocks/>
          </p:cNvGrpSpPr>
          <p:nvPr/>
        </p:nvGrpSpPr>
        <p:grpSpPr bwMode="auto">
          <a:xfrm>
            <a:off x="4340225" y="5043488"/>
            <a:ext cx="1169988" cy="984250"/>
            <a:chOff x="2816352" y="5043489"/>
            <a:chExt cx="1170432" cy="984419"/>
          </a:xfrm>
        </p:grpSpPr>
        <p:sp>
          <p:nvSpPr>
            <p:cNvPr id="5" name="Right Brace 4"/>
            <p:cNvSpPr/>
            <p:nvPr/>
          </p:nvSpPr>
          <p:spPr>
            <a:xfrm rot="5400000">
              <a:off x="3229295" y="4657544"/>
              <a:ext cx="342959" cy="1114848"/>
            </a:xfrm>
            <a:prstGeom prst="rightBrace">
              <a:avLst/>
            </a:prstGeom>
          </p:spPr>
          <p:style>
            <a:lnRef idx="2">
              <a:schemeClr val="dk1"/>
            </a:lnRef>
            <a:fillRef idx="0">
              <a:schemeClr val="dk1"/>
            </a:fillRef>
            <a:effectRef idx="1">
              <a:schemeClr val="dk1"/>
            </a:effectRef>
            <a:fontRef idx="minor">
              <a:schemeClr val="tx1"/>
            </a:fontRef>
          </p:style>
          <p:txBody>
            <a:bodyPr anchor="ctr"/>
            <a:lstStyle/>
            <a:p>
              <a:pPr algn="ctr" rtl="0" eaLnBrk="0" fontAlgn="base" hangingPunct="0">
                <a:spcBef>
                  <a:spcPct val="0"/>
                </a:spcBef>
                <a:spcAft>
                  <a:spcPct val="0"/>
                </a:spcAft>
                <a:defRPr/>
              </a:pPr>
              <a:endParaRPr lang="en-US" dirty="0">
                <a:solidFill>
                  <a:srgbClr val="000000"/>
                </a:solidFill>
              </a:endParaRPr>
            </a:p>
          </p:txBody>
        </p:sp>
        <p:sp>
          <p:nvSpPr>
            <p:cNvPr id="69641" name="TextBox 5"/>
            <p:cNvSpPr txBox="1">
              <a:spLocks noChangeArrowheads="1"/>
            </p:cNvSpPr>
            <p:nvPr/>
          </p:nvSpPr>
          <p:spPr bwMode="auto">
            <a:xfrm>
              <a:off x="2816352" y="5504688"/>
              <a:ext cx="1170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rtl="0" eaLnBrk="0" fontAlgn="base" hangingPunct="0">
                <a:spcBef>
                  <a:spcPct val="0"/>
                </a:spcBef>
                <a:spcAft>
                  <a:spcPct val="0"/>
                </a:spcAft>
              </a:pPr>
              <a:r>
                <a:rPr lang="en-IN" altLang="en-US" sz="2800">
                  <a:solidFill>
                    <a:srgbClr val="000000"/>
                  </a:solidFill>
                </a:rPr>
                <a:t>2H</a:t>
              </a:r>
              <a:r>
                <a:rPr lang="en-IN" altLang="en-US" sz="2800" baseline="-25000">
                  <a:solidFill>
                    <a:srgbClr val="000000"/>
                  </a:solidFill>
                </a:rPr>
                <a:t>2</a:t>
              </a:r>
              <a:r>
                <a:rPr lang="en-IN" altLang="en-US" sz="2800">
                  <a:solidFill>
                    <a:srgbClr val="000000"/>
                  </a:solidFill>
                </a:rPr>
                <a:t>O</a:t>
              </a:r>
              <a:endParaRPr lang="en-US" altLang="en-US" sz="2800">
                <a:solidFill>
                  <a:srgbClr val="000000"/>
                </a:solidFill>
              </a:endParaRPr>
            </a:p>
          </p:txBody>
        </p:sp>
      </p:grpSp>
      <p:sp>
        <p:nvSpPr>
          <p:cNvPr id="10"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1669858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3666">
                                            <p:txEl>
                                              <p:pRg st="0" end="0"/>
                                            </p:txEl>
                                          </p:spTgt>
                                        </p:tgtEl>
                                        <p:attrNameLst>
                                          <p:attrName>style.visibility</p:attrName>
                                        </p:attrNameLst>
                                      </p:cBhvr>
                                      <p:to>
                                        <p:strVal val="visible"/>
                                      </p:to>
                                    </p:set>
                                    <p:animEffect transition="in" filter="blinds(horizontal)">
                                      <p:cBhvr>
                                        <p:cTn id="7" dur="500"/>
                                        <p:tgtEl>
                                          <p:spTgt spid="75366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53666">
                                            <p:txEl>
                                              <p:pRg st="1" end="1"/>
                                            </p:txEl>
                                          </p:spTgt>
                                        </p:tgtEl>
                                        <p:attrNameLst>
                                          <p:attrName>style.visibility</p:attrName>
                                        </p:attrNameLst>
                                      </p:cBhvr>
                                      <p:to>
                                        <p:strVal val="visible"/>
                                      </p:to>
                                    </p:set>
                                    <p:animEffect transition="in" filter="blinds(horizontal)">
                                      <p:cBhvr>
                                        <p:cTn id="10" dur="500"/>
                                        <p:tgtEl>
                                          <p:spTgt spid="75366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753666">
                                            <p:txEl>
                                              <p:pRg st="4" end="4"/>
                                            </p:txEl>
                                          </p:spTgt>
                                        </p:tgtEl>
                                        <p:attrNameLst>
                                          <p:attrName>style.visibility</p:attrName>
                                        </p:attrNameLst>
                                      </p:cBhvr>
                                      <p:to>
                                        <p:strVal val="visible"/>
                                      </p:to>
                                    </p:set>
                                    <p:animEffect transition="in" filter="blinds(horizontal)">
                                      <p:cBhvr>
                                        <p:cTn id="20" dur="500"/>
                                        <p:tgtEl>
                                          <p:spTgt spid="753666">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6</a:t>
            </a:fld>
            <a:endParaRPr lang="he-IL"/>
          </a:p>
        </p:txBody>
      </p:sp>
      <p:sp>
        <p:nvSpPr>
          <p:cNvPr id="4" name="Title 1"/>
          <p:cNvSpPr txBox="1">
            <a:spLocks/>
          </p:cNvSpPr>
          <p:nvPr/>
        </p:nvSpPr>
        <p:spPr bwMode="auto">
          <a:xfrm>
            <a:off x="2574093" y="280479"/>
            <a:ext cx="9144000" cy="588963"/>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ED6B06"/>
                </a:solidFill>
                <a:effectLst/>
                <a:uLnTx/>
                <a:uFillTx/>
                <a:latin typeface="Arial"/>
                <a:ea typeface="+mn-ea"/>
                <a:cs typeface="+mn-cs"/>
              </a:rPr>
              <a:t>Electrolytes in Aqueous Solution</a:t>
            </a:r>
          </a:p>
        </p:txBody>
      </p:sp>
      <p:sp>
        <p:nvSpPr>
          <p:cNvPr id="5" name="Text Box 3"/>
          <p:cNvSpPr txBox="1">
            <a:spLocks noChangeArrowheads="1"/>
          </p:cNvSpPr>
          <p:nvPr/>
        </p:nvSpPr>
        <p:spPr bwMode="auto">
          <a:xfrm>
            <a:off x="2119543" y="5325555"/>
            <a:ext cx="867156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b="1" dirty="0">
                <a:solidFill>
                  <a:srgbClr val="000000"/>
                </a:solidFill>
                <a:latin typeface="Arial"/>
              </a:rPr>
              <a:t>Strong</a:t>
            </a:r>
            <a:r>
              <a:rPr lang="en-US" altLang="en-US" sz="2600" dirty="0">
                <a:solidFill>
                  <a:srgbClr val="000000"/>
                </a:solidFill>
                <a:latin typeface="Arial"/>
              </a:rPr>
              <a:t> Acids: Hydrochloric acid, </a:t>
            </a:r>
            <a:r>
              <a:rPr lang="en-US" altLang="en-US" sz="2600" dirty="0" err="1">
                <a:solidFill>
                  <a:srgbClr val="000000"/>
                </a:solidFill>
                <a:latin typeface="Arial"/>
              </a:rPr>
              <a:t>hydrobromic</a:t>
            </a:r>
            <a:r>
              <a:rPr lang="en-US" altLang="en-US" sz="2600" dirty="0">
                <a:solidFill>
                  <a:srgbClr val="000000"/>
                </a:solidFill>
                <a:latin typeface="Arial"/>
              </a:rPr>
              <a:t> acid, </a:t>
            </a:r>
            <a:r>
              <a:rPr lang="en-US" altLang="en-US" sz="2600" dirty="0" err="1">
                <a:solidFill>
                  <a:srgbClr val="000000"/>
                </a:solidFill>
                <a:latin typeface="Arial"/>
              </a:rPr>
              <a:t>hydroiodic</a:t>
            </a:r>
            <a:r>
              <a:rPr lang="en-US" altLang="en-US" sz="2600" dirty="0">
                <a:solidFill>
                  <a:srgbClr val="000000"/>
                </a:solidFill>
                <a:latin typeface="Arial"/>
              </a:rPr>
              <a:t> acid, </a:t>
            </a:r>
            <a:r>
              <a:rPr lang="en-US" altLang="en-US" sz="2600" dirty="0" err="1">
                <a:solidFill>
                  <a:srgbClr val="000000"/>
                </a:solidFill>
                <a:latin typeface="Arial"/>
              </a:rPr>
              <a:t>perchloric</a:t>
            </a:r>
            <a:r>
              <a:rPr lang="en-US" altLang="en-US" sz="2600" dirty="0">
                <a:solidFill>
                  <a:srgbClr val="000000"/>
                </a:solidFill>
                <a:latin typeface="Arial"/>
              </a:rPr>
              <a:t> acid, nitric acid, sulfuric acid</a:t>
            </a:r>
          </a:p>
        </p:txBody>
      </p:sp>
      <p:grpSp>
        <p:nvGrpSpPr>
          <p:cNvPr id="8" name="קבוצה 7">
            <a:extLst>
              <a:ext uri="{FF2B5EF4-FFF2-40B4-BE49-F238E27FC236}">
                <a16:creationId xmlns:a16="http://schemas.microsoft.com/office/drawing/2014/main" id="{4F31085A-1BF4-29AE-C1FC-847BD486543C}"/>
              </a:ext>
            </a:extLst>
          </p:cNvPr>
          <p:cNvGrpSpPr/>
          <p:nvPr/>
        </p:nvGrpSpPr>
        <p:grpSpPr>
          <a:xfrm>
            <a:off x="2381743" y="1207387"/>
            <a:ext cx="8534400" cy="3569208"/>
            <a:chOff x="2381743" y="1207387"/>
            <a:chExt cx="8534400" cy="3569208"/>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016"/>
            <a:stretch/>
          </p:blipFill>
          <p:spPr>
            <a:xfrm>
              <a:off x="2381743" y="1207387"/>
              <a:ext cx="8534400" cy="3569208"/>
            </a:xfrm>
            <a:prstGeom prst="rect">
              <a:avLst/>
            </a:prstGeom>
          </p:spPr>
        </p:pic>
        <p:sp>
          <p:nvSpPr>
            <p:cNvPr id="7" name="Text Box 3">
              <a:extLst>
                <a:ext uri="{FF2B5EF4-FFF2-40B4-BE49-F238E27FC236}">
                  <a16:creationId xmlns:a16="http://schemas.microsoft.com/office/drawing/2014/main" id="{015EC74D-2878-F192-1F78-07198D4E36C8}"/>
                </a:ext>
              </a:extLst>
            </p:cNvPr>
            <p:cNvSpPr txBox="1">
              <a:spLocks noChangeArrowheads="1"/>
            </p:cNvSpPr>
            <p:nvPr/>
          </p:nvSpPr>
          <p:spPr bwMode="auto">
            <a:xfrm>
              <a:off x="5098726" y="3028890"/>
              <a:ext cx="1860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charset="0"/>
                  <a:ea typeface="ＭＳ Ｐゴシック" charset="-128"/>
                </a:rPr>
                <a:t>Weak</a:t>
              </a:r>
              <a:r>
                <a:rPr kumimoji="0" lang="en-US" altLang="en-US" sz="2000" b="0" i="0" u="none" strike="noStrike" kern="0" cap="none" spc="0" normalizeH="0" baseline="0" noProof="0" dirty="0">
                  <a:ln>
                    <a:noFill/>
                  </a:ln>
                  <a:solidFill>
                    <a:srgbClr val="000000"/>
                  </a:solidFill>
                  <a:effectLst/>
                  <a:uLnTx/>
                  <a:uFillTx/>
                  <a:latin typeface="Arial" charset="0"/>
                  <a:ea typeface="ＭＳ Ｐゴシック" charset="-128"/>
                </a:rPr>
                <a:t> acids</a:t>
              </a:r>
              <a:endParaRPr kumimoji="0" lang="en-US" altLang="en-US" sz="2000" b="1" i="0" u="none" strike="noStrike" kern="0" cap="none" spc="0" normalizeH="0" baseline="0" noProof="0" dirty="0">
                <a:ln>
                  <a:noFill/>
                </a:ln>
                <a:solidFill>
                  <a:srgbClr val="000000"/>
                </a:solidFill>
                <a:effectLst/>
                <a:uLnTx/>
                <a:uFillTx/>
                <a:latin typeface="Arial" charset="0"/>
                <a:ea typeface="ＭＳ Ｐゴシック" charset="-128"/>
              </a:endParaRPr>
            </a:p>
          </p:txBody>
        </p:sp>
      </p:grpSp>
    </p:spTree>
    <p:extLst>
      <p:ext uri="{BB962C8B-B14F-4D97-AF65-F5344CB8AC3E}">
        <p14:creationId xmlns:p14="http://schemas.microsoft.com/office/powerpoint/2010/main" val="447807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66" name="Rectangle 2"/>
          <p:cNvSpPr>
            <a:spLocks noGrp="1" noChangeArrowheads="1"/>
          </p:cNvSpPr>
          <p:nvPr>
            <p:ph idx="1"/>
          </p:nvPr>
        </p:nvSpPr>
        <p:spPr>
          <a:xfrm>
            <a:off x="2053702" y="1101571"/>
            <a:ext cx="7769225" cy="5867400"/>
          </a:xfrm>
        </p:spPr>
        <p:txBody>
          <a:bodyPr/>
          <a:lstStyle/>
          <a:p>
            <a:pPr marL="0" indent="0" eaLnBrk="1" hangingPunct="1">
              <a:buNone/>
              <a:tabLst>
                <a:tab pos="1543050" algn="ctr"/>
                <a:tab pos="3429000" algn="ctr"/>
                <a:tab pos="4572000" algn="ctr"/>
                <a:tab pos="5943600" algn="ctr"/>
              </a:tabLst>
            </a:pPr>
            <a:r>
              <a:rPr lang="en-US" altLang="en-US" dirty="0"/>
              <a:t>Replace 2H</a:t>
            </a:r>
            <a:r>
              <a:rPr lang="en-US" altLang="en-US" baseline="30000" dirty="0"/>
              <a:t>+</a:t>
            </a:r>
            <a:r>
              <a:rPr lang="en-US" altLang="en-US" dirty="0"/>
              <a:t> + 2OH</a:t>
            </a:r>
            <a:r>
              <a:rPr lang="en-US" altLang="en-US" baseline="30000" dirty="0"/>
              <a:t>–</a:t>
            </a:r>
            <a:r>
              <a:rPr lang="en-US" altLang="en-US" dirty="0"/>
              <a:t> with 2H</a:t>
            </a:r>
            <a:r>
              <a:rPr lang="en-US" altLang="en-US" baseline="-25000" dirty="0"/>
              <a:t>2</a:t>
            </a:r>
            <a:r>
              <a:rPr lang="en-US" altLang="en-US" dirty="0"/>
              <a:t>O on the left side. Cancel one of these with the H</a:t>
            </a:r>
            <a:r>
              <a:rPr lang="en-US" altLang="en-US" baseline="-25000" dirty="0"/>
              <a:t>2</a:t>
            </a:r>
            <a:r>
              <a:rPr lang="en-US" altLang="en-US" dirty="0"/>
              <a:t>O on the right side. The balanced equation for the reaction in basic solution is:</a:t>
            </a:r>
          </a:p>
          <a:p>
            <a:pPr marL="0" indent="0" eaLnBrk="1" hangingPunct="1">
              <a:buNone/>
              <a:tabLst>
                <a:tab pos="1543050" algn="ctr"/>
                <a:tab pos="3429000" algn="ctr"/>
                <a:tab pos="4572000" algn="ctr"/>
                <a:tab pos="5943600" algn="ctr"/>
              </a:tabLst>
            </a:pPr>
            <a:endParaRPr lang="en-IN" altLang="en-US" dirty="0"/>
          </a:p>
          <a:p>
            <a:pPr marL="0" indent="0" eaLnBrk="1" hangingPunct="1">
              <a:buNone/>
              <a:tabLst>
                <a:tab pos="1543050" algn="ctr"/>
                <a:tab pos="3429000" algn="ctr"/>
                <a:tab pos="4572000" algn="ctr"/>
                <a:tab pos="5943600" algn="ctr"/>
              </a:tabLst>
            </a:pPr>
            <a:endParaRPr lang="en-IN" altLang="en-US" dirty="0"/>
          </a:p>
          <a:p>
            <a:pPr marL="0" indent="0" eaLnBrk="1" hangingPunct="1">
              <a:buNone/>
              <a:tabLst>
                <a:tab pos="1543050" algn="ctr"/>
                <a:tab pos="3429000" algn="ctr"/>
                <a:tab pos="4572000" algn="ctr"/>
                <a:tab pos="5943600" algn="ctr"/>
              </a:tabLst>
            </a:pPr>
            <a:endParaRPr lang="en-IN" altLang="en-US" dirty="0"/>
          </a:p>
          <a:p>
            <a:pPr marL="0" indent="0" eaLnBrk="1" hangingPunct="1">
              <a:buNone/>
              <a:tabLst>
                <a:tab pos="1543050" algn="ctr"/>
                <a:tab pos="3429000" algn="ctr"/>
                <a:tab pos="4572000" algn="ctr"/>
                <a:tab pos="5943600" algn="ctr"/>
              </a:tabLst>
            </a:pPr>
            <a:endParaRPr lang="en-US" altLang="en-US" dirty="0"/>
          </a:p>
        </p:txBody>
      </p:sp>
      <p:sp>
        <p:nvSpPr>
          <p:cNvPr id="7168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rgbClr val="000000"/>
                </a:solidFill>
              </a:rPr>
              <a:t>4 | </a:t>
            </a:r>
            <a:fld id="{26B60D0C-4409-49D8-BB47-A91B696357E0}" type="slidenum">
              <a:rPr lang="en-US" altLang="en-US" sz="1000">
                <a:solidFill>
                  <a:srgbClr val="000000"/>
                </a:solidFill>
              </a:rPr>
              <a:pPr>
                <a:spcBef>
                  <a:spcPct val="0"/>
                </a:spcBef>
                <a:buFontTx/>
                <a:buNone/>
              </a:pPr>
              <a:t>60</a:t>
            </a:fld>
            <a:endParaRPr lang="en-US" altLang="en-US" sz="1000" dirty="0">
              <a:solidFill>
                <a:srgbClr val="000000"/>
              </a:solidFill>
            </a:endParaRPr>
          </a:p>
        </p:txBody>
      </p:sp>
      <p:graphicFrame>
        <p:nvGraphicFramePr>
          <p:cNvPr id="2" name="Object 1"/>
          <p:cNvGraphicFramePr>
            <a:graphicFrameLocks noChangeAspect="1"/>
          </p:cNvGraphicFramePr>
          <p:nvPr/>
        </p:nvGraphicFramePr>
        <p:xfrm>
          <a:off x="1865313" y="3570288"/>
          <a:ext cx="8528050" cy="1160462"/>
        </p:xfrm>
        <a:graphic>
          <a:graphicData uri="http://schemas.openxmlformats.org/presentationml/2006/ole">
            <mc:AlternateContent xmlns:mc="http://schemas.openxmlformats.org/markup-compatibility/2006">
              <mc:Choice xmlns:v="urn:schemas-microsoft-com:vml" Requires="v">
                <p:oleObj name="Equation" r:id="rId3" imgW="3924000" imgH="533160" progId="Equation.DSMT4">
                  <p:embed/>
                </p:oleObj>
              </mc:Choice>
              <mc:Fallback>
                <p:oleObj name="Equation" r:id="rId3" imgW="3924000" imgH="533160" progId="Equation.DSMT4">
                  <p:embed/>
                  <p:pic>
                    <p:nvPicPr>
                      <p:cNvPr id="0" name=""/>
                      <p:cNvPicPr>
                        <a:picLocks noChangeAspect="1" noChangeArrowheads="1"/>
                      </p:cNvPicPr>
                      <p:nvPr/>
                    </p:nvPicPr>
                    <p:blipFill>
                      <a:blip r:embed="rId4"/>
                      <a:srcRect/>
                      <a:stretch>
                        <a:fillRect/>
                      </a:stretch>
                    </p:blipFill>
                    <p:spPr bwMode="auto">
                      <a:xfrm>
                        <a:off x="1865313" y="3570288"/>
                        <a:ext cx="85280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utoShape 6"/>
          <p:cNvSpPr>
            <a:spLocks noChangeArrowheads="1"/>
          </p:cNvSpPr>
          <p:nvPr/>
        </p:nvSpPr>
        <p:spPr bwMode="auto">
          <a:xfrm>
            <a:off x="1709739" y="3482975"/>
            <a:ext cx="8734425" cy="1339850"/>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a:solidFill>
                <a:srgbClr val="000000"/>
              </a:solidFill>
            </a:endParaRPr>
          </a:p>
        </p:txBody>
      </p:sp>
      <p:sp>
        <p:nvSpPr>
          <p:cNvPr id="7" name="Rectangle 7"/>
          <p:cNvSpPr>
            <a:spLocks noGrp="1" noChangeArrowheads="1"/>
          </p:cNvSpPr>
          <p:nvPr>
            <p:ph type="ftr" sz="quarter" idx="3"/>
          </p:nvPr>
        </p:nvSpPr>
        <p:spPr bwMode="auto">
          <a:xfrm>
            <a:off x="1524000" y="6477000"/>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תגובות כימיות</a:t>
            </a:r>
            <a:endParaRPr lang="en-US" dirty="0">
              <a:solidFill>
                <a:srgbClr val="000000"/>
              </a:solidFill>
            </a:endParaRPr>
          </a:p>
        </p:txBody>
      </p:sp>
      <p:sp>
        <p:nvSpPr>
          <p:cNvPr id="8" name="תיבת טקסט 7">
            <a:extLst>
              <a:ext uri="{FF2B5EF4-FFF2-40B4-BE49-F238E27FC236}">
                <a16:creationId xmlns:a16="http://schemas.microsoft.com/office/drawing/2014/main" id="{1C8653A5-FA3F-8903-91AC-D2A53C293632}"/>
              </a:ext>
            </a:extLst>
          </p:cNvPr>
          <p:cNvSpPr txBox="1"/>
          <p:nvPr/>
        </p:nvSpPr>
        <p:spPr>
          <a:xfrm>
            <a:off x="852257" y="353465"/>
            <a:ext cx="1846555"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tab pos="1543050" algn="ctr"/>
                <a:tab pos="3429000" algn="ctr"/>
                <a:tab pos="4572000" algn="ctr"/>
                <a:tab pos="5943600" algn="ctr"/>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Solution </a:t>
            </a:r>
          </a:p>
        </p:txBody>
      </p:sp>
    </p:spTree>
    <p:extLst>
      <p:ext uri="{BB962C8B-B14F-4D97-AF65-F5344CB8AC3E}">
        <p14:creationId xmlns:p14="http://schemas.microsoft.com/office/powerpoint/2010/main" val="2987333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3666">
                                            <p:txEl>
                                              <p:pRg st="0" end="0"/>
                                            </p:txEl>
                                          </p:spTgt>
                                        </p:tgtEl>
                                        <p:attrNameLst>
                                          <p:attrName>style.visibility</p:attrName>
                                        </p:attrNameLst>
                                      </p:cBhvr>
                                      <p:to>
                                        <p:strVal val="visible"/>
                                      </p:to>
                                    </p:set>
                                    <p:animEffect transition="in" filter="blinds(horizontal)">
                                      <p:cBhvr>
                                        <p:cTn id="7" dur="500"/>
                                        <p:tgtEl>
                                          <p:spTgt spid="7536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nodeType="afterGroup">
                            <p:stCondLst>
                              <p:cond delay="1000"/>
                            </p:stCondLst>
                            <p:childTnLst>
                              <p:par>
                                <p:cTn id="14" presetID="21"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idx="1"/>
          </p:nvPr>
        </p:nvSpPr>
        <p:spPr>
          <a:xfrm>
            <a:off x="701040" y="594185"/>
            <a:ext cx="10972800" cy="5029200"/>
          </a:xfrm>
        </p:spPr>
        <p:txBody>
          <a:bodyPr/>
          <a:lstStyle/>
          <a:p>
            <a:pPr marL="0" indent="0" eaLnBrk="1" hangingPunct="1">
              <a:buNone/>
            </a:pPr>
            <a:r>
              <a:rPr lang="en-US" altLang="en-US" sz="3600" b="1" dirty="0"/>
              <a:t>Molar Concentration, Molarity, (</a:t>
            </a:r>
            <a:r>
              <a:rPr lang="en-US" altLang="en-US" sz="3600" b="1" i="1" dirty="0"/>
              <a:t>M or C</a:t>
            </a:r>
            <a:r>
              <a:rPr lang="en-US" altLang="en-US" sz="3600" b="1" dirty="0"/>
              <a:t>)</a:t>
            </a:r>
            <a:endParaRPr lang="en-US" altLang="en-US" sz="3600" dirty="0"/>
          </a:p>
          <a:p>
            <a:pPr marL="0" indent="0" eaLnBrk="1" hangingPunct="1">
              <a:buNone/>
            </a:pPr>
            <a:r>
              <a:rPr lang="en-US" altLang="en-US" dirty="0"/>
              <a:t>Moles of solute per liter of solution</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b="1" dirty="0"/>
          </a:p>
        </p:txBody>
      </p:sp>
      <p:sp>
        <p:nvSpPr>
          <p:cNvPr id="22118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AF95B643-516C-473A-A16D-F0AAC0F134D8}" type="slidenum">
              <a:rPr lang="en-US" altLang="en-US" sz="1000">
                <a:solidFill>
                  <a:srgbClr val="000000"/>
                </a:solidFill>
              </a:rPr>
              <a:pPr>
                <a:spcBef>
                  <a:spcPct val="0"/>
                </a:spcBef>
                <a:buFontTx/>
                <a:buNone/>
              </a:pPr>
              <a:t>61</a:t>
            </a:fld>
            <a:endParaRPr lang="en-US" altLang="en-US" sz="1000">
              <a:solidFill>
                <a:srgbClr val="000000"/>
              </a:solidFill>
            </a:endParaRPr>
          </a:p>
        </p:txBody>
      </p:sp>
      <p:graphicFrame>
        <p:nvGraphicFramePr>
          <p:cNvPr id="221188" name="Object 5"/>
          <p:cNvGraphicFramePr>
            <a:graphicFrameLocks noChangeAspect="1"/>
          </p:cNvGraphicFramePr>
          <p:nvPr>
            <p:extLst>
              <p:ext uri="{D42A27DB-BD31-4B8C-83A1-F6EECF244321}">
                <p14:modId xmlns:p14="http://schemas.microsoft.com/office/powerpoint/2010/main" val="2050500759"/>
              </p:ext>
            </p:extLst>
          </p:nvPr>
        </p:nvGraphicFramePr>
        <p:xfrm>
          <a:off x="2531364" y="1825482"/>
          <a:ext cx="5118100" cy="1069975"/>
        </p:xfrm>
        <a:graphic>
          <a:graphicData uri="http://schemas.openxmlformats.org/presentationml/2006/ole">
            <mc:AlternateContent xmlns:mc="http://schemas.openxmlformats.org/markup-compatibility/2006">
              <mc:Choice xmlns:v="urn:schemas-microsoft-com:vml" Requires="v">
                <p:oleObj name="Equation" r:id="rId3" imgW="1943100" imgH="406400" progId="Equation.DSMT4">
                  <p:embed/>
                </p:oleObj>
              </mc:Choice>
              <mc:Fallback>
                <p:oleObj name="Equation" r:id="rId3" imgW="1943100" imgH="40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364" y="1825482"/>
                        <a:ext cx="511810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Footer Placeholder 2"/>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4" name="Rectangle 3"/>
          <p:cNvSpPr/>
          <p:nvPr/>
        </p:nvSpPr>
        <p:spPr>
          <a:xfrm>
            <a:off x="72568" y="3662691"/>
            <a:ext cx="400141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solidFill>
                <a:effectLst/>
                <a:uLnTx/>
                <a:uFillTx/>
                <a:latin typeface="Arial" charset="0"/>
              </a:rPr>
              <a:t>V</a:t>
            </a:r>
            <a:r>
              <a:rPr kumimoji="0" lang="en-US" sz="2800" b="0" i="0" u="none" strike="noStrike" kern="0" cap="none" spc="0" normalizeH="0" baseline="0" noProof="0" dirty="0">
                <a:ln>
                  <a:noFill/>
                </a:ln>
                <a:solidFill>
                  <a:srgbClr val="000000"/>
                </a:solidFill>
                <a:effectLst/>
                <a:uLnTx/>
                <a:uFillTx/>
                <a:latin typeface="Arial" charset="0"/>
              </a:rPr>
              <a:t> of solution </a:t>
            </a:r>
            <a:r>
              <a:rPr kumimoji="0" lang="en-US" sz="2800" b="0" i="1" u="none" strike="noStrike" kern="0" cap="none" spc="0" normalizeH="0" baseline="0" noProof="0" dirty="0">
                <a:ln>
                  <a:noFill/>
                </a:ln>
                <a:solidFill>
                  <a:srgbClr val="194E9D"/>
                </a:solidFill>
                <a:effectLst/>
                <a:uLnTx/>
                <a:uFillTx/>
                <a:latin typeface="Arial" charset="0"/>
              </a:rPr>
              <a:t>not</a:t>
            </a:r>
            <a:r>
              <a:rPr kumimoji="0" lang="en-US" sz="2800" b="0" i="0" u="none" strike="noStrike" kern="0" cap="none" spc="0" normalizeH="0" baseline="0" noProof="0" dirty="0">
                <a:ln>
                  <a:noFill/>
                </a:ln>
                <a:solidFill>
                  <a:srgbClr val="000000"/>
                </a:solidFill>
                <a:effectLst/>
                <a:uLnTx/>
                <a:uFillTx/>
                <a:latin typeface="Arial" charset="0"/>
              </a:rPr>
              <a:t> solvent</a:t>
            </a:r>
            <a:endParaRPr kumimoji="0" lang="he-IL" sz="1800" b="0" i="0" u="none" strike="noStrike" kern="0" cap="none" spc="0" normalizeH="0" baseline="0" noProof="0" dirty="0">
              <a:ln>
                <a:noFill/>
              </a:ln>
              <a:solidFill>
                <a:sysClr val="windowText" lastClr="000000"/>
              </a:solidFill>
              <a:effectLst/>
              <a:uLnTx/>
              <a:uFillTx/>
            </a:endParaRPr>
          </a:p>
        </p:txBody>
      </p:sp>
      <p:grpSp>
        <p:nvGrpSpPr>
          <p:cNvPr id="7" name="Group 6"/>
          <p:cNvGrpSpPr/>
          <p:nvPr/>
        </p:nvGrpSpPr>
        <p:grpSpPr>
          <a:xfrm>
            <a:off x="1543490" y="3030491"/>
            <a:ext cx="8616510" cy="3063097"/>
            <a:chOff x="1543490" y="3030491"/>
            <a:chExt cx="8616510" cy="3063097"/>
          </a:xfrm>
        </p:grpSpPr>
        <p:sp>
          <p:nvSpPr>
            <p:cNvPr id="9" name="Rectangle 13"/>
            <p:cNvSpPr>
              <a:spLocks noChangeArrowheads="1"/>
            </p:cNvSpPr>
            <p:nvPr/>
          </p:nvSpPr>
          <p:spPr bwMode="auto">
            <a:xfrm>
              <a:off x="1543490" y="3569333"/>
              <a:ext cx="8616510" cy="134568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marR="0" lvl="0" algn="l" defTabSz="914400" rtl="0" eaLnBrk="0" fontAlgn="base" latinLnBrk="0" hangingPunct="0">
                <a:lnSpc>
                  <a:spcPct val="150000"/>
                </a:lnSpc>
                <a:spcBef>
                  <a:spcPct val="10000"/>
                </a:spcBef>
                <a:spcAft>
                  <a:spcPct val="0"/>
                </a:spcAft>
                <a:buClr>
                  <a:srgbClr val="194E9D"/>
                </a:buClr>
                <a:buSzTx/>
                <a:tabLst>
                  <a:tab pos="5091113" algn="l"/>
                </a:tabLst>
                <a:defRPr/>
              </a:pPr>
              <a:r>
                <a:rPr kumimoji="0" lang="en-US" sz="2800" b="0" i="0" u="none" strike="noStrike" kern="0" cap="none" spc="0" normalizeH="0" baseline="0" noProof="0" dirty="0">
                  <a:ln>
                    <a:noFill/>
                  </a:ln>
                  <a:solidFill>
                    <a:srgbClr val="000000"/>
                  </a:solidFill>
                  <a:effectLst/>
                  <a:uLnTx/>
                  <a:uFillTx/>
                </a:rPr>
                <a:t>	</a:t>
              </a:r>
              <a:r>
                <a:rPr kumimoji="0" lang="en-US" sz="2800" b="0" i="1" u="none" strike="noStrike" kern="0" cap="none" spc="0" normalizeH="0" baseline="0" noProof="0" dirty="0">
                  <a:ln>
                    <a:noFill/>
                  </a:ln>
                  <a:solidFill>
                    <a:srgbClr val="000000"/>
                  </a:solidFill>
                  <a:effectLst/>
                  <a:uLnTx/>
                  <a:uFillTx/>
                </a:rPr>
                <a:t>c</a:t>
              </a:r>
              <a:r>
                <a:rPr kumimoji="0" lang="en-US" sz="2800" b="0" i="0" u="none" strike="noStrike" kern="0" cap="none" spc="0" normalizeH="0" baseline="0" noProof="0" dirty="0">
                  <a:ln>
                    <a:noFill/>
                  </a:ln>
                  <a:solidFill>
                    <a:srgbClr val="000000"/>
                  </a:solidFill>
                  <a:effectLst/>
                  <a:uLnTx/>
                  <a:uFillTx/>
                </a:rPr>
                <a:t>(solute) = 5.12 M</a:t>
              </a:r>
            </a:p>
            <a:p>
              <a:pPr marL="0" marR="0" lvl="5" indent="0" algn="l" defTabSz="914400" rtl="0" eaLnBrk="1" fontAlgn="auto" latinLnBrk="0" hangingPunct="1">
                <a:lnSpc>
                  <a:spcPct val="150000"/>
                </a:lnSpc>
                <a:spcBef>
                  <a:spcPct val="10000"/>
                </a:spcBef>
                <a:spcAft>
                  <a:spcPts val="0"/>
                </a:spcAft>
                <a:buClr>
                  <a:srgbClr val="194E9D"/>
                </a:buClr>
                <a:buSzTx/>
                <a:buFontTx/>
                <a:buNone/>
                <a:tabLst>
                  <a:tab pos="5091113" algn="l"/>
                </a:tabLst>
                <a:defRPr/>
              </a:pPr>
              <a:r>
                <a:rPr kumimoji="0" lang="en-US" sz="2800" b="0" i="0" u="none" strike="noStrike" kern="0" cap="none" spc="0" normalizeH="0" baseline="0" noProof="0" dirty="0">
                  <a:ln>
                    <a:noFill/>
                  </a:ln>
                  <a:solidFill>
                    <a:srgbClr val="000000"/>
                  </a:solidFill>
                  <a:effectLst/>
                  <a:uLnTx/>
                  <a:uFillTx/>
                </a:rPr>
                <a:t>	  [solute] = 5.12 M</a:t>
              </a:r>
            </a:p>
          </p:txBody>
        </p:sp>
        <p:grpSp>
          <p:nvGrpSpPr>
            <p:cNvPr id="5" name="Group 4"/>
            <p:cNvGrpSpPr/>
            <p:nvPr/>
          </p:nvGrpSpPr>
          <p:grpSpPr>
            <a:xfrm>
              <a:off x="6151118" y="3030491"/>
              <a:ext cx="3976624" cy="3063097"/>
              <a:chOff x="6151118" y="3030491"/>
              <a:chExt cx="3976624" cy="3063097"/>
            </a:xfrm>
          </p:grpSpPr>
          <p:sp>
            <p:nvSpPr>
              <p:cNvPr id="10" name="AutoShape 15"/>
              <p:cNvSpPr>
                <a:spLocks noChangeArrowheads="1"/>
              </p:cNvSpPr>
              <p:nvPr/>
            </p:nvSpPr>
            <p:spPr bwMode="auto">
              <a:xfrm>
                <a:off x="8149287" y="3030491"/>
                <a:ext cx="1978455" cy="460375"/>
              </a:xfrm>
              <a:prstGeom prst="wedgeRoundRectCallout">
                <a:avLst>
                  <a:gd name="adj1" fmla="val 15186"/>
                  <a:gd name="adj2" fmla="val 120615"/>
                  <a:gd name="adj3" fmla="val 16667"/>
                </a:avLst>
              </a:prstGeom>
              <a:solidFill>
                <a:srgbClr val="FFFFFF"/>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rPr>
                  <a:t>M ≡ </a:t>
                </a:r>
                <a:r>
                  <a:rPr kumimoji="0" lang="en-US" sz="2400" b="0" i="0" u="none" strike="noStrike" kern="0" cap="none" spc="0" normalizeH="0" baseline="0" noProof="0" dirty="0" err="1">
                    <a:ln>
                      <a:noFill/>
                    </a:ln>
                    <a:solidFill>
                      <a:srgbClr val="000000"/>
                    </a:solidFill>
                    <a:effectLst/>
                    <a:uLnTx/>
                    <a:uFillTx/>
                  </a:rPr>
                  <a:t>mol</a:t>
                </a:r>
                <a:r>
                  <a:rPr kumimoji="0" lang="en-US" sz="2400" b="0" i="0" u="none" strike="noStrike" kern="0" cap="none" spc="0" normalizeH="0" baseline="0" noProof="0" dirty="0">
                    <a:ln>
                      <a:noFill/>
                    </a:ln>
                    <a:solidFill>
                      <a:srgbClr val="000000"/>
                    </a:solidFill>
                    <a:effectLst/>
                    <a:uLnTx/>
                    <a:uFillTx/>
                  </a:rPr>
                  <a:t>/L</a:t>
                </a:r>
              </a:p>
            </p:txBody>
          </p:sp>
          <p:sp>
            <p:nvSpPr>
              <p:cNvPr id="11" name="AutoShape 12"/>
              <p:cNvSpPr>
                <a:spLocks noChangeArrowheads="1"/>
              </p:cNvSpPr>
              <p:nvPr/>
            </p:nvSpPr>
            <p:spPr bwMode="auto">
              <a:xfrm>
                <a:off x="6151118" y="5287138"/>
                <a:ext cx="3225800" cy="806450"/>
              </a:xfrm>
              <a:prstGeom prst="wedgeRoundRectCallout">
                <a:avLst>
                  <a:gd name="adj1" fmla="val -24701"/>
                  <a:gd name="adj2" fmla="val -94433"/>
                  <a:gd name="adj3" fmla="val 16667"/>
                </a:avLst>
              </a:prstGeom>
              <a:solidFill>
                <a:srgbClr val="FFFFFF"/>
              </a:solidFill>
              <a:ln w="9525" algn="ctr">
                <a:solidFill>
                  <a:srgbClr val="C0C0C0"/>
                </a:solidFill>
                <a:miter lim="800000"/>
                <a:headEnd/>
                <a:tailEnd/>
              </a:ln>
              <a:effectLst>
                <a:outerShdw dist="107763" dir="2700000" algn="ctr" rotWithShape="0">
                  <a:srgbClr val="808080"/>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rPr>
                  <a:t>Brackets [ ] represent “molarity of ” </a:t>
                </a:r>
              </a:p>
            </p:txBody>
          </p:sp>
        </p:grpSp>
      </p:grpSp>
    </p:spTree>
    <p:extLst>
      <p:ext uri="{BB962C8B-B14F-4D97-AF65-F5344CB8AC3E}">
        <p14:creationId xmlns:p14="http://schemas.microsoft.com/office/powerpoint/2010/main" val="189089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8947A7B5-6A0B-1EB7-F605-B28BBBA6B9A7}"/>
              </a:ext>
            </a:extLst>
          </p:cNvPr>
          <p:cNvSpPr>
            <a:spLocks noGrp="1"/>
          </p:cNvSpPr>
          <p:nvPr>
            <p:ph type="ftr" sz="quarter" idx="11"/>
          </p:nvPr>
        </p:nvSpPr>
        <p:spPr/>
        <p:txBody>
          <a:bodyPr/>
          <a:lstStyle/>
          <a:p>
            <a:r>
              <a:rPr lang="he-IL"/>
              <a:t>תגובות כימיות</a:t>
            </a:r>
          </a:p>
        </p:txBody>
      </p:sp>
      <p:sp>
        <p:nvSpPr>
          <p:cNvPr id="3" name="מציין מיקום של מספר שקופית 2">
            <a:extLst>
              <a:ext uri="{FF2B5EF4-FFF2-40B4-BE49-F238E27FC236}">
                <a16:creationId xmlns:a16="http://schemas.microsoft.com/office/drawing/2014/main" id="{89E3A63A-3895-0E40-CD2B-5E794E2BE29E}"/>
              </a:ext>
            </a:extLst>
          </p:cNvPr>
          <p:cNvSpPr>
            <a:spLocks noGrp="1"/>
          </p:cNvSpPr>
          <p:nvPr>
            <p:ph type="sldNum" sz="quarter" idx="12"/>
          </p:nvPr>
        </p:nvSpPr>
        <p:spPr/>
        <p:txBody>
          <a:bodyPr/>
          <a:lstStyle/>
          <a:p>
            <a:fld id="{2DF8B779-5233-4C66-9979-3B60B566D130}" type="slidenum">
              <a:rPr lang="he-IL" smtClean="0"/>
              <a:t>62</a:t>
            </a:fld>
            <a:endParaRPr lang="he-IL"/>
          </a:p>
        </p:txBody>
      </p:sp>
      <p:sp>
        <p:nvSpPr>
          <p:cNvPr id="5" name="Rectangle 2">
            <a:extLst>
              <a:ext uri="{FF2B5EF4-FFF2-40B4-BE49-F238E27FC236}">
                <a16:creationId xmlns:a16="http://schemas.microsoft.com/office/drawing/2014/main" id="{87A1003D-84EE-EE9B-D320-1962D38A3B39}"/>
              </a:ext>
            </a:extLst>
          </p:cNvPr>
          <p:cNvSpPr txBox="1">
            <a:spLocks noChangeArrowheads="1"/>
          </p:cNvSpPr>
          <p:nvPr/>
        </p:nvSpPr>
        <p:spPr bwMode="auto">
          <a:xfrm>
            <a:off x="1561185" y="954088"/>
            <a:ext cx="8948365" cy="998537"/>
          </a:xfrm>
          <a:prstGeom prst="rect">
            <a:avLst/>
          </a:prstGeom>
          <a:noFill/>
          <a:ln>
            <a:noFill/>
          </a:ln>
          <a:effectLst/>
          <a:extLst>
            <a:ext uri="{91240B29-F687-4f45-9708-019B960494DF}">
              <a14:hiddenLine xmlns:a14="http://schemas.microsoft.com/office/drawing/2010/main" xmlns=""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Prepare a 0.5000 M solution of KMNO</a:t>
            </a:r>
            <a:r>
              <a:rPr kumimoji="0" lang="en-US" sz="2800" b="0" i="0" u="none" strike="noStrike" kern="0" cap="none" spc="0" normalizeH="0" baseline="-25000" noProof="0" dirty="0">
                <a:ln>
                  <a:noFill/>
                </a:ln>
                <a:solidFill>
                  <a:srgbClr val="000000"/>
                </a:solidFill>
                <a:effectLst/>
                <a:uLnTx/>
                <a:uFillTx/>
                <a:latin typeface="Arial"/>
                <a:ea typeface="+mn-ea"/>
                <a:cs typeface="+mn-cs"/>
              </a:rPr>
              <a:t>4</a:t>
            </a:r>
            <a:r>
              <a:rPr kumimoji="0" lang="en-US" sz="2800" b="0" i="0" u="none" strike="noStrike" kern="0" cap="none" spc="0" normalizeH="0" baseline="0" noProof="0" dirty="0">
                <a:ln>
                  <a:noFill/>
                </a:ln>
                <a:solidFill>
                  <a:srgbClr val="000000"/>
                </a:solidFill>
                <a:effectLst/>
                <a:uLnTx/>
                <a:uFillTx/>
                <a:latin typeface="Arial"/>
                <a:ea typeface="+mn-ea"/>
                <a:cs typeface="+mn-cs"/>
              </a:rPr>
              <a:t> (potassium permanganate) in a 250.0 mL volumetric flask.</a:t>
            </a:r>
          </a:p>
        </p:txBody>
      </p:sp>
      <p:sp>
        <p:nvSpPr>
          <p:cNvPr id="6" name="Rectangle 3">
            <a:extLst>
              <a:ext uri="{FF2B5EF4-FFF2-40B4-BE49-F238E27FC236}">
                <a16:creationId xmlns:a16="http://schemas.microsoft.com/office/drawing/2014/main" id="{0F4C772E-D44E-CF4F-211A-B6F5DB9DDF57}"/>
              </a:ext>
            </a:extLst>
          </p:cNvPr>
          <p:cNvSpPr>
            <a:spLocks noChangeArrowheads="1"/>
          </p:cNvSpPr>
          <p:nvPr/>
        </p:nvSpPr>
        <p:spPr bwMode="auto">
          <a:xfrm>
            <a:off x="1676246" y="2336800"/>
            <a:ext cx="8721725" cy="2651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algn="l" rtl="0" fontAlgn="base">
              <a:spcBef>
                <a:spcPct val="20000"/>
              </a:spcBef>
              <a:spcAft>
                <a:spcPct val="0"/>
              </a:spcAft>
              <a:buFont typeface="Arial" charset="0"/>
              <a:buNone/>
            </a:pPr>
            <a:r>
              <a:rPr lang="en-US" sz="2800" dirty="0">
                <a:solidFill>
                  <a:srgbClr val="194E9D"/>
                </a:solidFill>
                <a:latin typeface="Arial" charset="0"/>
              </a:rPr>
              <a:t>Mass of KMnO</a:t>
            </a:r>
            <a:r>
              <a:rPr lang="en-US" sz="2800" baseline="-25000" dirty="0">
                <a:solidFill>
                  <a:srgbClr val="194E9D"/>
                </a:solidFill>
                <a:latin typeface="Arial" charset="0"/>
              </a:rPr>
              <a:t>4</a:t>
            </a:r>
            <a:r>
              <a:rPr lang="en-US" sz="2800" dirty="0">
                <a:solidFill>
                  <a:srgbClr val="194E9D"/>
                </a:solidFill>
                <a:latin typeface="Arial" charset="0"/>
              </a:rPr>
              <a:t> required</a:t>
            </a:r>
          </a:p>
          <a:p>
            <a:pPr algn="l" rtl="0" fontAlgn="base">
              <a:spcBef>
                <a:spcPct val="20000"/>
              </a:spcBef>
              <a:spcAft>
                <a:spcPct val="0"/>
              </a:spcAft>
              <a:buFont typeface="Arial" charset="0"/>
              <a:buNone/>
            </a:pPr>
            <a:r>
              <a:rPr lang="en-US" sz="2800" i="1" dirty="0">
                <a:solidFill>
                  <a:srgbClr val="000000"/>
                </a:solidFill>
                <a:latin typeface="Arial" charset="0"/>
              </a:rPr>
              <a:t>        n</a:t>
            </a:r>
            <a:r>
              <a:rPr lang="en-US" sz="2800" baseline="-25000" dirty="0">
                <a:solidFill>
                  <a:srgbClr val="000000"/>
                </a:solidFill>
                <a:latin typeface="Arial" charset="0"/>
              </a:rPr>
              <a:t>KMnO</a:t>
            </a:r>
            <a:r>
              <a:rPr lang="en-US" sz="2000" baseline="-50000" dirty="0">
                <a:solidFill>
                  <a:srgbClr val="000000"/>
                </a:solidFill>
                <a:latin typeface="Arial" charset="0"/>
              </a:rPr>
              <a:t>4</a:t>
            </a:r>
            <a:r>
              <a:rPr lang="en-US" sz="2800" dirty="0">
                <a:solidFill>
                  <a:srgbClr val="000000"/>
                </a:solidFill>
                <a:latin typeface="Arial" charset="0"/>
              </a:rPr>
              <a:t>	= </a:t>
            </a:r>
            <a:r>
              <a:rPr lang="en-US" sz="2800" i="1" dirty="0">
                <a:solidFill>
                  <a:srgbClr val="000000"/>
                </a:solidFill>
                <a:latin typeface="Arial" charset="0"/>
              </a:rPr>
              <a:t>c</a:t>
            </a:r>
            <a:r>
              <a:rPr lang="en-US" sz="2800" dirty="0">
                <a:solidFill>
                  <a:srgbClr val="000000"/>
                </a:solidFill>
                <a:latin typeface="Arial" charset="0"/>
              </a:rPr>
              <a:t>(KMnO</a:t>
            </a:r>
            <a:r>
              <a:rPr lang="en-US" sz="2800" baseline="-25000" dirty="0">
                <a:solidFill>
                  <a:srgbClr val="000000"/>
                </a:solidFill>
                <a:latin typeface="Arial" charset="0"/>
              </a:rPr>
              <a:t>4</a:t>
            </a:r>
            <a:r>
              <a:rPr lang="en-US" sz="2800" dirty="0">
                <a:solidFill>
                  <a:srgbClr val="000000"/>
                </a:solidFill>
                <a:latin typeface="Arial" charset="0"/>
              </a:rPr>
              <a:t>) x </a:t>
            </a:r>
            <a:r>
              <a:rPr lang="en-US" sz="2800" i="1" dirty="0">
                <a:solidFill>
                  <a:srgbClr val="000000"/>
                </a:solidFill>
                <a:latin typeface="Arial" charset="0"/>
              </a:rPr>
              <a:t>V</a:t>
            </a:r>
            <a:r>
              <a:rPr lang="en-US" sz="2800" dirty="0">
                <a:solidFill>
                  <a:srgbClr val="000000"/>
                </a:solidFill>
                <a:latin typeface="Arial" charset="0"/>
              </a:rPr>
              <a:t> </a:t>
            </a:r>
          </a:p>
          <a:p>
            <a:pPr algn="l" rtl="0" fontAlgn="base">
              <a:spcBef>
                <a:spcPct val="20000"/>
              </a:spcBef>
              <a:spcAft>
                <a:spcPct val="0"/>
              </a:spcAft>
              <a:buFont typeface="Arial" charset="0"/>
              <a:buNone/>
            </a:pPr>
            <a:r>
              <a:rPr lang="en-US" sz="2800" dirty="0">
                <a:solidFill>
                  <a:srgbClr val="000000"/>
                </a:solidFill>
                <a:latin typeface="Arial" charset="0"/>
              </a:rPr>
              <a:t>		= 0.5000 M  x 0.2500 L   (M ≡ </a:t>
            </a:r>
            <a:r>
              <a:rPr lang="en-US" sz="2800" dirty="0" err="1">
                <a:solidFill>
                  <a:srgbClr val="000000"/>
                </a:solidFill>
                <a:latin typeface="Arial" charset="0"/>
              </a:rPr>
              <a:t>mol</a:t>
            </a:r>
            <a:r>
              <a:rPr lang="en-US" sz="2800" dirty="0">
                <a:solidFill>
                  <a:srgbClr val="000000"/>
                </a:solidFill>
                <a:latin typeface="Arial" charset="0"/>
              </a:rPr>
              <a:t>/L)</a:t>
            </a:r>
          </a:p>
          <a:p>
            <a:pPr algn="l" rtl="0" fontAlgn="base">
              <a:spcBef>
                <a:spcPct val="20000"/>
              </a:spcBef>
              <a:spcAft>
                <a:spcPct val="0"/>
              </a:spcAft>
              <a:buFont typeface="Arial" charset="0"/>
              <a:buNone/>
            </a:pPr>
            <a:r>
              <a:rPr lang="en-US" sz="2800" dirty="0">
                <a:solidFill>
                  <a:srgbClr val="000000"/>
                </a:solidFill>
                <a:latin typeface="Arial" charset="0"/>
              </a:rPr>
              <a:t>		= 0.1250 </a:t>
            </a:r>
            <a:r>
              <a:rPr lang="en-US" sz="2800" dirty="0" err="1">
                <a:solidFill>
                  <a:srgbClr val="000000"/>
                </a:solidFill>
                <a:latin typeface="Arial" charset="0"/>
              </a:rPr>
              <a:t>mol</a:t>
            </a:r>
            <a:endParaRPr lang="en-US" sz="2800" dirty="0">
              <a:solidFill>
                <a:srgbClr val="000000"/>
              </a:solidFill>
              <a:latin typeface="Arial" charset="0"/>
            </a:endParaRPr>
          </a:p>
        </p:txBody>
      </p:sp>
      <p:sp>
        <p:nvSpPr>
          <p:cNvPr id="7" name="Rectangle 4">
            <a:extLst>
              <a:ext uri="{FF2B5EF4-FFF2-40B4-BE49-F238E27FC236}">
                <a16:creationId xmlns:a16="http://schemas.microsoft.com/office/drawing/2014/main" id="{F1D8B398-D22A-3F98-2878-D589A369AA6A}"/>
              </a:ext>
            </a:extLst>
          </p:cNvPr>
          <p:cNvSpPr>
            <a:spLocks noChangeArrowheads="1"/>
          </p:cNvSpPr>
          <p:nvPr/>
        </p:nvSpPr>
        <p:spPr bwMode="auto">
          <a:xfrm>
            <a:off x="2551836" y="5063250"/>
            <a:ext cx="6843970" cy="111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285750" indent="-285750" algn="l" rtl="0" fontAlgn="base">
              <a:spcBef>
                <a:spcPct val="20000"/>
              </a:spcBef>
              <a:spcAft>
                <a:spcPct val="0"/>
              </a:spcAft>
              <a:buFont typeface="Arial" charset="0"/>
              <a:buNone/>
              <a:tabLst>
                <a:tab pos="1716088" algn="l"/>
              </a:tabLst>
            </a:pPr>
            <a:r>
              <a:rPr lang="en-US" sz="2800" i="1" dirty="0">
                <a:solidFill>
                  <a:srgbClr val="000000"/>
                </a:solidFill>
                <a:latin typeface="Arial" charset="0"/>
              </a:rPr>
              <a:t>mass</a:t>
            </a:r>
            <a:r>
              <a:rPr lang="en-US" sz="2800" baseline="-25000" dirty="0">
                <a:solidFill>
                  <a:srgbClr val="000000"/>
                </a:solidFill>
                <a:latin typeface="Arial" charset="0"/>
              </a:rPr>
              <a:t>KMnO</a:t>
            </a:r>
            <a:r>
              <a:rPr lang="en-US" sz="2000" baseline="-50000" dirty="0">
                <a:solidFill>
                  <a:srgbClr val="000000"/>
                </a:solidFill>
                <a:latin typeface="Arial" charset="0"/>
              </a:rPr>
              <a:t>4</a:t>
            </a:r>
            <a:r>
              <a:rPr lang="en-US" sz="2800" dirty="0">
                <a:solidFill>
                  <a:srgbClr val="000000"/>
                </a:solidFill>
                <a:latin typeface="Arial" charset="0"/>
              </a:rPr>
              <a:t>	= 0.1250 </a:t>
            </a:r>
            <a:r>
              <a:rPr lang="en-US" sz="2800" dirty="0" err="1">
                <a:solidFill>
                  <a:srgbClr val="000000"/>
                </a:solidFill>
                <a:latin typeface="Arial" charset="0"/>
              </a:rPr>
              <a:t>mol</a:t>
            </a:r>
            <a:r>
              <a:rPr lang="en-US" sz="2800" dirty="0">
                <a:solidFill>
                  <a:srgbClr val="000000"/>
                </a:solidFill>
                <a:latin typeface="Arial" charset="0"/>
              </a:rPr>
              <a:t> x 158.03 g/</a:t>
            </a:r>
            <a:r>
              <a:rPr lang="en-US" sz="2800" dirty="0" err="1">
                <a:solidFill>
                  <a:srgbClr val="000000"/>
                </a:solidFill>
                <a:latin typeface="Arial" charset="0"/>
              </a:rPr>
              <a:t>mol</a:t>
            </a:r>
            <a:endParaRPr lang="en-US" sz="2800" dirty="0">
              <a:solidFill>
                <a:srgbClr val="000000"/>
              </a:solidFill>
              <a:latin typeface="Arial" charset="0"/>
            </a:endParaRPr>
          </a:p>
          <a:p>
            <a:pPr marL="285750" indent="-285750" algn="l" rtl="0" fontAlgn="base">
              <a:spcBef>
                <a:spcPct val="20000"/>
              </a:spcBef>
              <a:spcAft>
                <a:spcPct val="0"/>
              </a:spcAft>
              <a:buFont typeface="Arial" charset="0"/>
              <a:buNone/>
              <a:tabLst>
                <a:tab pos="1716088" algn="l"/>
              </a:tabLst>
            </a:pPr>
            <a:r>
              <a:rPr lang="en-US" sz="2800" dirty="0">
                <a:solidFill>
                  <a:srgbClr val="000000"/>
                </a:solidFill>
                <a:latin typeface="Arial" charset="0"/>
              </a:rPr>
              <a:t>		= 19.75 g</a:t>
            </a:r>
          </a:p>
        </p:txBody>
      </p:sp>
      <p:sp>
        <p:nvSpPr>
          <p:cNvPr id="13" name="תיבת טקסט 12">
            <a:extLst>
              <a:ext uri="{FF2B5EF4-FFF2-40B4-BE49-F238E27FC236}">
                <a16:creationId xmlns:a16="http://schemas.microsoft.com/office/drawing/2014/main" id="{BFCEB957-10B6-5683-C739-B1214BB30DAA}"/>
              </a:ext>
            </a:extLst>
          </p:cNvPr>
          <p:cNvSpPr txBox="1"/>
          <p:nvPr/>
        </p:nvSpPr>
        <p:spPr>
          <a:xfrm>
            <a:off x="2102723" y="238781"/>
            <a:ext cx="6769769" cy="523220"/>
          </a:xfrm>
          <a:prstGeom prst="rect">
            <a:avLst/>
          </a:prstGeom>
          <a:noFill/>
        </p:spPr>
        <p:txBody>
          <a:bodyPr wrap="square">
            <a:spAutoFit/>
          </a:bodyPr>
          <a:lstStyle/>
          <a:p>
            <a:pPr algn="l" rtl="0"/>
            <a:r>
              <a:rPr lang="en-US" sz="2800" kern="0" dirty="0">
                <a:solidFill>
                  <a:srgbClr val="000000"/>
                </a:solidFill>
                <a:latin typeface="Arial"/>
              </a:rPr>
              <a:t>Solution Preparation from Pure Solute</a:t>
            </a:r>
          </a:p>
        </p:txBody>
      </p:sp>
    </p:spTree>
    <p:extLst>
      <p:ext uri="{BB962C8B-B14F-4D97-AF65-F5344CB8AC3E}">
        <p14:creationId xmlns:p14="http://schemas.microsoft.com/office/powerpoint/2010/main" val="3479834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CD4F2185-D8D3-477C-AD71-6C914B7D6396}"/>
              </a:ext>
            </a:extLst>
          </p:cNvPr>
          <p:cNvSpPr>
            <a:spLocks noGrp="1"/>
          </p:cNvSpPr>
          <p:nvPr>
            <p:ph type="ftr" sz="quarter" idx="11"/>
          </p:nvPr>
        </p:nvSpPr>
        <p:spPr/>
        <p:txBody>
          <a:bodyPr/>
          <a:lstStyle/>
          <a:p>
            <a:r>
              <a:rPr lang="he-IL"/>
              <a:t>תגובות כימיות</a:t>
            </a:r>
          </a:p>
        </p:txBody>
      </p:sp>
      <p:sp>
        <p:nvSpPr>
          <p:cNvPr id="3" name="מציין מיקום של מספר שקופית 2">
            <a:extLst>
              <a:ext uri="{FF2B5EF4-FFF2-40B4-BE49-F238E27FC236}">
                <a16:creationId xmlns:a16="http://schemas.microsoft.com/office/drawing/2014/main" id="{22B0149C-8956-E60D-1054-4D439E4372C9}"/>
              </a:ext>
            </a:extLst>
          </p:cNvPr>
          <p:cNvSpPr>
            <a:spLocks noGrp="1"/>
          </p:cNvSpPr>
          <p:nvPr>
            <p:ph type="sldNum" sz="quarter" idx="12"/>
          </p:nvPr>
        </p:nvSpPr>
        <p:spPr/>
        <p:txBody>
          <a:bodyPr/>
          <a:lstStyle/>
          <a:p>
            <a:fld id="{2DF8B779-5233-4C66-9979-3B60B566D130}" type="slidenum">
              <a:rPr lang="he-IL" smtClean="0"/>
              <a:t>63</a:t>
            </a:fld>
            <a:endParaRPr lang="he-IL"/>
          </a:p>
        </p:txBody>
      </p:sp>
      <p:sp>
        <p:nvSpPr>
          <p:cNvPr id="5" name="Rectangle 2">
            <a:extLst>
              <a:ext uri="{FF2B5EF4-FFF2-40B4-BE49-F238E27FC236}">
                <a16:creationId xmlns:a16="http://schemas.microsoft.com/office/drawing/2014/main" id="{B3D190E6-8A6D-CFBC-B24C-6985C7D4E521}"/>
              </a:ext>
            </a:extLst>
          </p:cNvPr>
          <p:cNvSpPr txBox="1">
            <a:spLocks noChangeArrowheads="1"/>
          </p:cNvSpPr>
          <p:nvPr/>
        </p:nvSpPr>
        <p:spPr bwMode="auto">
          <a:xfrm>
            <a:off x="507637" y="462158"/>
            <a:ext cx="8909960" cy="3533260"/>
          </a:xfrm>
          <a:prstGeom prst="rect">
            <a:avLst/>
          </a:prstGeom>
          <a:noFill/>
          <a:ln>
            <a:noFill/>
          </a:ln>
          <a:effectLst/>
          <a:extLst>
            <a:ext uri="{91240B29-F687-4f45-9708-019B960494DF}">
              <a14:hiddenLine xmlns:a14="http://schemas.microsoft.com/office/drawing/2010/main" xmlns=""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514350" marR="0" lvl="0" indent="-514350" algn="l" defTabSz="914400" rtl="0" eaLnBrk="0" fontAlgn="base" latinLnBrk="0" hangingPunct="0">
              <a:lnSpc>
                <a:spcPct val="100000"/>
              </a:lnSpc>
              <a:spcBef>
                <a:spcPct val="20000"/>
              </a:spcBef>
              <a:spcAft>
                <a:spcPct val="0"/>
              </a:spcAft>
              <a:buClr>
                <a:srgbClr val="194E9D"/>
              </a:buClr>
              <a:buSzPct val="85000"/>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Weigh</a:t>
            </a:r>
            <a:r>
              <a:rPr kumimoji="0" lang="en-US" sz="2800" b="0" i="0" u="none" strike="noStrike" kern="0" cap="none" spc="0" normalizeH="0" baseline="0" noProof="0" dirty="0">
                <a:ln>
                  <a:noFill/>
                </a:ln>
                <a:solidFill>
                  <a:srgbClr val="194E9D"/>
                </a:solidFill>
                <a:effectLst/>
                <a:uLnTx/>
                <a:uFillTx/>
                <a:latin typeface="Arial"/>
                <a:ea typeface="+mn-ea"/>
                <a:cs typeface="+mn-cs"/>
              </a:rPr>
              <a:t> exactly</a:t>
            </a:r>
            <a:r>
              <a:rPr kumimoji="0" lang="en-US" sz="2800" b="0" i="0" u="none" strike="noStrike" kern="0" cap="none" spc="0" normalizeH="0" baseline="0" noProof="0" dirty="0">
                <a:ln>
                  <a:noFill/>
                </a:ln>
                <a:solidFill>
                  <a:srgbClr val="000000"/>
                </a:solidFill>
                <a:effectLst/>
                <a:uLnTx/>
                <a:uFillTx/>
                <a:latin typeface="Arial"/>
                <a:ea typeface="+mn-ea"/>
                <a:cs typeface="+mn-cs"/>
              </a:rPr>
              <a:t> 19.75 g of pure KMnO</a:t>
            </a:r>
            <a:r>
              <a:rPr kumimoji="0" lang="en-US" sz="2800" b="0" i="0" u="none" strike="noStrike" kern="0" cap="none" spc="0" normalizeH="0" baseline="-25000" noProof="0" dirty="0">
                <a:ln>
                  <a:noFill/>
                </a:ln>
                <a:solidFill>
                  <a:srgbClr val="000000"/>
                </a:solidFill>
                <a:effectLst/>
                <a:uLnTx/>
                <a:uFillTx/>
                <a:latin typeface="Arial"/>
                <a:ea typeface="+mn-ea"/>
                <a:cs typeface="+mn-cs"/>
              </a:rPr>
              <a:t>4</a:t>
            </a:r>
            <a:r>
              <a:rPr kumimoji="0" lang="en-US" sz="2800" b="0" i="0" u="none" strike="noStrike" kern="0" cap="none" spc="0" normalizeH="0" baseline="0" noProof="0" dirty="0">
                <a:ln>
                  <a:noFill/>
                </a:ln>
                <a:solidFill>
                  <a:srgbClr val="000000"/>
                </a:solidFill>
                <a:effectLst/>
                <a:uLnTx/>
                <a:uFillTx/>
                <a:latin typeface="Arial"/>
                <a:ea typeface="+mn-ea"/>
                <a:cs typeface="+mn-cs"/>
              </a:rPr>
              <a:t>. Transfer to a volumetric flask.</a:t>
            </a:r>
          </a:p>
          <a:p>
            <a:pPr marL="514350" marR="0" lvl="0" indent="-514350" algn="l" defTabSz="914400" rtl="0" eaLnBrk="0" fontAlgn="base" latinLnBrk="0" hangingPunct="0">
              <a:lnSpc>
                <a:spcPct val="100000"/>
              </a:lnSpc>
              <a:spcBef>
                <a:spcPct val="20000"/>
              </a:spcBef>
              <a:spcAft>
                <a:spcPct val="0"/>
              </a:spcAft>
              <a:buClr>
                <a:srgbClr val="194E9D"/>
              </a:buClr>
              <a:buSzPct val="85000"/>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Rinse all solid from the weighing dish into the flask.</a:t>
            </a:r>
          </a:p>
          <a:p>
            <a:pPr marL="514350" marR="0" lvl="0" indent="-514350" algn="l" defTabSz="914400" rtl="0" eaLnBrk="0" fontAlgn="base" latinLnBrk="0" hangingPunct="0">
              <a:lnSpc>
                <a:spcPct val="100000"/>
              </a:lnSpc>
              <a:spcBef>
                <a:spcPct val="20000"/>
              </a:spcBef>
              <a:spcAft>
                <a:spcPct val="0"/>
              </a:spcAft>
              <a:buClr>
                <a:srgbClr val="194E9D"/>
              </a:buClr>
              <a:buSzPct val="85000"/>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Fill the flask ≈ ⅓ full</a:t>
            </a:r>
          </a:p>
          <a:p>
            <a:pPr marL="514350" marR="0" lvl="0" indent="-514350" algn="l" defTabSz="914400" rtl="0" eaLnBrk="0" fontAlgn="base" latinLnBrk="0" hangingPunct="0">
              <a:lnSpc>
                <a:spcPct val="100000"/>
              </a:lnSpc>
              <a:spcBef>
                <a:spcPct val="20000"/>
              </a:spcBef>
              <a:spcAft>
                <a:spcPct val="0"/>
              </a:spcAft>
              <a:buClr>
                <a:srgbClr val="194E9D"/>
              </a:buClr>
              <a:buSzPct val="85000"/>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Swirl to dissolve the solid</a:t>
            </a:r>
          </a:p>
          <a:p>
            <a:pPr marL="514350" marR="0" lvl="0" indent="-514350" algn="l" defTabSz="914400" rtl="0" eaLnBrk="0" fontAlgn="base" latinLnBrk="0" hangingPunct="0">
              <a:lnSpc>
                <a:spcPct val="100000"/>
              </a:lnSpc>
              <a:spcBef>
                <a:spcPct val="20000"/>
              </a:spcBef>
              <a:spcAft>
                <a:spcPct val="0"/>
              </a:spcAft>
              <a:buClr>
                <a:srgbClr val="194E9D"/>
              </a:buClr>
              <a:buSzPct val="85000"/>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Fill the flask to the mark on the neck.</a:t>
            </a:r>
          </a:p>
          <a:p>
            <a:pPr marL="514350" marR="0" lvl="0" indent="-514350" algn="l" defTabSz="914400" rtl="0" eaLnBrk="0" fontAlgn="base" latinLnBrk="0" hangingPunct="0">
              <a:lnSpc>
                <a:spcPct val="100000"/>
              </a:lnSpc>
              <a:spcBef>
                <a:spcPct val="20000"/>
              </a:spcBef>
              <a:spcAft>
                <a:spcPct val="0"/>
              </a:spcAft>
              <a:buClr>
                <a:srgbClr val="194E9D"/>
              </a:buClr>
              <a:buSzPct val="85000"/>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Shake to thoroughly mix</a:t>
            </a:r>
          </a:p>
        </p:txBody>
      </p:sp>
      <p:pic>
        <p:nvPicPr>
          <p:cNvPr id="6" name="Picture 2" descr="03p138_f20_E.jpg">
            <a:extLst>
              <a:ext uri="{FF2B5EF4-FFF2-40B4-BE49-F238E27FC236}">
                <a16:creationId xmlns:a16="http://schemas.microsoft.com/office/drawing/2014/main" id="{74A5119D-1A92-96AE-84FA-00574948BC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2032" y="3726105"/>
            <a:ext cx="5255730" cy="2354566"/>
          </a:xfrm>
          <a:prstGeom prst="rect">
            <a:avLst/>
          </a:prstGeom>
        </p:spPr>
      </p:pic>
      <p:sp>
        <p:nvSpPr>
          <p:cNvPr id="7" name="תיבת טקסט 6">
            <a:extLst>
              <a:ext uri="{FF2B5EF4-FFF2-40B4-BE49-F238E27FC236}">
                <a16:creationId xmlns:a16="http://schemas.microsoft.com/office/drawing/2014/main" id="{0AEDCFB7-B1D1-80C5-EACD-D3F0FE938766}"/>
              </a:ext>
            </a:extLst>
          </p:cNvPr>
          <p:cNvSpPr txBox="1"/>
          <p:nvPr/>
        </p:nvSpPr>
        <p:spPr>
          <a:xfrm>
            <a:off x="2013946" y="0"/>
            <a:ext cx="6769769" cy="523220"/>
          </a:xfrm>
          <a:prstGeom prst="rect">
            <a:avLst/>
          </a:prstGeom>
          <a:noFill/>
        </p:spPr>
        <p:txBody>
          <a:bodyPr wrap="square">
            <a:spAutoFit/>
          </a:bodyPr>
          <a:lstStyle/>
          <a:p>
            <a:pPr algn="l" rtl="0"/>
            <a:r>
              <a:rPr lang="en-US" sz="2800" kern="0" dirty="0">
                <a:solidFill>
                  <a:srgbClr val="000000"/>
                </a:solidFill>
                <a:latin typeface="Arial"/>
              </a:rPr>
              <a:t>Solution Preparation from Pure Solute</a:t>
            </a:r>
          </a:p>
        </p:txBody>
      </p:sp>
    </p:spTree>
    <p:extLst>
      <p:ext uri="{BB962C8B-B14F-4D97-AF65-F5344CB8AC3E}">
        <p14:creationId xmlns:p14="http://schemas.microsoft.com/office/powerpoint/2010/main" val="2268691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9652000" y="6248400"/>
            <a:ext cx="2540000" cy="457200"/>
          </a:xfrm>
          <a:prstGeom prst="rect">
            <a:avLst/>
          </a:prstGeom>
        </p:spPr>
        <p:txBody>
          <a:bodyPr/>
          <a:lstStyle/>
          <a:p>
            <a:pPr algn="l" rtl="0" eaLnBrk="0" fontAlgn="base" hangingPunct="0">
              <a:spcBef>
                <a:spcPct val="0"/>
              </a:spcBef>
              <a:spcAft>
                <a:spcPct val="0"/>
              </a:spcAft>
            </a:pPr>
            <a:fld id="{B0F05F90-8A3A-054E-950B-26E9F4F7663B}" type="slidenum">
              <a:rPr lang="en-US" sz="2400" smtClean="0">
                <a:solidFill>
                  <a:srgbClr val="000000"/>
                </a:solidFill>
              </a:rPr>
              <a:pPr algn="l" rtl="0" eaLnBrk="0" fontAlgn="base" hangingPunct="0">
                <a:spcBef>
                  <a:spcPct val="0"/>
                </a:spcBef>
                <a:spcAft>
                  <a:spcPct val="0"/>
                </a:spcAft>
              </a:pPr>
              <a:t>64</a:t>
            </a:fld>
            <a:endParaRPr lang="en-US" sz="2400">
              <a:solidFill>
                <a:srgbClr val="000000"/>
              </a:solidFill>
            </a:endParaRPr>
          </a:p>
        </p:txBody>
      </p:sp>
      <p:sp>
        <p:nvSpPr>
          <p:cNvPr id="6" name="Footer Placeholder 5"/>
          <p:cNvSpPr>
            <a:spLocks noGrp="1"/>
          </p:cNvSpPr>
          <p:nvPr>
            <p:ph type="ftr" sz="quarter" idx="4294967295"/>
          </p:nvPr>
        </p:nvSpPr>
        <p:spPr>
          <a:xfrm>
            <a:off x="0" y="6248400"/>
            <a:ext cx="6299200" cy="457200"/>
          </a:xfrm>
          <a:prstGeom prst="rect">
            <a:avLst/>
          </a:prstGeom>
        </p:spPr>
        <p:txBody>
          <a:bodyPr/>
          <a:lstStyle/>
          <a:p>
            <a:pPr algn="l" rtl="0" eaLnBrk="0" fontAlgn="base" hangingPunct="0">
              <a:spcBef>
                <a:spcPct val="0"/>
              </a:spcBef>
              <a:spcAft>
                <a:spcPct val="0"/>
              </a:spcAft>
            </a:pPr>
            <a:r>
              <a:rPr lang="he-IL" sz="2400">
                <a:solidFill>
                  <a:srgbClr val="000000"/>
                </a:solidFill>
              </a:rPr>
              <a:t>תגובות כימיות</a:t>
            </a:r>
            <a:endParaRPr lang="en-US" sz="2400" dirty="0">
              <a:solidFill>
                <a:srgbClr val="000000"/>
              </a:solidFill>
            </a:endParaRPr>
          </a:p>
        </p:txBody>
      </p:sp>
      <p:sp>
        <p:nvSpPr>
          <p:cNvPr id="7" name="Rectangle 2"/>
          <p:cNvSpPr txBox="1">
            <a:spLocks noChangeArrowheads="1"/>
          </p:cNvSpPr>
          <p:nvPr/>
        </p:nvSpPr>
        <p:spPr bwMode="auto">
          <a:xfrm>
            <a:off x="1388194" y="121920"/>
            <a:ext cx="8834437" cy="819150"/>
          </a:xfrm>
          <a:prstGeom prst="rect">
            <a:avLst/>
          </a:prstGeom>
          <a:noFill/>
          <a:ln>
            <a:noFill/>
          </a:ln>
          <a:effectLst/>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a:ln>
                  <a:noFill/>
                </a:ln>
                <a:solidFill>
                  <a:srgbClr val="FFFFFF"/>
                </a:solidFill>
                <a:effectLst/>
                <a:uLnTx/>
                <a:uFillTx/>
                <a:latin typeface="Cambria" pitchFamily="18" charset="0"/>
                <a:ea typeface="+mj-ea"/>
                <a:cs typeface="+mj-cs"/>
              </a:rPr>
              <a:t>Molarity</a:t>
            </a:r>
            <a:endParaRPr kumimoji="0" lang="en-US" sz="3600" b="0" i="0" u="none" strike="noStrike" kern="0" cap="none" spc="0" normalizeH="0" baseline="0" noProof="0" dirty="0">
              <a:ln>
                <a:noFill/>
              </a:ln>
              <a:solidFill>
                <a:srgbClr val="FFFFFF"/>
              </a:solidFill>
              <a:effectLst/>
              <a:uLnTx/>
              <a:uFillTx/>
              <a:latin typeface="Cambria" pitchFamily="18" charset="0"/>
              <a:ea typeface="+mj-ea"/>
              <a:cs typeface="+mj-cs"/>
            </a:endParaRPr>
          </a:p>
        </p:txBody>
      </p:sp>
      <p:sp>
        <p:nvSpPr>
          <p:cNvPr id="8" name="Rectangle 3"/>
          <p:cNvSpPr txBox="1">
            <a:spLocks noChangeArrowheads="1"/>
          </p:cNvSpPr>
          <p:nvPr/>
        </p:nvSpPr>
        <p:spPr bwMode="auto">
          <a:xfrm>
            <a:off x="1420156" y="939990"/>
            <a:ext cx="8875650" cy="1036935"/>
          </a:xfrm>
          <a:prstGeom prst="rect">
            <a:avLst/>
          </a:prstGeom>
          <a:noFill/>
          <a:ln>
            <a:noFill/>
          </a:ln>
          <a:effectLst/>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36.0 g of sodium sulfate are dissolved in enough water to make 750.0 mL of solution. Calculate the molarity of the Na</a:t>
            </a:r>
            <a:r>
              <a:rPr kumimoji="0" lang="en-US" sz="2800" b="0" i="0" u="none" strike="noStrike" kern="0" cap="none" spc="0" normalizeH="0" baseline="-25000" noProof="0" dirty="0">
                <a:ln>
                  <a:noFill/>
                </a:ln>
                <a:solidFill>
                  <a:srgbClr val="000000"/>
                </a:solidFill>
                <a:effectLst/>
                <a:uLnTx/>
                <a:uFillTx/>
                <a:latin typeface="Arial"/>
                <a:ea typeface="+mn-ea"/>
                <a:cs typeface="+mn-cs"/>
              </a:rPr>
              <a:t>2</a:t>
            </a:r>
            <a:r>
              <a:rPr kumimoji="0" lang="en-US" sz="2800" b="0" i="0" u="none" strike="noStrike" kern="0" cap="none" spc="0" normalizeH="0" baseline="0" noProof="0" dirty="0">
                <a:ln>
                  <a:noFill/>
                </a:ln>
                <a:solidFill>
                  <a:srgbClr val="000000"/>
                </a:solidFill>
                <a:effectLst/>
                <a:uLnTx/>
                <a:uFillTx/>
                <a:latin typeface="Arial"/>
                <a:ea typeface="+mn-ea"/>
                <a:cs typeface="+mn-cs"/>
              </a:rPr>
              <a:t>SO</a:t>
            </a:r>
            <a:r>
              <a:rPr kumimoji="0" lang="en-US" sz="2800" b="0" i="0" u="none" strike="noStrike" kern="0" cap="none" spc="0" normalizeH="0" baseline="-25000" noProof="0" dirty="0">
                <a:ln>
                  <a:noFill/>
                </a:ln>
                <a:solidFill>
                  <a:srgbClr val="000000"/>
                </a:solidFill>
                <a:effectLst/>
                <a:uLnTx/>
                <a:uFillTx/>
                <a:latin typeface="Arial"/>
                <a:ea typeface="+mn-ea"/>
                <a:cs typeface="+mn-cs"/>
              </a:rPr>
              <a:t>4</a:t>
            </a:r>
            <a:r>
              <a:rPr kumimoji="0" lang="en-US" sz="2800" b="0" i="0" u="none" strike="noStrike" kern="0" cap="none" spc="0" normalizeH="0" baseline="0" noProof="0" dirty="0">
                <a:ln>
                  <a:noFill/>
                </a:ln>
                <a:solidFill>
                  <a:srgbClr val="000000"/>
                </a:solidFill>
                <a:effectLst/>
                <a:uLnTx/>
                <a:uFillTx/>
                <a:latin typeface="Arial"/>
                <a:ea typeface="+mn-ea"/>
                <a:cs typeface="+mn-cs"/>
              </a:rPr>
              <a:t>.</a:t>
            </a:r>
          </a:p>
        </p:txBody>
      </p:sp>
      <p:grpSp>
        <p:nvGrpSpPr>
          <p:cNvPr id="9" name="Group 4"/>
          <p:cNvGrpSpPr>
            <a:grpSpLocks/>
          </p:cNvGrpSpPr>
          <p:nvPr/>
        </p:nvGrpSpPr>
        <p:grpSpPr bwMode="auto">
          <a:xfrm>
            <a:off x="2423244" y="2702022"/>
            <a:ext cx="3694112" cy="942975"/>
            <a:chOff x="1211" y="1773"/>
            <a:chExt cx="2327" cy="594"/>
          </a:xfrm>
        </p:grpSpPr>
        <p:sp>
          <p:nvSpPr>
            <p:cNvPr id="10" name="Text Box 5"/>
            <p:cNvSpPr txBox="1">
              <a:spLocks noChangeArrowheads="1"/>
            </p:cNvSpPr>
            <p:nvPr/>
          </p:nvSpPr>
          <p:spPr bwMode="auto">
            <a:xfrm>
              <a:off x="1211" y="1894"/>
              <a:ext cx="1096" cy="33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rgbClr val="000000"/>
                  </a:solidFill>
                  <a:effectLst/>
                  <a:uLnTx/>
                  <a:uFillTx/>
                </a:rPr>
                <a:t>n</a:t>
              </a:r>
              <a:r>
                <a:rPr kumimoji="0" lang="en-US" sz="2800" b="0" i="0" u="none" strike="noStrike" kern="0" cap="none" spc="0" normalizeH="0" baseline="-25000" noProof="0" dirty="0">
                  <a:ln>
                    <a:noFill/>
                  </a:ln>
                  <a:solidFill>
                    <a:srgbClr val="000000"/>
                  </a:solidFill>
                  <a:effectLst/>
                  <a:uLnTx/>
                  <a:uFillTx/>
                </a:rPr>
                <a:t>Na</a:t>
              </a:r>
              <a:r>
                <a:rPr kumimoji="0" lang="en-US" sz="2000" b="0" i="0" u="none" strike="noStrike" kern="0" cap="none" spc="0" normalizeH="0" baseline="-50000" noProof="0" dirty="0">
                  <a:ln>
                    <a:noFill/>
                  </a:ln>
                  <a:solidFill>
                    <a:srgbClr val="000000"/>
                  </a:solidFill>
                  <a:effectLst/>
                  <a:uLnTx/>
                  <a:uFillTx/>
                </a:rPr>
                <a:t>2</a:t>
              </a:r>
              <a:r>
                <a:rPr kumimoji="0" lang="en-US" sz="2800" b="0" i="0" u="none" strike="noStrike" kern="0" cap="none" spc="0" normalizeH="0" baseline="-25000" noProof="0" dirty="0">
                  <a:ln>
                    <a:noFill/>
                  </a:ln>
                  <a:solidFill>
                    <a:srgbClr val="000000"/>
                  </a:solidFill>
                  <a:effectLst/>
                  <a:uLnTx/>
                  <a:uFillTx/>
                </a:rPr>
                <a:t>SO</a:t>
              </a:r>
              <a:r>
                <a:rPr kumimoji="0" lang="en-US" sz="2000" b="0" i="0" u="none" strike="noStrike" kern="0" cap="none" spc="0" normalizeH="0" baseline="-50000" noProof="0" dirty="0">
                  <a:ln>
                    <a:noFill/>
                  </a:ln>
                  <a:solidFill>
                    <a:srgbClr val="000000"/>
                  </a:solidFill>
                  <a:effectLst/>
                  <a:uLnTx/>
                  <a:uFillTx/>
                </a:rPr>
                <a:t>4</a:t>
              </a:r>
              <a:r>
                <a:rPr kumimoji="0" lang="en-US" sz="2800" b="0" i="0" u="none" strike="noStrike" kern="0" cap="none" spc="0" normalizeH="0" baseline="-25000" noProof="0" dirty="0">
                  <a:ln>
                    <a:noFill/>
                  </a:ln>
                  <a:solidFill>
                    <a:srgbClr val="000000"/>
                  </a:solidFill>
                  <a:effectLst/>
                  <a:uLnTx/>
                  <a:uFillTx/>
                </a:rPr>
                <a:t> </a:t>
              </a:r>
              <a:r>
                <a:rPr kumimoji="0" lang="en-US" sz="2800" b="0" i="0" u="none" strike="noStrike" kern="0" cap="none" spc="0" normalizeH="0" baseline="0" noProof="0" dirty="0">
                  <a:ln>
                    <a:noFill/>
                  </a:ln>
                  <a:solidFill>
                    <a:srgbClr val="000000"/>
                  </a:solidFill>
                  <a:effectLst/>
                  <a:uLnTx/>
                  <a:uFillTx/>
                </a:rPr>
                <a:t>=  </a:t>
              </a:r>
            </a:p>
          </p:txBody>
        </p:sp>
        <p:grpSp>
          <p:nvGrpSpPr>
            <p:cNvPr id="11" name="Group 6"/>
            <p:cNvGrpSpPr>
              <a:grpSpLocks/>
            </p:cNvGrpSpPr>
            <p:nvPr/>
          </p:nvGrpSpPr>
          <p:grpSpPr bwMode="auto">
            <a:xfrm>
              <a:off x="2251" y="1773"/>
              <a:ext cx="1287" cy="594"/>
              <a:chOff x="1887" y="1020"/>
              <a:chExt cx="1623" cy="594"/>
            </a:xfrm>
          </p:grpSpPr>
          <p:sp>
            <p:nvSpPr>
              <p:cNvPr id="12" name="Rectangle 7"/>
              <p:cNvSpPr>
                <a:spLocks noChangeArrowheads="1"/>
              </p:cNvSpPr>
              <p:nvPr/>
            </p:nvSpPr>
            <p:spPr bwMode="auto">
              <a:xfrm>
                <a:off x="1887" y="1020"/>
                <a:ext cx="1623" cy="59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rPr>
                  <a:t>36.0 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rPr>
                  <a:t>142.0 g/</a:t>
                </a:r>
                <a:r>
                  <a:rPr kumimoji="0" lang="en-US" sz="2800" b="0" i="0" u="none" strike="noStrike" kern="0" cap="none" spc="0" normalizeH="0" baseline="0" noProof="0" dirty="0" err="1">
                    <a:ln>
                      <a:noFill/>
                    </a:ln>
                    <a:solidFill>
                      <a:srgbClr val="000000"/>
                    </a:solidFill>
                    <a:effectLst/>
                    <a:uLnTx/>
                    <a:uFillTx/>
                  </a:rPr>
                  <a:t>mol</a:t>
                </a:r>
                <a:endParaRPr kumimoji="0" lang="en-US" sz="2800" b="0" i="0" u="none" strike="noStrike" kern="0" cap="none" spc="0" normalizeH="0" baseline="0" noProof="0" dirty="0">
                  <a:ln>
                    <a:noFill/>
                  </a:ln>
                  <a:solidFill>
                    <a:srgbClr val="000000"/>
                  </a:solidFill>
                  <a:effectLst/>
                  <a:uLnTx/>
                  <a:uFillTx/>
                </a:endParaRPr>
              </a:p>
            </p:txBody>
          </p:sp>
          <p:sp>
            <p:nvSpPr>
              <p:cNvPr id="13" name="Line 8"/>
              <p:cNvSpPr>
                <a:spLocks noChangeShapeType="1"/>
              </p:cNvSpPr>
              <p:nvPr/>
            </p:nvSpPr>
            <p:spPr bwMode="auto">
              <a:xfrm flipV="1">
                <a:off x="1912" y="1313"/>
                <a:ext cx="15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sp>
        <p:nvSpPr>
          <p:cNvPr id="14" name="Text Box 9"/>
          <p:cNvSpPr txBox="1">
            <a:spLocks noChangeArrowheads="1"/>
          </p:cNvSpPr>
          <p:nvPr/>
        </p:nvSpPr>
        <p:spPr bwMode="auto">
          <a:xfrm>
            <a:off x="6098306" y="2856010"/>
            <a:ext cx="2254250" cy="519112"/>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rPr>
              <a:t>= 0.2534 </a:t>
            </a:r>
            <a:r>
              <a:rPr kumimoji="0" lang="en-US" sz="2800" b="0" i="0" u="none" strike="noStrike" kern="0" cap="none" spc="0" normalizeH="0" baseline="0" noProof="0" dirty="0" err="1">
                <a:ln>
                  <a:noFill/>
                </a:ln>
                <a:solidFill>
                  <a:srgbClr val="000000"/>
                </a:solidFill>
                <a:effectLst/>
                <a:uLnTx/>
                <a:uFillTx/>
              </a:rPr>
              <a:t>mol</a:t>
            </a:r>
            <a:endParaRPr kumimoji="0" lang="en-US" sz="2800" b="0" i="0" u="none" strike="noStrike" kern="0" cap="none" spc="0" normalizeH="0" baseline="0" noProof="0" dirty="0">
              <a:ln>
                <a:noFill/>
              </a:ln>
              <a:solidFill>
                <a:srgbClr val="000000"/>
              </a:solidFill>
              <a:effectLst/>
              <a:uLnTx/>
              <a:uFillTx/>
            </a:endParaRPr>
          </a:p>
        </p:txBody>
      </p:sp>
      <p:grpSp>
        <p:nvGrpSpPr>
          <p:cNvPr id="15" name="Group 10"/>
          <p:cNvGrpSpPr>
            <a:grpSpLocks/>
          </p:cNvGrpSpPr>
          <p:nvPr/>
        </p:nvGrpSpPr>
        <p:grpSpPr bwMode="auto">
          <a:xfrm>
            <a:off x="2153957" y="4084602"/>
            <a:ext cx="4265613" cy="942975"/>
            <a:chOff x="388" y="2523"/>
            <a:chExt cx="2687" cy="594"/>
          </a:xfrm>
        </p:grpSpPr>
        <p:sp>
          <p:nvSpPr>
            <p:cNvPr id="16" name="Rectangle 11"/>
            <p:cNvSpPr>
              <a:spLocks noChangeArrowheads="1"/>
            </p:cNvSpPr>
            <p:nvPr/>
          </p:nvSpPr>
          <p:spPr bwMode="auto">
            <a:xfrm>
              <a:off x="388" y="2644"/>
              <a:ext cx="137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1" u="none" strike="noStrike" kern="0" cap="none" spc="0" normalizeH="0" baseline="0" noProof="0" dirty="0">
                  <a:ln>
                    <a:noFill/>
                  </a:ln>
                  <a:solidFill>
                    <a:srgbClr val="000000"/>
                  </a:solidFill>
                  <a:effectLst/>
                  <a:uLnTx/>
                  <a:uFillTx/>
                </a:rPr>
                <a:t>c</a:t>
              </a:r>
              <a:r>
                <a:rPr kumimoji="0" lang="en-US" sz="2800" b="0" i="0" u="none" strike="noStrike" kern="0" cap="none" spc="0" normalizeH="0" baseline="0" noProof="0" dirty="0">
                  <a:ln>
                    <a:noFill/>
                  </a:ln>
                  <a:solidFill>
                    <a:srgbClr val="000000"/>
                  </a:solidFill>
                  <a:effectLst/>
                  <a:uLnTx/>
                  <a:uFillTx/>
                </a:rPr>
                <a:t>(Na</a:t>
              </a:r>
              <a:r>
                <a:rPr kumimoji="0" lang="en-US" sz="2800" b="0" i="0" u="none" strike="noStrike" kern="0" cap="none" spc="0" normalizeH="0" baseline="-25000" noProof="0" dirty="0">
                  <a:ln>
                    <a:noFill/>
                  </a:ln>
                  <a:solidFill>
                    <a:srgbClr val="000000"/>
                  </a:solidFill>
                  <a:effectLst/>
                  <a:uLnTx/>
                  <a:uFillTx/>
                </a:rPr>
                <a:t>2</a:t>
              </a:r>
              <a:r>
                <a:rPr kumimoji="0" lang="en-US" sz="2800" b="0" i="0" u="none" strike="noStrike" kern="0" cap="none" spc="0" normalizeH="0" baseline="0" noProof="0" dirty="0">
                  <a:ln>
                    <a:noFill/>
                  </a:ln>
                  <a:solidFill>
                    <a:srgbClr val="000000"/>
                  </a:solidFill>
                  <a:effectLst/>
                  <a:uLnTx/>
                  <a:uFillTx/>
                </a:rPr>
                <a:t>SO</a:t>
              </a:r>
              <a:r>
                <a:rPr kumimoji="0" lang="en-US" sz="2800" b="0" i="0" u="none" strike="noStrike" kern="0" cap="none" spc="0" normalizeH="0" baseline="-25000" noProof="0" dirty="0">
                  <a:ln>
                    <a:noFill/>
                  </a:ln>
                  <a:solidFill>
                    <a:srgbClr val="000000"/>
                  </a:solidFill>
                  <a:effectLst/>
                  <a:uLnTx/>
                  <a:uFillTx/>
                </a:rPr>
                <a:t>4</a:t>
              </a:r>
              <a:r>
                <a:rPr kumimoji="0" lang="en-US" sz="2800" b="0" i="0" u="none" strike="noStrike" kern="0" cap="none" spc="0" normalizeH="0" baseline="0" noProof="0" dirty="0">
                  <a:ln>
                    <a:noFill/>
                  </a:ln>
                  <a:solidFill>
                    <a:srgbClr val="000000"/>
                  </a:solidFill>
                  <a:effectLst/>
                  <a:uLnTx/>
                  <a:uFillTx/>
                </a:rPr>
                <a:t>) =</a:t>
              </a:r>
            </a:p>
          </p:txBody>
        </p:sp>
        <p:grpSp>
          <p:nvGrpSpPr>
            <p:cNvPr id="17" name="Group 12"/>
            <p:cNvGrpSpPr>
              <a:grpSpLocks/>
            </p:cNvGrpSpPr>
            <p:nvPr/>
          </p:nvGrpSpPr>
          <p:grpSpPr bwMode="auto">
            <a:xfrm>
              <a:off x="1840" y="2523"/>
              <a:ext cx="1235" cy="594"/>
              <a:chOff x="1912" y="1020"/>
              <a:chExt cx="1560" cy="594"/>
            </a:xfrm>
          </p:grpSpPr>
          <p:sp>
            <p:nvSpPr>
              <p:cNvPr id="18" name="Rectangle 13"/>
              <p:cNvSpPr>
                <a:spLocks noChangeArrowheads="1"/>
              </p:cNvSpPr>
              <p:nvPr/>
            </p:nvSpPr>
            <p:spPr bwMode="auto">
              <a:xfrm>
                <a:off x="1925" y="1020"/>
                <a:ext cx="1547" cy="59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rPr>
                  <a:t>0.2534 mol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rPr>
                  <a:t>0.7500 L</a:t>
                </a:r>
              </a:p>
            </p:txBody>
          </p:sp>
          <p:sp>
            <p:nvSpPr>
              <p:cNvPr id="19" name="Line 14"/>
              <p:cNvSpPr>
                <a:spLocks noChangeShapeType="1"/>
              </p:cNvSpPr>
              <p:nvPr/>
            </p:nvSpPr>
            <p:spPr bwMode="auto">
              <a:xfrm flipV="1">
                <a:off x="1912" y="1313"/>
                <a:ext cx="15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sp>
        <p:nvSpPr>
          <p:cNvPr id="20" name="Rectangle 15"/>
          <p:cNvSpPr>
            <a:spLocks noChangeArrowheads="1"/>
          </p:cNvSpPr>
          <p:nvPr/>
        </p:nvSpPr>
        <p:spPr bwMode="auto">
          <a:xfrm>
            <a:off x="2489944" y="5778527"/>
            <a:ext cx="5915025"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kern="0" cap="none" spc="0" normalizeH="0" baseline="0" noProof="0" dirty="0">
                <a:ln>
                  <a:noFill/>
                </a:ln>
                <a:solidFill>
                  <a:srgbClr val="000000"/>
                </a:solidFill>
                <a:effectLst/>
                <a:uLnTx/>
                <a:uFillTx/>
              </a:rPr>
              <a:t>c</a:t>
            </a:r>
            <a:r>
              <a:rPr kumimoji="0" lang="en-US" sz="2800" b="0" i="0" u="none" strike="noStrike" kern="0" cap="none" spc="0" normalizeH="0" baseline="0" noProof="0" dirty="0">
                <a:ln>
                  <a:noFill/>
                </a:ln>
                <a:solidFill>
                  <a:srgbClr val="000000"/>
                </a:solidFill>
                <a:effectLst/>
                <a:uLnTx/>
                <a:uFillTx/>
              </a:rPr>
              <a:t>(Na</a:t>
            </a:r>
            <a:r>
              <a:rPr kumimoji="0" lang="en-US" sz="2800" b="0" i="0" u="none" strike="noStrike" kern="0" cap="none" spc="0" normalizeH="0" baseline="-25000" noProof="0" dirty="0">
                <a:ln>
                  <a:noFill/>
                </a:ln>
                <a:solidFill>
                  <a:srgbClr val="000000"/>
                </a:solidFill>
                <a:effectLst/>
                <a:uLnTx/>
                <a:uFillTx/>
              </a:rPr>
              <a:t>2</a:t>
            </a:r>
            <a:r>
              <a:rPr kumimoji="0" lang="en-US" sz="2800" b="0" i="0" u="none" strike="noStrike" kern="0" cap="none" spc="0" normalizeH="0" baseline="0" noProof="0" dirty="0">
                <a:ln>
                  <a:noFill/>
                </a:ln>
                <a:solidFill>
                  <a:srgbClr val="000000"/>
                </a:solidFill>
                <a:effectLst/>
                <a:uLnTx/>
                <a:uFillTx/>
              </a:rPr>
              <a:t>SO</a:t>
            </a:r>
            <a:r>
              <a:rPr kumimoji="0" lang="en-US" sz="2800" b="0" i="0" u="none" strike="noStrike" kern="0" cap="none" spc="0" normalizeH="0" baseline="-25000" noProof="0" dirty="0">
                <a:ln>
                  <a:noFill/>
                </a:ln>
                <a:solidFill>
                  <a:srgbClr val="000000"/>
                </a:solidFill>
                <a:effectLst/>
                <a:uLnTx/>
                <a:uFillTx/>
              </a:rPr>
              <a:t>4</a:t>
            </a:r>
            <a:r>
              <a:rPr kumimoji="0" lang="en-US" sz="2800" b="0" i="0" u="none" strike="noStrike" kern="0" cap="none" spc="0" normalizeH="0" baseline="0" noProof="0" dirty="0">
                <a:ln>
                  <a:noFill/>
                </a:ln>
                <a:solidFill>
                  <a:srgbClr val="000000"/>
                </a:solidFill>
                <a:effectLst/>
                <a:uLnTx/>
                <a:uFillTx/>
              </a:rPr>
              <a:t>) = 0.338 </a:t>
            </a:r>
            <a:r>
              <a:rPr kumimoji="0" lang="en-US" sz="2800" b="0" i="0" u="none" strike="noStrike" kern="0" cap="none" spc="0" normalizeH="0" baseline="0" noProof="0" dirty="0" err="1">
                <a:ln>
                  <a:noFill/>
                </a:ln>
                <a:solidFill>
                  <a:srgbClr val="000000"/>
                </a:solidFill>
                <a:effectLst/>
                <a:uLnTx/>
                <a:uFillTx/>
              </a:rPr>
              <a:t>mol</a:t>
            </a:r>
            <a:r>
              <a:rPr kumimoji="0" lang="en-US" sz="2800" b="0" i="0" u="none" strike="noStrike" kern="0" cap="none" spc="0" normalizeH="0" baseline="0" noProof="0" dirty="0">
                <a:ln>
                  <a:noFill/>
                </a:ln>
                <a:solidFill>
                  <a:srgbClr val="000000"/>
                </a:solidFill>
                <a:effectLst/>
                <a:uLnTx/>
                <a:uFillTx/>
              </a:rPr>
              <a:t>/L = 0.338 M</a:t>
            </a:r>
          </a:p>
        </p:txBody>
      </p:sp>
      <p:sp>
        <p:nvSpPr>
          <p:cNvPr id="21" name="AutoShape 16"/>
          <p:cNvSpPr>
            <a:spLocks noChangeArrowheads="1"/>
          </p:cNvSpPr>
          <p:nvPr/>
        </p:nvSpPr>
        <p:spPr bwMode="auto">
          <a:xfrm>
            <a:off x="6648169" y="4276689"/>
            <a:ext cx="2303462" cy="844550"/>
          </a:xfrm>
          <a:prstGeom prst="wedgeRoundRectCallout">
            <a:avLst>
              <a:gd name="adj1" fmla="val -69505"/>
              <a:gd name="adj2" fmla="val 11468"/>
              <a:gd name="adj3" fmla="val 16667"/>
            </a:avLst>
          </a:prstGeom>
          <a:solidFill>
            <a:srgbClr val="FFFFFF"/>
          </a:solidFill>
          <a:ln w="9525" algn="ctr">
            <a:solidFill>
              <a:srgbClr val="C0C0C0"/>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rPr>
              <a:t>Unit change!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rPr>
              <a:t>mL → L</a:t>
            </a:r>
          </a:p>
        </p:txBody>
      </p:sp>
      <p:sp>
        <p:nvSpPr>
          <p:cNvPr id="22" name="Line 17"/>
          <p:cNvSpPr>
            <a:spLocks noChangeShapeType="1"/>
          </p:cNvSpPr>
          <p:nvPr/>
        </p:nvSpPr>
        <p:spPr bwMode="auto">
          <a:xfrm>
            <a:off x="1501061" y="2360975"/>
            <a:ext cx="875634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 name="Rounded Rectangle 22"/>
          <p:cNvSpPr/>
          <p:nvPr/>
        </p:nvSpPr>
        <p:spPr bwMode="auto">
          <a:xfrm>
            <a:off x="6839356" y="5774422"/>
            <a:ext cx="1420985" cy="509815"/>
          </a:xfrm>
          <a:prstGeom prst="roundRect">
            <a:avLst/>
          </a:prstGeom>
          <a:noFill/>
          <a:ln w="25400"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800">
              <a:solidFill>
                <a:srgbClr val="000000"/>
              </a:solidFill>
              <a:cs typeface="Arial" charset="0"/>
            </a:endParaRPr>
          </a:p>
        </p:txBody>
      </p:sp>
    </p:spTree>
    <p:extLst>
      <p:ext uri="{BB962C8B-B14F-4D97-AF65-F5344CB8AC3E}">
        <p14:creationId xmlns:p14="http://schemas.microsoft.com/office/powerpoint/2010/main" val="705393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9652000" y="6248400"/>
            <a:ext cx="2540000" cy="457200"/>
          </a:xfrm>
          <a:prstGeom prst="rect">
            <a:avLst/>
          </a:prstGeom>
        </p:spPr>
        <p:txBody>
          <a:bodyPr/>
          <a:lstStyle/>
          <a:p>
            <a:pPr algn="l" rtl="0" eaLnBrk="0" fontAlgn="base" hangingPunct="0">
              <a:spcBef>
                <a:spcPct val="0"/>
              </a:spcBef>
              <a:spcAft>
                <a:spcPct val="0"/>
              </a:spcAft>
            </a:pPr>
            <a:fld id="{B0F05F90-8A3A-054E-950B-26E9F4F7663B}" type="slidenum">
              <a:rPr lang="en-US" sz="2400" smtClean="0">
                <a:solidFill>
                  <a:srgbClr val="000000"/>
                </a:solidFill>
              </a:rPr>
              <a:pPr algn="l" rtl="0" eaLnBrk="0" fontAlgn="base" hangingPunct="0">
                <a:spcBef>
                  <a:spcPct val="0"/>
                </a:spcBef>
                <a:spcAft>
                  <a:spcPct val="0"/>
                </a:spcAft>
              </a:pPr>
              <a:t>65</a:t>
            </a:fld>
            <a:endParaRPr lang="en-US" sz="2400">
              <a:solidFill>
                <a:srgbClr val="000000"/>
              </a:solidFill>
            </a:endParaRPr>
          </a:p>
        </p:txBody>
      </p:sp>
      <p:sp>
        <p:nvSpPr>
          <p:cNvPr id="6" name="Footer Placeholder 5"/>
          <p:cNvSpPr>
            <a:spLocks noGrp="1"/>
          </p:cNvSpPr>
          <p:nvPr>
            <p:ph type="ftr" sz="quarter" idx="4294967295"/>
          </p:nvPr>
        </p:nvSpPr>
        <p:spPr>
          <a:xfrm>
            <a:off x="0" y="6248400"/>
            <a:ext cx="6299200" cy="457200"/>
          </a:xfrm>
          <a:prstGeom prst="rect">
            <a:avLst/>
          </a:prstGeom>
        </p:spPr>
        <p:txBody>
          <a:bodyPr/>
          <a:lstStyle/>
          <a:p>
            <a:pPr algn="l" rtl="0" eaLnBrk="0" fontAlgn="base" hangingPunct="0">
              <a:spcBef>
                <a:spcPct val="0"/>
              </a:spcBef>
              <a:spcAft>
                <a:spcPct val="0"/>
              </a:spcAft>
            </a:pPr>
            <a:r>
              <a:rPr lang="he-IL" sz="2400">
                <a:solidFill>
                  <a:srgbClr val="000000"/>
                </a:solidFill>
              </a:rPr>
              <a:t>תגובות כימיות</a:t>
            </a:r>
            <a:endParaRPr lang="en-US" sz="2400" dirty="0">
              <a:solidFill>
                <a:srgbClr val="000000"/>
              </a:solidFill>
            </a:endParaRPr>
          </a:p>
        </p:txBody>
      </p:sp>
      <p:sp>
        <p:nvSpPr>
          <p:cNvPr id="7" name="Rectangle 2"/>
          <p:cNvSpPr txBox="1">
            <a:spLocks noChangeArrowheads="1"/>
          </p:cNvSpPr>
          <p:nvPr/>
        </p:nvSpPr>
        <p:spPr bwMode="auto">
          <a:xfrm>
            <a:off x="1348318" y="12407"/>
            <a:ext cx="8834437" cy="819150"/>
          </a:xfrm>
          <a:prstGeom prst="rect">
            <a:avLst/>
          </a:prstGeom>
          <a:noFill/>
          <a:ln>
            <a:noFill/>
          </a:ln>
          <a:effectLst/>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Cambria" pitchFamily="18" charset="0"/>
                <a:ea typeface="+mj-ea"/>
                <a:cs typeface="+mj-cs"/>
              </a:rPr>
              <a:t>Molarity</a:t>
            </a:r>
          </a:p>
        </p:txBody>
      </p:sp>
      <p:sp>
        <p:nvSpPr>
          <p:cNvPr id="25" name="Rectangle 5"/>
          <p:cNvSpPr txBox="1">
            <a:spLocks noChangeArrowheads="1"/>
          </p:cNvSpPr>
          <p:nvPr/>
        </p:nvSpPr>
        <p:spPr>
          <a:xfrm>
            <a:off x="330374" y="1056333"/>
            <a:ext cx="8909505" cy="520655"/>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7" tIns="44450" rIns="90487" bIns="44450">
            <a:spAutoFit/>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endParaRPr lang="en-US" kern="0" dirty="0"/>
          </a:p>
        </p:txBody>
      </p:sp>
      <p:sp>
        <p:nvSpPr>
          <p:cNvPr id="44" name="Rectangle 5"/>
          <p:cNvSpPr txBox="1">
            <a:spLocks noChangeArrowheads="1"/>
          </p:cNvSpPr>
          <p:nvPr/>
        </p:nvSpPr>
        <p:spPr>
          <a:xfrm>
            <a:off x="92980" y="894270"/>
            <a:ext cx="8909505" cy="1370013"/>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7" tIns="44450" rIns="90487" bIns="44450">
            <a:spAutoFit/>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r>
              <a:rPr lang="en-US" kern="0" dirty="0"/>
              <a:t>6.37 g of Al(NO</a:t>
            </a:r>
            <a:r>
              <a:rPr lang="en-US" kern="0" baseline="-25000" dirty="0"/>
              <a:t>3</a:t>
            </a:r>
            <a:r>
              <a:rPr lang="en-US" kern="0" dirty="0"/>
              <a:t>)</a:t>
            </a:r>
            <a:r>
              <a:rPr lang="en-US" kern="0" baseline="-25000" dirty="0"/>
              <a:t>3</a:t>
            </a:r>
            <a:r>
              <a:rPr lang="en-US" kern="0" dirty="0"/>
              <a:t> are dissolved to make a 250. mL aqueous solution.  Calculate (a) </a:t>
            </a:r>
            <a:r>
              <a:rPr lang="en-US" i="1" kern="0" dirty="0"/>
              <a:t>c</a:t>
            </a:r>
            <a:r>
              <a:rPr lang="en-US" kern="0" dirty="0"/>
              <a:t>(Al(NO</a:t>
            </a:r>
            <a:r>
              <a:rPr lang="en-US" kern="0" baseline="-25000" dirty="0"/>
              <a:t>3</a:t>
            </a:r>
            <a:r>
              <a:rPr lang="en-US" kern="0" dirty="0"/>
              <a:t>)</a:t>
            </a:r>
            <a:r>
              <a:rPr lang="en-US" kern="0" baseline="-25000" dirty="0"/>
              <a:t>3</a:t>
            </a:r>
            <a:r>
              <a:rPr lang="en-US" kern="0" dirty="0"/>
              <a:t>) (b) </a:t>
            </a:r>
            <a:r>
              <a:rPr lang="en-US" i="1" kern="0" dirty="0"/>
              <a:t>c</a:t>
            </a:r>
            <a:r>
              <a:rPr lang="en-US" kern="0" dirty="0"/>
              <a:t>(Al</a:t>
            </a:r>
            <a:r>
              <a:rPr lang="en-US" kern="0" baseline="30000" dirty="0"/>
              <a:t>3+</a:t>
            </a:r>
            <a:r>
              <a:rPr lang="en-US" kern="0" dirty="0"/>
              <a:t>) and </a:t>
            </a:r>
            <a:r>
              <a:rPr lang="en-US" i="1" kern="0" dirty="0"/>
              <a:t>c</a:t>
            </a:r>
            <a:r>
              <a:rPr lang="en-US" kern="0" dirty="0"/>
              <a:t>(NO</a:t>
            </a:r>
            <a:r>
              <a:rPr lang="en-US" kern="0" baseline="-25000" dirty="0"/>
              <a:t>3</a:t>
            </a:r>
            <a:r>
              <a:rPr lang="en-US" kern="0" baseline="30000" dirty="0"/>
              <a:t>-</a:t>
            </a:r>
            <a:r>
              <a:rPr lang="en-US" kern="0" dirty="0"/>
              <a:t>).</a:t>
            </a:r>
          </a:p>
        </p:txBody>
      </p:sp>
      <p:sp>
        <p:nvSpPr>
          <p:cNvPr id="45" name="Line 4"/>
          <p:cNvSpPr>
            <a:spLocks noChangeShapeType="1"/>
          </p:cNvSpPr>
          <p:nvPr/>
        </p:nvSpPr>
        <p:spPr bwMode="auto">
          <a:xfrm>
            <a:off x="155425" y="2315255"/>
            <a:ext cx="8486775"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r" rtl="0" eaLnBrk="1" hangingPunct="1"/>
            <a:endParaRPr lang="en-US" sz="1800" b="0" i="0" dirty="0">
              <a:solidFill>
                <a:srgbClr val="000000"/>
              </a:solidFill>
            </a:endParaRPr>
          </a:p>
        </p:txBody>
      </p:sp>
      <p:sp>
        <p:nvSpPr>
          <p:cNvPr id="46" name="Rectangle 3"/>
          <p:cNvSpPr>
            <a:spLocks noChangeArrowheads="1"/>
          </p:cNvSpPr>
          <p:nvPr/>
        </p:nvSpPr>
        <p:spPr bwMode="auto">
          <a:xfrm>
            <a:off x="131386" y="2484438"/>
            <a:ext cx="88328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609600" indent="-609600" algn="l" eaLnBrk="1" hangingPunct="1">
              <a:lnSpc>
                <a:spcPct val="80000"/>
              </a:lnSpc>
              <a:spcBef>
                <a:spcPct val="20000"/>
              </a:spcBef>
              <a:buFont typeface="Arial" charset="0"/>
              <a:buNone/>
            </a:pPr>
            <a:r>
              <a:rPr lang="en-US" sz="2800" b="0" i="0" dirty="0">
                <a:solidFill>
                  <a:srgbClr val="000000"/>
                </a:solidFill>
              </a:rPr>
              <a:t>(a) Al(NO</a:t>
            </a:r>
            <a:r>
              <a:rPr lang="en-US" sz="2800" b="0" i="0" baseline="-25000" dirty="0">
                <a:solidFill>
                  <a:srgbClr val="000000"/>
                </a:solidFill>
              </a:rPr>
              <a:t>3</a:t>
            </a:r>
            <a:r>
              <a:rPr lang="en-US" sz="2800" b="0" i="0" dirty="0">
                <a:solidFill>
                  <a:srgbClr val="000000"/>
                </a:solidFill>
              </a:rPr>
              <a:t>)</a:t>
            </a:r>
            <a:r>
              <a:rPr lang="en-US" sz="2800" b="0" i="0" baseline="-25000" dirty="0">
                <a:solidFill>
                  <a:srgbClr val="000000"/>
                </a:solidFill>
              </a:rPr>
              <a:t>3  </a:t>
            </a:r>
            <a:r>
              <a:rPr lang="en-US" sz="2800" b="0" i="0" dirty="0">
                <a:solidFill>
                  <a:srgbClr val="000000"/>
                </a:solidFill>
              </a:rPr>
              <a:t>molar mass = 26.98 + 3(14.00) + 9(16.00)</a:t>
            </a:r>
          </a:p>
        </p:txBody>
      </p:sp>
      <p:grpSp>
        <p:nvGrpSpPr>
          <p:cNvPr id="47" name="Group 11"/>
          <p:cNvGrpSpPr>
            <a:grpSpLocks/>
          </p:cNvGrpSpPr>
          <p:nvPr/>
        </p:nvGrpSpPr>
        <p:grpSpPr bwMode="auto">
          <a:xfrm>
            <a:off x="4135628" y="2814520"/>
            <a:ext cx="2063751" cy="946150"/>
            <a:chOff x="1840" y="2112"/>
            <a:chExt cx="1300" cy="596"/>
          </a:xfrm>
        </p:grpSpPr>
        <p:grpSp>
          <p:nvGrpSpPr>
            <p:cNvPr id="48" name="Group 12"/>
            <p:cNvGrpSpPr>
              <a:grpSpLocks/>
            </p:cNvGrpSpPr>
            <p:nvPr/>
          </p:nvGrpSpPr>
          <p:grpSpPr bwMode="auto">
            <a:xfrm>
              <a:off x="2662" y="2112"/>
              <a:ext cx="478" cy="596"/>
              <a:chOff x="5178" y="1579"/>
              <a:chExt cx="478" cy="596"/>
            </a:xfrm>
          </p:grpSpPr>
          <p:sp>
            <p:nvSpPr>
              <p:cNvPr id="50" name="Text Box 13"/>
              <p:cNvSpPr txBox="1">
                <a:spLocks noChangeArrowheads="1"/>
              </p:cNvSpPr>
              <p:nvPr/>
            </p:nvSpPr>
            <p:spPr bwMode="auto">
              <a:xfrm>
                <a:off x="5178" y="1579"/>
                <a:ext cx="478" cy="596"/>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a:r>
                  <a:rPr lang="en-US" sz="2800" b="0" i="0" dirty="0">
                    <a:solidFill>
                      <a:srgbClr val="000000"/>
                    </a:solidFill>
                  </a:rPr>
                  <a:t>g</a:t>
                </a:r>
              </a:p>
              <a:p>
                <a:pPr algn="ctr"/>
                <a:r>
                  <a:rPr lang="en-US" sz="2800" b="0" i="0" dirty="0" err="1">
                    <a:solidFill>
                      <a:srgbClr val="000000"/>
                    </a:solidFill>
                  </a:rPr>
                  <a:t>mol</a:t>
                </a:r>
                <a:endParaRPr lang="en-US" sz="2800" b="0" i="0" dirty="0">
                  <a:solidFill>
                    <a:srgbClr val="000000"/>
                  </a:solidFill>
                </a:endParaRPr>
              </a:p>
            </p:txBody>
          </p:sp>
          <p:sp>
            <p:nvSpPr>
              <p:cNvPr id="51" name="Line 14"/>
              <p:cNvSpPr>
                <a:spLocks noChangeShapeType="1"/>
              </p:cNvSpPr>
              <p:nvPr/>
            </p:nvSpPr>
            <p:spPr bwMode="auto">
              <a:xfrm>
                <a:off x="5277" y="1900"/>
                <a:ext cx="31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l" eaLnBrk="1" hangingPunct="1"/>
                <a:endParaRPr lang="en-US" sz="1800" b="0" i="0">
                  <a:solidFill>
                    <a:srgbClr val="000000"/>
                  </a:solidFill>
                </a:endParaRPr>
              </a:p>
            </p:txBody>
          </p:sp>
        </p:grpSp>
        <p:sp>
          <p:nvSpPr>
            <p:cNvPr id="49" name="Rectangle 15"/>
            <p:cNvSpPr>
              <a:spLocks noChangeArrowheads="1"/>
            </p:cNvSpPr>
            <p:nvPr/>
          </p:nvSpPr>
          <p:spPr bwMode="auto">
            <a:xfrm>
              <a:off x="1840" y="2257"/>
              <a:ext cx="1040"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609600" indent="-609600" algn="l" eaLnBrk="1" hangingPunct="1">
                <a:lnSpc>
                  <a:spcPct val="80000"/>
                </a:lnSpc>
                <a:spcBef>
                  <a:spcPct val="20000"/>
                </a:spcBef>
                <a:buFont typeface="Arial" charset="0"/>
                <a:buNone/>
              </a:pPr>
              <a:r>
                <a:rPr lang="en-US" sz="2800" b="0" i="0" dirty="0">
                  <a:solidFill>
                    <a:srgbClr val="000000"/>
                  </a:solidFill>
                </a:rPr>
                <a:t>= 213.0</a:t>
              </a:r>
            </a:p>
          </p:txBody>
        </p:sp>
      </p:grpSp>
      <p:grpSp>
        <p:nvGrpSpPr>
          <p:cNvPr id="3" name="Group 2"/>
          <p:cNvGrpSpPr/>
          <p:nvPr/>
        </p:nvGrpSpPr>
        <p:grpSpPr>
          <a:xfrm>
            <a:off x="0" y="3675003"/>
            <a:ext cx="6907786" cy="954107"/>
            <a:chOff x="4366766" y="4087717"/>
            <a:chExt cx="6411913" cy="954107"/>
          </a:xfrm>
        </p:grpSpPr>
        <p:sp>
          <p:nvSpPr>
            <p:cNvPr id="56" name="Rectangle 7"/>
            <p:cNvSpPr>
              <a:spLocks noChangeArrowheads="1"/>
            </p:cNvSpPr>
            <p:nvPr/>
          </p:nvSpPr>
          <p:spPr bwMode="auto">
            <a:xfrm>
              <a:off x="4366766" y="4417836"/>
              <a:ext cx="6411913"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285750" indent="-285750" algn="r" rtl="0" eaLnBrk="1" hangingPunct="1">
                <a:lnSpc>
                  <a:spcPct val="80000"/>
                </a:lnSpc>
                <a:spcBef>
                  <a:spcPct val="20000"/>
                </a:spcBef>
                <a:buFont typeface="Arial" charset="0"/>
                <a:buNone/>
              </a:pPr>
              <a:r>
                <a:rPr lang="en-US" sz="2800" b="0" dirty="0" err="1">
                  <a:solidFill>
                    <a:srgbClr val="000000"/>
                  </a:solidFill>
                </a:rPr>
                <a:t>n</a:t>
              </a:r>
              <a:r>
                <a:rPr lang="en-US" sz="2800" b="0" i="0" baseline="-25000" dirty="0" err="1">
                  <a:solidFill>
                    <a:srgbClr val="000000"/>
                  </a:solidFill>
                </a:rPr>
                <a:t>Al</a:t>
              </a:r>
              <a:r>
                <a:rPr lang="en-US" sz="2800" b="0" i="0" baseline="-25000" dirty="0">
                  <a:solidFill>
                    <a:srgbClr val="000000"/>
                  </a:solidFill>
                </a:rPr>
                <a:t>(NO</a:t>
              </a:r>
              <a:r>
                <a:rPr lang="en-US" sz="2000" b="0" i="0" baseline="-50000" dirty="0">
                  <a:solidFill>
                    <a:srgbClr val="000000"/>
                  </a:solidFill>
                </a:rPr>
                <a:t>3</a:t>
              </a:r>
              <a:r>
                <a:rPr lang="en-US" sz="2800" b="0" i="0" baseline="-25000" dirty="0">
                  <a:solidFill>
                    <a:srgbClr val="000000"/>
                  </a:solidFill>
                </a:rPr>
                <a:t>)</a:t>
              </a:r>
              <a:r>
                <a:rPr lang="en-US" sz="2000" b="0" i="0" baseline="-50000" dirty="0">
                  <a:solidFill>
                    <a:srgbClr val="000000"/>
                  </a:solidFill>
                </a:rPr>
                <a:t>3</a:t>
              </a:r>
              <a:r>
                <a:rPr lang="en-US" sz="2800" b="0" i="0" dirty="0">
                  <a:solidFill>
                    <a:srgbClr val="000000"/>
                  </a:solidFill>
                </a:rPr>
                <a:t>=        </a:t>
              </a:r>
              <a:r>
                <a:rPr lang="en-US" b="0" i="0" dirty="0">
                  <a:solidFill>
                    <a:srgbClr val="000000"/>
                  </a:solidFill>
                </a:rPr>
                <a:t>    	            </a:t>
              </a:r>
              <a:r>
                <a:rPr lang="en-US" sz="2800" b="0" i="0" dirty="0">
                  <a:solidFill>
                    <a:srgbClr val="000000"/>
                  </a:solidFill>
                </a:rPr>
                <a:t>= 2.991 x 10</a:t>
              </a:r>
              <a:r>
                <a:rPr lang="en-US" sz="2800" b="0" i="0" baseline="30000" dirty="0">
                  <a:solidFill>
                    <a:srgbClr val="000000"/>
                  </a:solidFill>
                </a:rPr>
                <a:t>-2 </a:t>
              </a:r>
              <a:r>
                <a:rPr lang="en-US" sz="2800" b="0" i="0" dirty="0" err="1">
                  <a:solidFill>
                    <a:srgbClr val="000000"/>
                  </a:solidFill>
                </a:rPr>
                <a:t>mol</a:t>
              </a:r>
              <a:endParaRPr lang="en-US" sz="2800" b="0" i="0" dirty="0">
                <a:solidFill>
                  <a:srgbClr val="000000"/>
                </a:solidFill>
              </a:endParaRPr>
            </a:p>
          </p:txBody>
        </p:sp>
        <p:grpSp>
          <p:nvGrpSpPr>
            <p:cNvPr id="2" name="Group 1"/>
            <p:cNvGrpSpPr/>
            <p:nvPr/>
          </p:nvGrpSpPr>
          <p:grpSpPr>
            <a:xfrm>
              <a:off x="6183848" y="4087717"/>
              <a:ext cx="1958153" cy="954107"/>
              <a:chOff x="6183848" y="4087717"/>
              <a:chExt cx="1958153" cy="954107"/>
            </a:xfrm>
          </p:grpSpPr>
          <p:sp>
            <p:nvSpPr>
              <p:cNvPr id="57" name="Text Box 9"/>
              <p:cNvSpPr txBox="1">
                <a:spLocks noChangeArrowheads="1"/>
              </p:cNvSpPr>
              <p:nvPr/>
            </p:nvSpPr>
            <p:spPr bwMode="auto">
              <a:xfrm>
                <a:off x="6225246" y="4087717"/>
                <a:ext cx="1916755" cy="954107"/>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rtl="0"/>
                <a:r>
                  <a:rPr lang="en-US" sz="2800" b="0" i="0" dirty="0">
                    <a:solidFill>
                      <a:srgbClr val="000000"/>
                    </a:solidFill>
                  </a:rPr>
                  <a:t>6.37 g</a:t>
                </a:r>
              </a:p>
              <a:p>
                <a:pPr algn="l" rtl="0"/>
                <a:r>
                  <a:rPr lang="en-US" sz="2800" b="0" i="0" dirty="0">
                    <a:solidFill>
                      <a:srgbClr val="000000"/>
                    </a:solidFill>
                  </a:rPr>
                  <a:t>213.0 g/</a:t>
                </a:r>
                <a:r>
                  <a:rPr lang="en-US" sz="2800" b="0" i="0" dirty="0" err="1">
                    <a:solidFill>
                      <a:srgbClr val="000000"/>
                    </a:solidFill>
                  </a:rPr>
                  <a:t>mol</a:t>
                </a:r>
                <a:endParaRPr lang="en-US" sz="2800" b="0" i="0" dirty="0">
                  <a:solidFill>
                    <a:srgbClr val="000000"/>
                  </a:solidFill>
                </a:endParaRPr>
              </a:p>
            </p:txBody>
          </p:sp>
          <p:sp>
            <p:nvSpPr>
              <p:cNvPr id="58" name="Line 10"/>
              <p:cNvSpPr>
                <a:spLocks noChangeShapeType="1"/>
              </p:cNvSpPr>
              <p:nvPr/>
            </p:nvSpPr>
            <p:spPr bwMode="auto">
              <a:xfrm>
                <a:off x="6183848" y="4587780"/>
                <a:ext cx="17668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r" rtl="0" eaLnBrk="1" hangingPunct="1"/>
                <a:endParaRPr lang="en-US" sz="1800" b="0" i="0">
                  <a:solidFill>
                    <a:srgbClr val="000000"/>
                  </a:solidFill>
                </a:endParaRPr>
              </a:p>
            </p:txBody>
          </p:sp>
        </p:grpSp>
      </p:grpSp>
      <p:sp>
        <p:nvSpPr>
          <p:cNvPr id="59" name="Rectangle 17"/>
          <p:cNvSpPr>
            <a:spLocks noChangeArrowheads="1"/>
          </p:cNvSpPr>
          <p:nvPr/>
        </p:nvSpPr>
        <p:spPr bwMode="auto">
          <a:xfrm>
            <a:off x="2162804" y="5587407"/>
            <a:ext cx="7077075"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285750" indent="-285750" algn="r" rtl="0" eaLnBrk="1" hangingPunct="1">
              <a:lnSpc>
                <a:spcPct val="80000"/>
              </a:lnSpc>
              <a:spcBef>
                <a:spcPct val="20000"/>
              </a:spcBef>
              <a:buFont typeface="Arial" charset="0"/>
              <a:buNone/>
            </a:pPr>
            <a:r>
              <a:rPr lang="en-US" sz="2800" b="0" dirty="0">
                <a:solidFill>
                  <a:srgbClr val="000000"/>
                </a:solidFill>
              </a:rPr>
              <a:t>c</a:t>
            </a:r>
            <a:r>
              <a:rPr lang="en-US" sz="2800" b="0" i="0" dirty="0">
                <a:solidFill>
                  <a:srgbClr val="000000"/>
                </a:solidFill>
              </a:rPr>
              <a:t>(Al(NO</a:t>
            </a:r>
            <a:r>
              <a:rPr lang="en-US" sz="2800" b="0" i="0" baseline="-25000" dirty="0">
                <a:solidFill>
                  <a:srgbClr val="000000"/>
                </a:solidFill>
              </a:rPr>
              <a:t>3</a:t>
            </a:r>
            <a:r>
              <a:rPr lang="en-US" sz="2800" b="0" i="0" dirty="0">
                <a:solidFill>
                  <a:srgbClr val="000000"/>
                </a:solidFill>
              </a:rPr>
              <a:t>)</a:t>
            </a:r>
            <a:r>
              <a:rPr lang="en-US" sz="2800" b="0" i="0" baseline="-25000" dirty="0">
                <a:solidFill>
                  <a:srgbClr val="000000"/>
                </a:solidFill>
              </a:rPr>
              <a:t>3</a:t>
            </a:r>
            <a:r>
              <a:rPr lang="en-US" sz="2800" b="0" i="0" dirty="0">
                <a:solidFill>
                  <a:srgbClr val="000000"/>
                </a:solidFill>
              </a:rPr>
              <a:t>) = </a:t>
            </a:r>
            <a:r>
              <a:rPr lang="en-US" b="0" i="0" dirty="0">
                <a:solidFill>
                  <a:srgbClr val="000000"/>
                </a:solidFill>
              </a:rPr>
              <a:t>    	    	 	          </a:t>
            </a:r>
            <a:r>
              <a:rPr lang="en-US" sz="2800" b="0" i="0" dirty="0">
                <a:solidFill>
                  <a:srgbClr val="000000"/>
                </a:solidFill>
              </a:rPr>
              <a:t>= 0.120 M</a:t>
            </a:r>
          </a:p>
        </p:txBody>
      </p:sp>
      <p:sp>
        <p:nvSpPr>
          <p:cNvPr id="60" name="Text Box 19"/>
          <p:cNvSpPr txBox="1">
            <a:spLocks noChangeArrowheads="1"/>
          </p:cNvSpPr>
          <p:nvPr/>
        </p:nvSpPr>
        <p:spPr bwMode="auto">
          <a:xfrm>
            <a:off x="4688077" y="5302250"/>
            <a:ext cx="2736850" cy="9461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rtl="0"/>
            <a:r>
              <a:rPr lang="en-US" sz="2800" b="0" i="0" dirty="0">
                <a:solidFill>
                  <a:srgbClr val="000000"/>
                </a:solidFill>
              </a:rPr>
              <a:t>2.991 x 10</a:t>
            </a:r>
            <a:r>
              <a:rPr lang="en-US" sz="2800" b="0" i="0" baseline="30000" dirty="0">
                <a:solidFill>
                  <a:srgbClr val="000000"/>
                </a:solidFill>
              </a:rPr>
              <a:t>-2</a:t>
            </a:r>
            <a:r>
              <a:rPr lang="en-US" sz="2800" b="0" i="0" dirty="0">
                <a:solidFill>
                  <a:srgbClr val="000000"/>
                </a:solidFill>
              </a:rPr>
              <a:t> </a:t>
            </a:r>
            <a:r>
              <a:rPr lang="en-US" sz="2800" b="0" i="0" dirty="0" err="1">
                <a:solidFill>
                  <a:srgbClr val="000000"/>
                </a:solidFill>
              </a:rPr>
              <a:t>mol</a:t>
            </a:r>
            <a:endParaRPr lang="en-US" sz="2800" b="0" i="0" dirty="0">
              <a:solidFill>
                <a:srgbClr val="000000"/>
              </a:solidFill>
            </a:endParaRPr>
          </a:p>
          <a:p>
            <a:pPr algn="ctr" rtl="0"/>
            <a:r>
              <a:rPr lang="en-US" sz="2800" b="0" i="0" dirty="0">
                <a:solidFill>
                  <a:srgbClr val="000000"/>
                </a:solidFill>
              </a:rPr>
              <a:t>0.250 L</a:t>
            </a:r>
          </a:p>
        </p:txBody>
      </p:sp>
      <p:sp>
        <p:nvSpPr>
          <p:cNvPr id="61" name="Line 20"/>
          <p:cNvSpPr>
            <a:spLocks noChangeShapeType="1"/>
          </p:cNvSpPr>
          <p:nvPr/>
        </p:nvSpPr>
        <p:spPr bwMode="auto">
          <a:xfrm>
            <a:off x="4714714" y="5766436"/>
            <a:ext cx="26558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l" eaLnBrk="1" hangingPunct="1"/>
            <a:endParaRPr lang="en-US" sz="1800" b="0" i="0">
              <a:solidFill>
                <a:srgbClr val="000000"/>
              </a:solidFill>
            </a:endParaRPr>
          </a:p>
        </p:txBody>
      </p:sp>
    </p:spTree>
    <p:extLst>
      <p:ext uri="{BB962C8B-B14F-4D97-AF65-F5344CB8AC3E}">
        <p14:creationId xmlns:p14="http://schemas.microsoft.com/office/powerpoint/2010/main" val="2848045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9652000" y="6248400"/>
            <a:ext cx="2540000" cy="457200"/>
          </a:xfrm>
          <a:prstGeom prst="rect">
            <a:avLst/>
          </a:prstGeom>
        </p:spPr>
        <p:txBody>
          <a:bodyPr/>
          <a:lstStyle/>
          <a:p>
            <a:pPr algn="l" rtl="0" eaLnBrk="0" fontAlgn="base" hangingPunct="0">
              <a:spcBef>
                <a:spcPct val="0"/>
              </a:spcBef>
              <a:spcAft>
                <a:spcPct val="0"/>
              </a:spcAft>
            </a:pPr>
            <a:fld id="{B0F05F90-8A3A-054E-950B-26E9F4F7663B}" type="slidenum">
              <a:rPr lang="en-US" sz="2400" smtClean="0">
                <a:solidFill>
                  <a:srgbClr val="000000"/>
                </a:solidFill>
              </a:rPr>
              <a:pPr algn="l" rtl="0" eaLnBrk="0" fontAlgn="base" hangingPunct="0">
                <a:spcBef>
                  <a:spcPct val="0"/>
                </a:spcBef>
                <a:spcAft>
                  <a:spcPct val="0"/>
                </a:spcAft>
              </a:pPr>
              <a:t>66</a:t>
            </a:fld>
            <a:endParaRPr lang="en-US" sz="2400">
              <a:solidFill>
                <a:srgbClr val="000000"/>
              </a:solidFill>
            </a:endParaRPr>
          </a:p>
        </p:txBody>
      </p:sp>
      <p:sp>
        <p:nvSpPr>
          <p:cNvPr id="6" name="Footer Placeholder 5"/>
          <p:cNvSpPr>
            <a:spLocks noGrp="1"/>
          </p:cNvSpPr>
          <p:nvPr>
            <p:ph type="ftr" sz="quarter" idx="4294967295"/>
          </p:nvPr>
        </p:nvSpPr>
        <p:spPr>
          <a:xfrm>
            <a:off x="0" y="6248400"/>
            <a:ext cx="6299200" cy="457200"/>
          </a:xfrm>
          <a:prstGeom prst="rect">
            <a:avLst/>
          </a:prstGeom>
        </p:spPr>
        <p:txBody>
          <a:bodyPr/>
          <a:lstStyle/>
          <a:p>
            <a:pPr algn="l" rtl="0" eaLnBrk="0" fontAlgn="base" hangingPunct="0">
              <a:spcBef>
                <a:spcPct val="0"/>
              </a:spcBef>
              <a:spcAft>
                <a:spcPct val="0"/>
              </a:spcAft>
            </a:pPr>
            <a:r>
              <a:rPr lang="he-IL" sz="2400">
                <a:solidFill>
                  <a:srgbClr val="000000"/>
                </a:solidFill>
              </a:rPr>
              <a:t>תגובות כימיות</a:t>
            </a:r>
            <a:endParaRPr lang="en-US" sz="2400" dirty="0">
              <a:solidFill>
                <a:srgbClr val="000000"/>
              </a:solidFill>
            </a:endParaRPr>
          </a:p>
        </p:txBody>
      </p:sp>
      <p:sp>
        <p:nvSpPr>
          <p:cNvPr id="7" name="Rectangle 2"/>
          <p:cNvSpPr txBox="1">
            <a:spLocks noChangeArrowheads="1"/>
          </p:cNvSpPr>
          <p:nvPr/>
        </p:nvSpPr>
        <p:spPr bwMode="auto">
          <a:xfrm>
            <a:off x="1348318" y="12407"/>
            <a:ext cx="8834437" cy="819150"/>
          </a:xfrm>
          <a:prstGeom prst="rect">
            <a:avLst/>
          </a:prstGeom>
          <a:noFill/>
          <a:ln>
            <a:noFill/>
          </a:ln>
          <a:effectLst/>
          <a:extLs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Cambria" pitchFamily="18" charset="0"/>
                <a:ea typeface="+mj-ea"/>
                <a:cs typeface="+mj-cs"/>
              </a:rPr>
              <a:t>Molarity</a:t>
            </a:r>
          </a:p>
        </p:txBody>
      </p:sp>
      <p:sp>
        <p:nvSpPr>
          <p:cNvPr id="25" name="Rectangle 5"/>
          <p:cNvSpPr txBox="1">
            <a:spLocks noChangeArrowheads="1"/>
          </p:cNvSpPr>
          <p:nvPr/>
        </p:nvSpPr>
        <p:spPr>
          <a:xfrm>
            <a:off x="330374" y="1056333"/>
            <a:ext cx="8909505" cy="520655"/>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7" tIns="44450" rIns="90487" bIns="44450">
            <a:spAutoFit/>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endParaRPr lang="en-US" kern="0" dirty="0"/>
          </a:p>
        </p:txBody>
      </p:sp>
      <p:sp>
        <p:nvSpPr>
          <p:cNvPr id="22" name="Rectangle 3"/>
          <p:cNvSpPr txBox="1">
            <a:spLocks noChangeArrowheads="1"/>
          </p:cNvSpPr>
          <p:nvPr/>
        </p:nvSpPr>
        <p:spPr>
          <a:xfrm>
            <a:off x="155425" y="952481"/>
            <a:ext cx="8610600" cy="363538"/>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r>
              <a:rPr lang="en-US" sz="1800" kern="0">
                <a:solidFill>
                  <a:schemeClr val="accent2"/>
                </a:solidFill>
              </a:rPr>
              <a:t>6.37 g of Al(NO</a:t>
            </a:r>
            <a:r>
              <a:rPr lang="en-US" sz="1800" kern="0" baseline="-25000">
                <a:solidFill>
                  <a:schemeClr val="accent2"/>
                </a:solidFill>
              </a:rPr>
              <a:t>3</a:t>
            </a:r>
            <a:r>
              <a:rPr lang="en-US" sz="1800" kern="0">
                <a:solidFill>
                  <a:schemeClr val="accent2"/>
                </a:solidFill>
              </a:rPr>
              <a:t>)</a:t>
            </a:r>
            <a:r>
              <a:rPr lang="en-US" sz="1800" kern="0" baseline="-25000">
                <a:solidFill>
                  <a:schemeClr val="accent2"/>
                </a:solidFill>
              </a:rPr>
              <a:t>3</a:t>
            </a:r>
            <a:r>
              <a:rPr lang="en-US" sz="1800" kern="0">
                <a:solidFill>
                  <a:schemeClr val="accent2"/>
                </a:solidFill>
              </a:rPr>
              <a:t> in a 250. mL solution.  (a) </a:t>
            </a:r>
            <a:r>
              <a:rPr lang="en-US" sz="1800" i="1" kern="0">
                <a:solidFill>
                  <a:schemeClr val="accent2"/>
                </a:solidFill>
              </a:rPr>
              <a:t>c</a:t>
            </a:r>
            <a:r>
              <a:rPr lang="en-US" sz="1800" kern="0">
                <a:solidFill>
                  <a:schemeClr val="accent2"/>
                </a:solidFill>
              </a:rPr>
              <a:t>(Al(NO</a:t>
            </a:r>
            <a:r>
              <a:rPr lang="en-US" sz="1800" kern="0" baseline="-25000">
                <a:solidFill>
                  <a:schemeClr val="accent2"/>
                </a:solidFill>
              </a:rPr>
              <a:t>3</a:t>
            </a:r>
            <a:r>
              <a:rPr lang="en-US" sz="1800" kern="0">
                <a:solidFill>
                  <a:schemeClr val="accent2"/>
                </a:solidFill>
              </a:rPr>
              <a:t>)</a:t>
            </a:r>
            <a:r>
              <a:rPr lang="en-US" sz="1800" kern="0" baseline="-25000">
                <a:solidFill>
                  <a:schemeClr val="accent2"/>
                </a:solidFill>
              </a:rPr>
              <a:t>3</a:t>
            </a:r>
            <a:r>
              <a:rPr lang="en-US" sz="1800" kern="0">
                <a:solidFill>
                  <a:schemeClr val="accent2"/>
                </a:solidFill>
              </a:rPr>
              <a:t>)? (b) </a:t>
            </a:r>
            <a:r>
              <a:rPr lang="en-US" sz="1800" i="1" kern="0">
                <a:solidFill>
                  <a:schemeClr val="accent2"/>
                </a:solidFill>
              </a:rPr>
              <a:t>c</a:t>
            </a:r>
            <a:r>
              <a:rPr lang="en-US" sz="1800" kern="0">
                <a:solidFill>
                  <a:schemeClr val="accent2"/>
                </a:solidFill>
              </a:rPr>
              <a:t>(Al</a:t>
            </a:r>
            <a:r>
              <a:rPr lang="en-US" sz="1800" kern="0" baseline="30000">
                <a:solidFill>
                  <a:schemeClr val="accent2"/>
                </a:solidFill>
              </a:rPr>
              <a:t>3+</a:t>
            </a:r>
            <a:r>
              <a:rPr lang="en-US" sz="1800" kern="0">
                <a:solidFill>
                  <a:schemeClr val="accent2"/>
                </a:solidFill>
              </a:rPr>
              <a:t>) and </a:t>
            </a:r>
            <a:r>
              <a:rPr lang="en-US" sz="1800" i="1" kern="0">
                <a:solidFill>
                  <a:schemeClr val="accent2"/>
                </a:solidFill>
              </a:rPr>
              <a:t>c</a:t>
            </a:r>
            <a:r>
              <a:rPr lang="en-US" sz="1800" kern="0">
                <a:solidFill>
                  <a:schemeClr val="accent2"/>
                </a:solidFill>
              </a:rPr>
              <a:t>(NO</a:t>
            </a:r>
            <a:r>
              <a:rPr lang="en-US" sz="1800" kern="0" baseline="-25000">
                <a:solidFill>
                  <a:schemeClr val="accent2"/>
                </a:solidFill>
              </a:rPr>
              <a:t>3</a:t>
            </a:r>
            <a:r>
              <a:rPr lang="en-US" sz="1800" kern="0" baseline="30000">
                <a:solidFill>
                  <a:schemeClr val="accent2"/>
                </a:solidFill>
              </a:rPr>
              <a:t>-</a:t>
            </a:r>
            <a:r>
              <a:rPr lang="en-US" sz="1800" kern="0">
                <a:solidFill>
                  <a:schemeClr val="accent2"/>
                </a:solidFill>
              </a:rPr>
              <a:t>)?</a:t>
            </a:r>
            <a:endParaRPr lang="en-US" sz="1800" kern="0" dirty="0">
              <a:solidFill>
                <a:schemeClr val="accent2"/>
              </a:solidFill>
            </a:endParaRPr>
          </a:p>
        </p:txBody>
      </p:sp>
      <p:sp>
        <p:nvSpPr>
          <p:cNvPr id="23" name="Rectangle 4"/>
          <p:cNvSpPr>
            <a:spLocks noChangeArrowheads="1"/>
          </p:cNvSpPr>
          <p:nvPr/>
        </p:nvSpPr>
        <p:spPr bwMode="auto">
          <a:xfrm>
            <a:off x="117020" y="1451676"/>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285750" indent="-285750" algn="l" rtl="0" eaLnBrk="1" hangingPunct="1">
              <a:spcBef>
                <a:spcPct val="20000"/>
              </a:spcBef>
              <a:buFont typeface="Arial" charset="0"/>
              <a:buNone/>
            </a:pPr>
            <a:r>
              <a:rPr lang="en-US" sz="2800" b="0" i="0" dirty="0">
                <a:solidFill>
                  <a:srgbClr val="000000"/>
                </a:solidFill>
              </a:rPr>
              <a:t>(b) Molarity of Al</a:t>
            </a:r>
            <a:r>
              <a:rPr lang="en-US" sz="2800" b="0" i="0" baseline="30000" dirty="0">
                <a:solidFill>
                  <a:srgbClr val="000000"/>
                </a:solidFill>
              </a:rPr>
              <a:t>3+</a:t>
            </a:r>
            <a:r>
              <a:rPr lang="en-US" sz="2800" b="0" i="0" dirty="0">
                <a:solidFill>
                  <a:srgbClr val="000000"/>
                </a:solidFill>
              </a:rPr>
              <a:t> , NO</a:t>
            </a:r>
            <a:r>
              <a:rPr lang="en-US" sz="2800" b="0" i="0" baseline="-25000" dirty="0">
                <a:solidFill>
                  <a:srgbClr val="000000"/>
                </a:solidFill>
              </a:rPr>
              <a:t>3</a:t>
            </a:r>
            <a:r>
              <a:rPr lang="en-US" sz="2800" b="0" i="0" baseline="30000" dirty="0">
                <a:solidFill>
                  <a:srgbClr val="000000"/>
                </a:solidFill>
              </a:rPr>
              <a:t>-</a:t>
            </a:r>
            <a:r>
              <a:rPr lang="en-US" sz="2800" b="0" i="0" dirty="0">
                <a:solidFill>
                  <a:srgbClr val="000000"/>
                </a:solidFill>
              </a:rPr>
              <a:t>?   	</a:t>
            </a:r>
          </a:p>
          <a:p>
            <a:pPr marL="285750" indent="-285750" algn="l" rtl="0" eaLnBrk="1" hangingPunct="1">
              <a:spcBef>
                <a:spcPct val="20000"/>
              </a:spcBef>
              <a:buFont typeface="Arial" charset="0"/>
              <a:buNone/>
            </a:pPr>
            <a:r>
              <a:rPr lang="en-US" sz="2800" b="0" i="0" dirty="0">
                <a:solidFill>
                  <a:srgbClr val="000000"/>
                </a:solidFill>
              </a:rPr>
              <a:t>		Al(NO</a:t>
            </a:r>
            <a:r>
              <a:rPr lang="en-US" sz="2800" b="0" i="0" baseline="-25000" dirty="0">
                <a:solidFill>
                  <a:srgbClr val="000000"/>
                </a:solidFill>
              </a:rPr>
              <a:t>3</a:t>
            </a:r>
            <a:r>
              <a:rPr lang="en-US" sz="2800" b="0" i="0" dirty="0">
                <a:solidFill>
                  <a:srgbClr val="000000"/>
                </a:solidFill>
              </a:rPr>
              <a:t>)</a:t>
            </a:r>
            <a:r>
              <a:rPr lang="en-US" sz="2800" b="0" i="0" baseline="-25000" dirty="0">
                <a:solidFill>
                  <a:srgbClr val="000000"/>
                </a:solidFill>
              </a:rPr>
              <a:t>3</a:t>
            </a:r>
            <a:r>
              <a:rPr lang="en-US" sz="2800" b="0" i="0" dirty="0">
                <a:solidFill>
                  <a:srgbClr val="000000"/>
                </a:solidFill>
              </a:rPr>
              <a:t>(</a:t>
            </a:r>
            <a:r>
              <a:rPr lang="en-US" sz="2800" b="0" i="0" dirty="0" err="1">
                <a:solidFill>
                  <a:srgbClr val="000000"/>
                </a:solidFill>
              </a:rPr>
              <a:t>aq</a:t>
            </a:r>
            <a:r>
              <a:rPr lang="en-US" sz="2800" b="0" i="0" dirty="0">
                <a:solidFill>
                  <a:srgbClr val="000000"/>
                </a:solidFill>
              </a:rPr>
              <a:t>)   </a:t>
            </a:r>
            <a:r>
              <a:rPr lang="en-US" sz="2800" b="0" i="0" dirty="0">
                <a:solidFill>
                  <a:srgbClr val="000000"/>
                </a:solidFill>
                <a:sym typeface="Arial" charset="0"/>
              </a:rPr>
              <a:t>→   </a:t>
            </a:r>
            <a:r>
              <a:rPr lang="en-US" sz="2800" b="0" i="0" dirty="0">
                <a:solidFill>
                  <a:srgbClr val="000000"/>
                </a:solidFill>
              </a:rPr>
              <a:t>Al</a:t>
            </a:r>
            <a:r>
              <a:rPr lang="en-US" sz="2800" b="0" i="0" baseline="30000" dirty="0">
                <a:solidFill>
                  <a:srgbClr val="000000"/>
                </a:solidFill>
              </a:rPr>
              <a:t>3+</a:t>
            </a:r>
            <a:r>
              <a:rPr lang="en-US" sz="2800" b="0" i="0" dirty="0">
                <a:solidFill>
                  <a:srgbClr val="000000"/>
                </a:solidFill>
              </a:rPr>
              <a:t>(</a:t>
            </a:r>
            <a:r>
              <a:rPr lang="en-US" sz="2800" b="0" i="0" dirty="0" err="1">
                <a:solidFill>
                  <a:srgbClr val="000000"/>
                </a:solidFill>
              </a:rPr>
              <a:t>aq</a:t>
            </a:r>
            <a:r>
              <a:rPr lang="en-US" sz="2800" b="0" i="0" dirty="0">
                <a:solidFill>
                  <a:srgbClr val="000000"/>
                </a:solidFill>
              </a:rPr>
              <a:t>) +  </a:t>
            </a:r>
            <a:r>
              <a:rPr lang="en-US" sz="2800" b="0" i="0" dirty="0">
                <a:solidFill>
                  <a:srgbClr val="CC0000"/>
                </a:solidFill>
                <a:effectLst>
                  <a:outerShdw blurRad="38100" dist="38100" dir="2700000" algn="tl">
                    <a:srgbClr val="000000"/>
                  </a:outerShdw>
                </a:effectLst>
              </a:rPr>
              <a:t>3 </a:t>
            </a:r>
            <a:r>
              <a:rPr lang="en-US" sz="2800" b="0" i="0" dirty="0">
                <a:solidFill>
                  <a:srgbClr val="000000"/>
                </a:solidFill>
              </a:rPr>
              <a:t>NO</a:t>
            </a:r>
            <a:r>
              <a:rPr lang="en-US" sz="2800" b="0" i="0" baseline="-25000" dirty="0">
                <a:solidFill>
                  <a:srgbClr val="000000"/>
                </a:solidFill>
              </a:rPr>
              <a:t>3</a:t>
            </a:r>
            <a:r>
              <a:rPr lang="en-US" sz="2800" b="0" i="0" baseline="30000" dirty="0">
                <a:solidFill>
                  <a:srgbClr val="000000"/>
                </a:solidFill>
              </a:rPr>
              <a:t>-</a:t>
            </a:r>
            <a:r>
              <a:rPr lang="en-US" sz="2800" b="0" i="0" dirty="0">
                <a:solidFill>
                  <a:srgbClr val="000000"/>
                </a:solidFill>
              </a:rPr>
              <a:t>(</a:t>
            </a:r>
            <a:r>
              <a:rPr lang="en-US" sz="2800" b="0" i="0" dirty="0" err="1">
                <a:solidFill>
                  <a:srgbClr val="000000"/>
                </a:solidFill>
              </a:rPr>
              <a:t>aq</a:t>
            </a:r>
            <a:r>
              <a:rPr lang="en-US" sz="2800" b="0" i="0" dirty="0">
                <a:solidFill>
                  <a:srgbClr val="000000"/>
                </a:solidFill>
              </a:rPr>
              <a:t>)</a:t>
            </a:r>
          </a:p>
        </p:txBody>
      </p:sp>
      <p:grpSp>
        <p:nvGrpSpPr>
          <p:cNvPr id="24" name="Group 7"/>
          <p:cNvGrpSpPr>
            <a:grpSpLocks/>
          </p:cNvGrpSpPr>
          <p:nvPr/>
        </p:nvGrpSpPr>
        <p:grpSpPr bwMode="auto">
          <a:xfrm>
            <a:off x="313381" y="3492500"/>
            <a:ext cx="8294688" cy="960438"/>
            <a:chOff x="316" y="2958"/>
            <a:chExt cx="5225" cy="605"/>
          </a:xfrm>
        </p:grpSpPr>
        <p:sp>
          <p:nvSpPr>
            <p:cNvPr id="26" name="Rectangle 8"/>
            <p:cNvSpPr>
              <a:spLocks noChangeArrowheads="1"/>
            </p:cNvSpPr>
            <p:nvPr/>
          </p:nvSpPr>
          <p:spPr bwMode="auto">
            <a:xfrm>
              <a:off x="316" y="3055"/>
              <a:ext cx="5225"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285750" indent="-285750" algn="l" rtl="0" eaLnBrk="1" hangingPunct="1">
                <a:lnSpc>
                  <a:spcPct val="80000"/>
                </a:lnSpc>
                <a:spcBef>
                  <a:spcPct val="20000"/>
                </a:spcBef>
                <a:buFont typeface="Arial" charset="0"/>
                <a:buNone/>
              </a:pPr>
              <a:r>
                <a:rPr lang="en-US" sz="2800" b="0" dirty="0">
                  <a:solidFill>
                    <a:srgbClr val="000000"/>
                  </a:solidFill>
                </a:rPr>
                <a:t>c</a:t>
              </a:r>
              <a:r>
                <a:rPr lang="en-US" sz="2800" b="0" i="0" dirty="0">
                  <a:solidFill>
                    <a:srgbClr val="000000"/>
                  </a:solidFill>
                </a:rPr>
                <a:t>(Al</a:t>
              </a:r>
              <a:r>
                <a:rPr lang="en-US" sz="2800" b="0" i="0" baseline="30000" dirty="0">
                  <a:solidFill>
                    <a:srgbClr val="000000"/>
                  </a:solidFill>
                </a:rPr>
                <a:t>3+</a:t>
              </a:r>
              <a:r>
                <a:rPr lang="en-US" sz="2800" b="0" i="0" dirty="0">
                  <a:solidFill>
                    <a:srgbClr val="000000"/>
                  </a:solidFill>
                </a:rPr>
                <a:t>) =0.120 M Al(NO</a:t>
              </a:r>
              <a:r>
                <a:rPr lang="en-US" sz="2800" b="0" i="0" baseline="-25000" dirty="0">
                  <a:solidFill>
                    <a:srgbClr val="000000"/>
                  </a:solidFill>
                </a:rPr>
                <a:t>3</a:t>
              </a:r>
              <a:r>
                <a:rPr lang="en-US" sz="2800" b="0" i="0" dirty="0">
                  <a:solidFill>
                    <a:srgbClr val="000000"/>
                  </a:solidFill>
                </a:rPr>
                <a:t>)</a:t>
              </a:r>
              <a:r>
                <a:rPr lang="en-US" sz="2800" b="0" i="0" baseline="-25000" dirty="0">
                  <a:solidFill>
                    <a:srgbClr val="000000"/>
                  </a:solidFill>
                </a:rPr>
                <a:t>3</a:t>
              </a:r>
              <a:r>
                <a:rPr lang="en-US" sz="2800" b="0" i="0" dirty="0">
                  <a:solidFill>
                    <a:srgbClr val="000000"/>
                  </a:solidFill>
                </a:rPr>
                <a:t>		   = 0.120 M Al</a:t>
              </a:r>
              <a:r>
                <a:rPr lang="en-US" sz="2800" b="0" i="0" baseline="30000" dirty="0">
                  <a:solidFill>
                    <a:srgbClr val="000000"/>
                  </a:solidFill>
                </a:rPr>
                <a:t>3+</a:t>
              </a:r>
            </a:p>
          </p:txBody>
        </p:sp>
        <p:grpSp>
          <p:nvGrpSpPr>
            <p:cNvPr id="27" name="Group 9"/>
            <p:cNvGrpSpPr>
              <a:grpSpLocks/>
            </p:cNvGrpSpPr>
            <p:nvPr/>
          </p:nvGrpSpPr>
          <p:grpSpPr bwMode="auto">
            <a:xfrm>
              <a:off x="2880" y="2958"/>
              <a:ext cx="1260" cy="605"/>
              <a:chOff x="2904" y="3200"/>
              <a:chExt cx="1210" cy="605"/>
            </a:xfrm>
          </p:grpSpPr>
          <p:sp>
            <p:nvSpPr>
              <p:cNvPr id="28" name="Rectangle 10"/>
              <p:cNvSpPr>
                <a:spLocks noChangeArrowheads="1"/>
              </p:cNvSpPr>
              <p:nvPr/>
            </p:nvSpPr>
            <p:spPr bwMode="auto">
              <a:xfrm>
                <a:off x="2904" y="3200"/>
                <a:ext cx="1210" cy="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285750" indent="-285750" algn="l" rtl="0" eaLnBrk="1" hangingPunct="1">
                  <a:lnSpc>
                    <a:spcPct val="80000"/>
                  </a:lnSpc>
                  <a:spcBef>
                    <a:spcPct val="20000"/>
                  </a:spcBef>
                  <a:buFont typeface="Arial" charset="0"/>
                  <a:buNone/>
                </a:pPr>
                <a:r>
                  <a:rPr lang="en-US" sz="2800" b="0" i="0" dirty="0">
                    <a:solidFill>
                      <a:srgbClr val="000000"/>
                    </a:solidFill>
                  </a:rPr>
                  <a:t>1 Al</a:t>
                </a:r>
                <a:r>
                  <a:rPr lang="en-US" sz="2800" b="0" i="0" baseline="30000" dirty="0">
                    <a:solidFill>
                      <a:srgbClr val="000000"/>
                    </a:solidFill>
                  </a:rPr>
                  <a:t>3+</a:t>
                </a:r>
                <a:r>
                  <a:rPr lang="en-US" sz="2800" b="0" i="0" dirty="0">
                    <a:solidFill>
                      <a:srgbClr val="000000"/>
                    </a:solidFill>
                  </a:rPr>
                  <a:t> </a:t>
                </a:r>
              </a:p>
              <a:p>
                <a:pPr marL="285750" indent="-285750" algn="l" rtl="0" eaLnBrk="1" hangingPunct="1">
                  <a:lnSpc>
                    <a:spcPct val="80000"/>
                  </a:lnSpc>
                  <a:spcBef>
                    <a:spcPct val="20000"/>
                  </a:spcBef>
                  <a:buFont typeface="Arial" charset="0"/>
                  <a:buNone/>
                </a:pPr>
                <a:r>
                  <a:rPr lang="en-US" sz="2800" b="0" i="0" dirty="0">
                    <a:solidFill>
                      <a:srgbClr val="000000"/>
                    </a:solidFill>
                  </a:rPr>
                  <a:t>1 Al(NO</a:t>
                </a:r>
                <a:r>
                  <a:rPr lang="en-US" sz="2800" b="0" i="0" baseline="-25000" dirty="0">
                    <a:solidFill>
                      <a:srgbClr val="000000"/>
                    </a:solidFill>
                  </a:rPr>
                  <a:t>3</a:t>
                </a:r>
                <a:r>
                  <a:rPr lang="en-US" sz="2800" b="0" i="0" dirty="0">
                    <a:solidFill>
                      <a:srgbClr val="000000"/>
                    </a:solidFill>
                  </a:rPr>
                  <a:t>)</a:t>
                </a:r>
                <a:r>
                  <a:rPr lang="en-US" sz="2800" b="0" i="0" baseline="-25000" dirty="0">
                    <a:solidFill>
                      <a:srgbClr val="000000"/>
                    </a:solidFill>
                  </a:rPr>
                  <a:t>3</a:t>
                </a:r>
                <a:endParaRPr lang="en-US" sz="2800" b="0" i="0" baseline="30000" dirty="0">
                  <a:solidFill>
                    <a:srgbClr val="000000"/>
                  </a:solidFill>
                </a:endParaRPr>
              </a:p>
            </p:txBody>
          </p:sp>
          <p:sp>
            <p:nvSpPr>
              <p:cNvPr id="29" name="Line 11"/>
              <p:cNvSpPr>
                <a:spLocks noChangeShapeType="1"/>
              </p:cNvSpPr>
              <p:nvPr/>
            </p:nvSpPr>
            <p:spPr bwMode="auto">
              <a:xfrm>
                <a:off x="2964" y="3466"/>
                <a:ext cx="83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l" rtl="0" eaLnBrk="1" hangingPunct="1"/>
                <a:endParaRPr lang="en-US" sz="1800" b="0" i="0">
                  <a:solidFill>
                    <a:srgbClr val="000000"/>
                  </a:solidFill>
                </a:endParaRPr>
              </a:p>
            </p:txBody>
          </p:sp>
        </p:grpSp>
      </p:grpSp>
      <p:grpSp>
        <p:nvGrpSpPr>
          <p:cNvPr id="30" name="Group 12"/>
          <p:cNvGrpSpPr>
            <a:grpSpLocks/>
          </p:cNvGrpSpPr>
          <p:nvPr/>
        </p:nvGrpSpPr>
        <p:grpSpPr bwMode="auto">
          <a:xfrm>
            <a:off x="231315" y="5502275"/>
            <a:ext cx="8680450" cy="960438"/>
            <a:chOff x="73" y="3539"/>
            <a:chExt cx="5468" cy="605"/>
          </a:xfrm>
        </p:grpSpPr>
        <p:sp>
          <p:nvSpPr>
            <p:cNvPr id="31" name="Rectangle 13"/>
            <p:cNvSpPr>
              <a:spLocks noChangeArrowheads="1"/>
            </p:cNvSpPr>
            <p:nvPr/>
          </p:nvSpPr>
          <p:spPr bwMode="auto">
            <a:xfrm>
              <a:off x="73" y="3612"/>
              <a:ext cx="5468"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285750" indent="-285750" algn="l" rtl="0" eaLnBrk="1" hangingPunct="1">
                <a:lnSpc>
                  <a:spcPct val="80000"/>
                </a:lnSpc>
                <a:spcBef>
                  <a:spcPct val="20000"/>
                </a:spcBef>
                <a:buFont typeface="Arial" charset="0"/>
                <a:buNone/>
              </a:pPr>
              <a:r>
                <a:rPr lang="en-US" sz="2800" b="0" dirty="0">
                  <a:solidFill>
                    <a:srgbClr val="000000"/>
                  </a:solidFill>
                </a:rPr>
                <a:t>c</a:t>
              </a:r>
              <a:r>
                <a:rPr lang="en-US" sz="2800" b="0" i="0" dirty="0">
                  <a:solidFill>
                    <a:srgbClr val="000000"/>
                  </a:solidFill>
                </a:rPr>
                <a:t>(NO</a:t>
              </a:r>
              <a:r>
                <a:rPr lang="en-US" sz="2800" b="0" i="0" baseline="-25000" dirty="0">
                  <a:solidFill>
                    <a:srgbClr val="000000"/>
                  </a:solidFill>
                </a:rPr>
                <a:t>3</a:t>
              </a:r>
              <a:r>
                <a:rPr lang="en-US" sz="2800" b="0" i="0" baseline="30000" dirty="0">
                  <a:solidFill>
                    <a:srgbClr val="000000"/>
                  </a:solidFill>
                </a:rPr>
                <a:t>-</a:t>
              </a:r>
              <a:r>
                <a:rPr lang="en-US" sz="2800" b="0" i="0" dirty="0">
                  <a:solidFill>
                    <a:srgbClr val="000000"/>
                  </a:solidFill>
                </a:rPr>
                <a:t>) = 0.120 M Al(NO</a:t>
              </a:r>
              <a:r>
                <a:rPr lang="en-US" sz="2800" b="0" i="0" baseline="-25000" dirty="0">
                  <a:solidFill>
                    <a:srgbClr val="000000"/>
                  </a:solidFill>
                </a:rPr>
                <a:t>3</a:t>
              </a:r>
              <a:r>
                <a:rPr lang="en-US" sz="2800" b="0" i="0" dirty="0">
                  <a:solidFill>
                    <a:srgbClr val="000000"/>
                  </a:solidFill>
                </a:rPr>
                <a:t>)</a:t>
              </a:r>
              <a:r>
                <a:rPr lang="en-US" sz="2800" b="0" i="0" baseline="-25000" dirty="0">
                  <a:solidFill>
                    <a:srgbClr val="000000"/>
                  </a:solidFill>
                </a:rPr>
                <a:t>3</a:t>
              </a:r>
              <a:r>
                <a:rPr lang="en-US" sz="2800" b="0" i="0" dirty="0">
                  <a:solidFill>
                    <a:srgbClr val="000000"/>
                  </a:solidFill>
                </a:rPr>
                <a:t>		    = 0.360 M NO</a:t>
              </a:r>
              <a:r>
                <a:rPr lang="en-US" sz="2800" b="0" i="0" baseline="-25000" dirty="0">
                  <a:solidFill>
                    <a:srgbClr val="000000"/>
                  </a:solidFill>
                </a:rPr>
                <a:t>3</a:t>
              </a:r>
              <a:r>
                <a:rPr lang="en-US" sz="2800" b="0" i="0" baseline="30000" dirty="0">
                  <a:solidFill>
                    <a:srgbClr val="000000"/>
                  </a:solidFill>
                </a:rPr>
                <a:t>-</a:t>
              </a:r>
              <a:endParaRPr lang="en-US" sz="2800" b="0" i="0" dirty="0">
                <a:solidFill>
                  <a:srgbClr val="000000"/>
                </a:solidFill>
              </a:endParaRPr>
            </a:p>
          </p:txBody>
        </p:sp>
        <p:grpSp>
          <p:nvGrpSpPr>
            <p:cNvPr id="32" name="Group 14"/>
            <p:cNvGrpSpPr>
              <a:grpSpLocks/>
            </p:cNvGrpSpPr>
            <p:nvPr/>
          </p:nvGrpSpPr>
          <p:grpSpPr bwMode="auto">
            <a:xfrm>
              <a:off x="2783" y="3539"/>
              <a:ext cx="1210" cy="605"/>
              <a:chOff x="2904" y="3200"/>
              <a:chExt cx="1210" cy="605"/>
            </a:xfrm>
          </p:grpSpPr>
          <p:sp>
            <p:nvSpPr>
              <p:cNvPr id="33" name="Rectangle 15"/>
              <p:cNvSpPr>
                <a:spLocks noChangeArrowheads="1"/>
              </p:cNvSpPr>
              <p:nvPr/>
            </p:nvSpPr>
            <p:spPr bwMode="auto">
              <a:xfrm>
                <a:off x="2904" y="3200"/>
                <a:ext cx="1210" cy="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285750" indent="-285750" algn="l" rtl="0" eaLnBrk="1" hangingPunct="1">
                  <a:lnSpc>
                    <a:spcPct val="80000"/>
                  </a:lnSpc>
                  <a:spcBef>
                    <a:spcPct val="20000"/>
                  </a:spcBef>
                  <a:buFont typeface="Arial" charset="0"/>
                  <a:buNone/>
                </a:pPr>
                <a:r>
                  <a:rPr lang="en-US" sz="2800" b="0" i="0">
                    <a:solidFill>
                      <a:srgbClr val="000000"/>
                    </a:solidFill>
                  </a:rPr>
                  <a:t>3 NO</a:t>
                </a:r>
                <a:r>
                  <a:rPr lang="en-US" sz="2800" b="0" i="0" baseline="-25000">
                    <a:solidFill>
                      <a:srgbClr val="000000"/>
                    </a:solidFill>
                  </a:rPr>
                  <a:t>3</a:t>
                </a:r>
                <a:r>
                  <a:rPr lang="en-US" sz="2800" b="0" i="0" baseline="30000">
                    <a:solidFill>
                      <a:srgbClr val="000000"/>
                    </a:solidFill>
                  </a:rPr>
                  <a:t>-</a:t>
                </a:r>
                <a:r>
                  <a:rPr lang="en-US" sz="2800" b="0" i="0">
                    <a:solidFill>
                      <a:srgbClr val="000000"/>
                    </a:solidFill>
                  </a:rPr>
                  <a:t> </a:t>
                </a:r>
              </a:p>
              <a:p>
                <a:pPr marL="285750" indent="-285750" algn="l" rtl="0" eaLnBrk="1" hangingPunct="1">
                  <a:lnSpc>
                    <a:spcPct val="80000"/>
                  </a:lnSpc>
                  <a:spcBef>
                    <a:spcPct val="20000"/>
                  </a:spcBef>
                  <a:buFont typeface="Arial" charset="0"/>
                  <a:buNone/>
                </a:pPr>
                <a:r>
                  <a:rPr lang="en-US" sz="2800" b="0" i="0">
                    <a:solidFill>
                      <a:srgbClr val="000000"/>
                    </a:solidFill>
                  </a:rPr>
                  <a:t>1 Al(NO</a:t>
                </a:r>
                <a:r>
                  <a:rPr lang="en-US" sz="2800" b="0" i="0" baseline="-25000">
                    <a:solidFill>
                      <a:srgbClr val="000000"/>
                    </a:solidFill>
                  </a:rPr>
                  <a:t>3</a:t>
                </a:r>
                <a:r>
                  <a:rPr lang="en-US" sz="2800" b="0" i="0">
                    <a:solidFill>
                      <a:srgbClr val="000000"/>
                    </a:solidFill>
                  </a:rPr>
                  <a:t>)</a:t>
                </a:r>
                <a:r>
                  <a:rPr lang="en-US" sz="2800" b="0" i="0" baseline="-25000">
                    <a:solidFill>
                      <a:srgbClr val="000000"/>
                    </a:solidFill>
                  </a:rPr>
                  <a:t>3</a:t>
                </a:r>
                <a:endParaRPr lang="en-US" sz="2800" b="0" i="0" baseline="30000">
                  <a:solidFill>
                    <a:srgbClr val="000000"/>
                  </a:solidFill>
                </a:endParaRPr>
              </a:p>
            </p:txBody>
          </p:sp>
          <p:sp>
            <p:nvSpPr>
              <p:cNvPr id="34" name="Line 16"/>
              <p:cNvSpPr>
                <a:spLocks noChangeShapeType="1"/>
              </p:cNvSpPr>
              <p:nvPr/>
            </p:nvSpPr>
            <p:spPr bwMode="auto">
              <a:xfrm>
                <a:off x="3029" y="3466"/>
                <a:ext cx="915"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l" rtl="0" eaLnBrk="1" hangingPunct="1"/>
                <a:endParaRPr lang="en-US" sz="1800" b="0" i="0">
                  <a:solidFill>
                    <a:srgbClr val="000000"/>
                  </a:solidFill>
                </a:endParaRPr>
              </a:p>
            </p:txBody>
          </p:sp>
        </p:grpSp>
      </p:grpSp>
      <p:sp>
        <p:nvSpPr>
          <p:cNvPr id="35" name="AutoShape 17"/>
          <p:cNvSpPr>
            <a:spLocks noChangeArrowheads="1"/>
          </p:cNvSpPr>
          <p:nvPr/>
        </p:nvSpPr>
        <p:spPr bwMode="auto">
          <a:xfrm>
            <a:off x="3733256" y="2686049"/>
            <a:ext cx="2881312" cy="500063"/>
          </a:xfrm>
          <a:prstGeom prst="wedgeRoundRectCallout">
            <a:avLst>
              <a:gd name="adj1" fmla="val -8019"/>
              <a:gd name="adj2" fmla="val 121111"/>
              <a:gd name="adj3" fmla="val 16667"/>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1" hangingPunct="1">
              <a:spcBef>
                <a:spcPct val="20000"/>
              </a:spcBef>
              <a:buFont typeface="Arial" charset="0"/>
              <a:buNone/>
            </a:pPr>
            <a:r>
              <a:rPr lang="en-US" sz="2400" b="0" i="0" dirty="0">
                <a:solidFill>
                  <a:srgbClr val="000000"/>
                </a:solidFill>
              </a:rPr>
              <a:t>1 Al(NO</a:t>
            </a:r>
            <a:r>
              <a:rPr lang="en-US" sz="2400" b="0" i="0" baseline="-25000" dirty="0">
                <a:solidFill>
                  <a:srgbClr val="000000"/>
                </a:solidFill>
              </a:rPr>
              <a:t>3</a:t>
            </a:r>
            <a:r>
              <a:rPr lang="en-US" sz="2400" b="0" i="0" dirty="0">
                <a:solidFill>
                  <a:srgbClr val="000000"/>
                </a:solidFill>
              </a:rPr>
              <a:t>)</a:t>
            </a:r>
            <a:r>
              <a:rPr lang="en-US" sz="2400" b="0" i="0" baseline="-25000" dirty="0">
                <a:solidFill>
                  <a:srgbClr val="000000"/>
                </a:solidFill>
              </a:rPr>
              <a:t>3 </a:t>
            </a:r>
            <a:r>
              <a:rPr lang="en-US" sz="2400" b="0" i="0" dirty="0">
                <a:solidFill>
                  <a:srgbClr val="000000"/>
                </a:solidFill>
              </a:rPr>
              <a:t>≡ 1 Al</a:t>
            </a:r>
            <a:r>
              <a:rPr lang="en-US" sz="2400" b="0" i="0" baseline="30000" dirty="0">
                <a:solidFill>
                  <a:srgbClr val="000000"/>
                </a:solidFill>
              </a:rPr>
              <a:t>3+</a:t>
            </a:r>
            <a:endParaRPr lang="en-US" sz="2400" b="0" i="0" dirty="0">
              <a:solidFill>
                <a:srgbClr val="000000"/>
              </a:solidFill>
            </a:endParaRPr>
          </a:p>
        </p:txBody>
      </p:sp>
      <p:sp>
        <p:nvSpPr>
          <p:cNvPr id="36" name="AutoShape 18"/>
          <p:cNvSpPr>
            <a:spLocks noChangeArrowheads="1"/>
          </p:cNvSpPr>
          <p:nvPr/>
        </p:nvSpPr>
        <p:spPr bwMode="auto">
          <a:xfrm>
            <a:off x="4687888" y="4811713"/>
            <a:ext cx="3073400" cy="500062"/>
          </a:xfrm>
          <a:prstGeom prst="wedgeRoundRectCallout">
            <a:avLst>
              <a:gd name="adj1" fmla="val -24158"/>
              <a:gd name="adj2" fmla="val 86768"/>
              <a:gd name="adj3" fmla="val 16667"/>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1" hangingPunct="1">
              <a:spcBef>
                <a:spcPct val="20000"/>
              </a:spcBef>
              <a:buFont typeface="Arial" charset="0"/>
              <a:buNone/>
            </a:pPr>
            <a:r>
              <a:rPr lang="en-US" sz="2400" b="0" i="0">
                <a:solidFill>
                  <a:srgbClr val="000000"/>
                </a:solidFill>
              </a:rPr>
              <a:t>1 Al(NO</a:t>
            </a:r>
            <a:r>
              <a:rPr lang="en-US" sz="2400" b="0" i="0" baseline="-25000">
                <a:solidFill>
                  <a:srgbClr val="000000"/>
                </a:solidFill>
              </a:rPr>
              <a:t>3</a:t>
            </a:r>
            <a:r>
              <a:rPr lang="en-US" sz="2400" b="0" i="0">
                <a:solidFill>
                  <a:srgbClr val="000000"/>
                </a:solidFill>
              </a:rPr>
              <a:t>)</a:t>
            </a:r>
            <a:r>
              <a:rPr lang="en-US" sz="2400" b="0" i="0" baseline="-25000">
                <a:solidFill>
                  <a:srgbClr val="000000"/>
                </a:solidFill>
              </a:rPr>
              <a:t>3 </a:t>
            </a:r>
            <a:r>
              <a:rPr lang="en-US" sz="2400" b="0" i="0">
                <a:solidFill>
                  <a:srgbClr val="000000"/>
                </a:solidFill>
              </a:rPr>
              <a:t>≡ </a:t>
            </a:r>
            <a:r>
              <a:rPr lang="en-US" sz="2400" b="0" i="0">
                <a:solidFill>
                  <a:srgbClr val="CC0000"/>
                </a:solidFill>
                <a:effectLst>
                  <a:outerShdw blurRad="38100" dist="38100" dir="2700000" algn="tl">
                    <a:srgbClr val="C0C0C0"/>
                  </a:outerShdw>
                </a:effectLst>
              </a:rPr>
              <a:t>3</a:t>
            </a:r>
            <a:r>
              <a:rPr lang="en-US" sz="2400" b="0" i="0">
                <a:solidFill>
                  <a:srgbClr val="000000"/>
                </a:solidFill>
              </a:rPr>
              <a:t> NO</a:t>
            </a:r>
            <a:r>
              <a:rPr lang="en-US" sz="2400" b="0" i="0" baseline="-25000">
                <a:solidFill>
                  <a:srgbClr val="000000"/>
                </a:solidFill>
              </a:rPr>
              <a:t>3</a:t>
            </a:r>
            <a:r>
              <a:rPr lang="en-US" sz="2400" b="0" i="0" baseline="30000">
                <a:solidFill>
                  <a:srgbClr val="000000"/>
                </a:solidFill>
              </a:rPr>
              <a:t>-</a:t>
            </a:r>
          </a:p>
        </p:txBody>
      </p:sp>
      <p:sp>
        <p:nvSpPr>
          <p:cNvPr id="37" name="Rounded Rectangle 36"/>
          <p:cNvSpPr/>
          <p:nvPr/>
        </p:nvSpPr>
        <p:spPr bwMode="auto">
          <a:xfrm>
            <a:off x="6415440" y="3582620"/>
            <a:ext cx="2138366" cy="509815"/>
          </a:xfrm>
          <a:prstGeom prst="roundRect">
            <a:avLst/>
          </a:prstGeom>
          <a:noFill/>
          <a:ln w="25400"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0217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347200" y="6553200"/>
            <a:ext cx="2844800" cy="244475"/>
          </a:xfrm>
          <a:prstGeom prst="rect">
            <a:avLst/>
          </a:prstGeom>
        </p:spPr>
        <p:txBody>
          <a:bodyPr/>
          <a:lstStyle/>
          <a:p>
            <a:pPr>
              <a:defRPr/>
            </a:pPr>
            <a:r>
              <a:rPr lang="en-US" altLang="en-US" dirty="0">
                <a:solidFill>
                  <a:srgbClr val="000000"/>
                </a:solidFill>
              </a:rPr>
              <a:t>4 | </a:t>
            </a:r>
            <a:fld id="{8A009EDF-87CB-4427-9734-9980D6C5FE8E}" type="slidenum">
              <a:rPr lang="en-US" altLang="en-US" smtClean="0">
                <a:solidFill>
                  <a:srgbClr val="000000"/>
                </a:solidFill>
              </a:rPr>
              <a:pPr>
                <a:defRPr/>
              </a:pPr>
              <a:t>67</a:t>
            </a:fld>
            <a:endParaRPr lang="en-US" altLang="en-US" dirty="0">
              <a:solidFill>
                <a:srgbClr val="000000"/>
              </a:solidFill>
            </a:endParaRPr>
          </a:p>
        </p:txBody>
      </p:sp>
      <p:sp>
        <p:nvSpPr>
          <p:cNvPr id="5" name="Footer Placeholder 4"/>
          <p:cNvSpPr>
            <a:spLocks noGrp="1"/>
          </p:cNvSpPr>
          <p:nvPr>
            <p:ph type="ftr" sz="quarter" idx="4294967295"/>
          </p:nvPr>
        </p:nvSpPr>
        <p:spPr>
          <a:xfrm>
            <a:off x="0" y="6477000"/>
            <a:ext cx="10668000" cy="228600"/>
          </a:xfrm>
          <a:prstGeom prst="rect">
            <a:avLst/>
          </a:prstGeom>
        </p:spPr>
        <p:txBody>
          <a:bodyPr/>
          <a:lstStyle/>
          <a:p>
            <a:pPr>
              <a:defRPr/>
            </a:pPr>
            <a:r>
              <a:rPr lang="he-IL">
                <a:solidFill>
                  <a:srgbClr val="000000"/>
                </a:solidFill>
              </a:rPr>
              <a:t>תגובות כימיות</a:t>
            </a:r>
            <a:endParaRPr lang="en-US" dirty="0">
              <a:solidFill>
                <a:srgbClr val="000000"/>
              </a:solidFill>
            </a:endParaRPr>
          </a:p>
        </p:txBody>
      </p:sp>
      <p:sp>
        <p:nvSpPr>
          <p:cNvPr id="6" name="Rectangle 2"/>
          <p:cNvSpPr txBox="1">
            <a:spLocks noChangeArrowheads="1"/>
          </p:cNvSpPr>
          <p:nvPr/>
        </p:nvSpPr>
        <p:spPr>
          <a:xfrm>
            <a:off x="1604963" y="88900"/>
            <a:ext cx="8834437" cy="81915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Expressing Solution Composition</a:t>
            </a:r>
            <a:endParaRPr lang="en-US" altLang="en-US" kern="0" dirty="0"/>
          </a:p>
        </p:txBody>
      </p:sp>
      <p:sp>
        <p:nvSpPr>
          <p:cNvPr id="7" name="Rectangle 3"/>
          <p:cNvSpPr>
            <a:spLocks noChangeArrowheads="1"/>
          </p:cNvSpPr>
          <p:nvPr/>
        </p:nvSpPr>
        <p:spPr bwMode="auto">
          <a:xfrm>
            <a:off x="1660525" y="2903538"/>
            <a:ext cx="9007475" cy="17970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rtl="0"/>
            <a:r>
              <a:rPr lang="en-US" altLang="en-US" sz="2800" b="0" i="0" dirty="0">
                <a:solidFill>
                  <a:srgbClr val="194E9D"/>
                </a:solidFill>
              </a:rPr>
              <a:t>Example</a:t>
            </a:r>
          </a:p>
          <a:p>
            <a:pPr algn="l" rtl="0"/>
            <a:r>
              <a:rPr lang="en-US" altLang="en-US" sz="2800" b="0" i="0" dirty="0">
                <a:solidFill>
                  <a:srgbClr val="000000"/>
                </a:solidFill>
              </a:rPr>
              <a:t>Saline solutions, </a:t>
            </a:r>
            <a:r>
              <a:rPr lang="en-US" altLang="en-US" sz="2800" b="0" i="0" dirty="0" err="1">
                <a:solidFill>
                  <a:srgbClr val="000000"/>
                </a:solidFill>
              </a:rPr>
              <a:t>NaCl</a:t>
            </a:r>
            <a:r>
              <a:rPr lang="en-US" altLang="en-US" sz="2800" b="0" i="0" dirty="0">
                <a:solidFill>
                  <a:srgbClr val="000000"/>
                </a:solidFill>
              </a:rPr>
              <a:t>(</a:t>
            </a:r>
            <a:r>
              <a:rPr lang="en-US" altLang="en-US" sz="2800" b="0" i="0" dirty="0" err="1">
                <a:solidFill>
                  <a:srgbClr val="000000"/>
                </a:solidFill>
              </a:rPr>
              <a:t>aq</a:t>
            </a:r>
            <a:r>
              <a:rPr lang="en-US" altLang="en-US" sz="2800" b="0" i="0" dirty="0">
                <a:solidFill>
                  <a:srgbClr val="000000"/>
                </a:solidFill>
              </a:rPr>
              <a:t>), are often used in medicine. What is the weight percent of </a:t>
            </a:r>
            <a:r>
              <a:rPr lang="en-US" altLang="en-US" sz="2800" b="0" i="0" dirty="0" err="1">
                <a:solidFill>
                  <a:srgbClr val="000000"/>
                </a:solidFill>
              </a:rPr>
              <a:t>NaCl</a:t>
            </a:r>
            <a:r>
              <a:rPr lang="en-US" altLang="en-US" sz="2800" b="0" i="0" dirty="0">
                <a:solidFill>
                  <a:srgbClr val="000000"/>
                </a:solidFill>
              </a:rPr>
              <a:t> in a solution of 4.6 g of </a:t>
            </a:r>
            <a:r>
              <a:rPr lang="en-US" altLang="en-US" sz="2800" b="0" i="0" dirty="0" err="1">
                <a:solidFill>
                  <a:srgbClr val="000000"/>
                </a:solidFill>
              </a:rPr>
              <a:t>NaCl</a:t>
            </a:r>
            <a:r>
              <a:rPr lang="en-US" altLang="en-US" sz="2800" b="0" i="0" dirty="0">
                <a:solidFill>
                  <a:srgbClr val="000000"/>
                </a:solidFill>
              </a:rPr>
              <a:t> in 500. g of water?</a:t>
            </a:r>
          </a:p>
        </p:txBody>
      </p:sp>
      <p:grpSp>
        <p:nvGrpSpPr>
          <p:cNvPr id="8" name="Group 4"/>
          <p:cNvGrpSpPr>
            <a:grpSpLocks/>
          </p:cNvGrpSpPr>
          <p:nvPr/>
        </p:nvGrpSpPr>
        <p:grpSpPr bwMode="auto">
          <a:xfrm>
            <a:off x="2370138" y="2174875"/>
            <a:ext cx="6521450" cy="515938"/>
            <a:chOff x="776" y="1471"/>
            <a:chExt cx="4108" cy="325"/>
          </a:xfrm>
        </p:grpSpPr>
        <p:sp>
          <p:nvSpPr>
            <p:cNvPr id="9" name="Rectangle 5"/>
            <p:cNvSpPr>
              <a:spLocks noChangeArrowheads="1"/>
            </p:cNvSpPr>
            <p:nvPr/>
          </p:nvSpPr>
          <p:spPr bwMode="auto">
            <a:xfrm>
              <a:off x="776" y="1471"/>
              <a:ext cx="1816" cy="3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rtl="0"/>
              <a:r>
                <a:rPr lang="en-US" altLang="en-US" sz="2800" b="0" i="0" dirty="0">
                  <a:solidFill>
                    <a:srgbClr val="194E9D"/>
                  </a:solidFill>
                </a:rPr>
                <a:t>Weight percent</a:t>
              </a:r>
              <a:r>
                <a:rPr lang="en-US" altLang="en-US" sz="2800" b="0" i="0" dirty="0">
                  <a:solidFill>
                    <a:srgbClr val="CC0000"/>
                  </a:solidFill>
                </a:rPr>
                <a:t> </a:t>
              </a:r>
              <a:r>
                <a:rPr lang="en-US" altLang="en-US" sz="2800" b="0" i="0" dirty="0">
                  <a:solidFill>
                    <a:srgbClr val="000000"/>
                  </a:solidFill>
                </a:rPr>
                <a:t>=</a:t>
              </a:r>
            </a:p>
          </p:txBody>
        </p:sp>
        <p:sp>
          <p:nvSpPr>
            <p:cNvPr id="10" name="Rectangle 6"/>
            <p:cNvSpPr>
              <a:spLocks noChangeArrowheads="1"/>
            </p:cNvSpPr>
            <p:nvPr/>
          </p:nvSpPr>
          <p:spPr bwMode="auto">
            <a:xfrm>
              <a:off x="2626" y="1471"/>
              <a:ext cx="2258" cy="3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rtl="0"/>
              <a:r>
                <a:rPr lang="en-US" altLang="en-US" sz="2800" b="0" i="0">
                  <a:solidFill>
                    <a:srgbClr val="000000"/>
                  </a:solidFill>
                </a:rPr>
                <a:t>Mass fraction x 100%</a:t>
              </a:r>
            </a:p>
          </p:txBody>
        </p:sp>
      </p:grpSp>
      <p:grpSp>
        <p:nvGrpSpPr>
          <p:cNvPr id="11" name="Group 7"/>
          <p:cNvGrpSpPr>
            <a:grpSpLocks/>
          </p:cNvGrpSpPr>
          <p:nvPr/>
        </p:nvGrpSpPr>
        <p:grpSpPr bwMode="auto">
          <a:xfrm>
            <a:off x="2630488" y="1022350"/>
            <a:ext cx="6305550" cy="942975"/>
            <a:chOff x="697" y="745"/>
            <a:chExt cx="3972" cy="594"/>
          </a:xfrm>
        </p:grpSpPr>
        <p:sp>
          <p:nvSpPr>
            <p:cNvPr id="12" name="Rectangle 8"/>
            <p:cNvSpPr>
              <a:spLocks noChangeArrowheads="1"/>
            </p:cNvSpPr>
            <p:nvPr/>
          </p:nvSpPr>
          <p:spPr bwMode="auto">
            <a:xfrm>
              <a:off x="697" y="878"/>
              <a:ext cx="1641" cy="3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rtl="0"/>
              <a:r>
                <a:rPr lang="en-US" altLang="en-US" sz="2800" b="0" i="0" dirty="0">
                  <a:solidFill>
                    <a:srgbClr val="194E9D"/>
                  </a:solidFill>
                </a:rPr>
                <a:t>Mass fraction</a:t>
              </a:r>
              <a:r>
                <a:rPr lang="en-US" altLang="en-US" sz="2800" b="0" i="0" dirty="0">
                  <a:solidFill>
                    <a:srgbClr val="000000"/>
                  </a:solidFill>
                </a:rPr>
                <a:t> =</a:t>
              </a:r>
            </a:p>
          </p:txBody>
        </p:sp>
        <p:sp>
          <p:nvSpPr>
            <p:cNvPr id="13" name="Rectangle 9"/>
            <p:cNvSpPr>
              <a:spLocks noChangeArrowheads="1"/>
            </p:cNvSpPr>
            <p:nvPr/>
          </p:nvSpPr>
          <p:spPr bwMode="auto">
            <a:xfrm>
              <a:off x="2336" y="745"/>
              <a:ext cx="2333" cy="59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rtl="0"/>
              <a:r>
                <a:rPr lang="en-US" altLang="en-US" sz="2800" b="0" i="0">
                  <a:solidFill>
                    <a:srgbClr val="000000"/>
                  </a:solidFill>
                </a:rPr>
                <a:t>Mass Solute</a:t>
              </a:r>
            </a:p>
            <a:p>
              <a:pPr algn="l" rtl="0"/>
              <a:r>
                <a:rPr lang="en-US" altLang="en-US" sz="2800" b="0" i="0">
                  <a:solidFill>
                    <a:srgbClr val="000000"/>
                  </a:solidFill>
                </a:rPr>
                <a:t>Total Mass of Solution</a:t>
              </a:r>
            </a:p>
          </p:txBody>
        </p:sp>
        <p:sp>
          <p:nvSpPr>
            <p:cNvPr id="14" name="Line 10"/>
            <p:cNvSpPr>
              <a:spLocks noChangeShapeType="1"/>
            </p:cNvSpPr>
            <p:nvPr/>
          </p:nvSpPr>
          <p:spPr bwMode="auto">
            <a:xfrm flipV="1">
              <a:off x="2354" y="1051"/>
              <a:ext cx="214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l" rtl="0"/>
              <a:endParaRPr lang="en-US" sz="2800" b="0" i="0">
                <a:solidFill>
                  <a:srgbClr val="000000"/>
                </a:solidFill>
              </a:endParaRPr>
            </a:p>
          </p:txBody>
        </p:sp>
      </p:grpSp>
      <p:sp>
        <p:nvSpPr>
          <p:cNvPr id="15" name="Rectangle 11"/>
          <p:cNvSpPr>
            <a:spLocks noChangeArrowheads="1"/>
          </p:cNvSpPr>
          <p:nvPr/>
        </p:nvSpPr>
        <p:spPr bwMode="auto">
          <a:xfrm>
            <a:off x="1814513" y="6037263"/>
            <a:ext cx="7853362" cy="5159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rtl="0"/>
            <a:r>
              <a:rPr lang="en-US" altLang="en-US" sz="2800" b="0" i="0">
                <a:solidFill>
                  <a:srgbClr val="000000"/>
                </a:solidFill>
              </a:rPr>
              <a:t>weight percent = 0.0091 x 100% = 0.91 %</a:t>
            </a:r>
          </a:p>
        </p:txBody>
      </p:sp>
      <p:sp>
        <p:nvSpPr>
          <p:cNvPr id="16" name="Rectangle 12"/>
          <p:cNvSpPr>
            <a:spLocks noChangeArrowheads="1"/>
          </p:cNvSpPr>
          <p:nvPr/>
        </p:nvSpPr>
        <p:spPr bwMode="auto">
          <a:xfrm>
            <a:off x="2006600" y="4938713"/>
            <a:ext cx="2605088" cy="5159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rtl="0"/>
            <a:r>
              <a:rPr lang="en-US" altLang="en-US" sz="2800" b="0" i="0">
                <a:solidFill>
                  <a:srgbClr val="000000"/>
                </a:solidFill>
              </a:rPr>
              <a:t>mass fraction =</a:t>
            </a:r>
          </a:p>
        </p:txBody>
      </p:sp>
      <p:grpSp>
        <p:nvGrpSpPr>
          <p:cNvPr id="17" name="Group 13"/>
          <p:cNvGrpSpPr>
            <a:grpSpLocks/>
          </p:cNvGrpSpPr>
          <p:nvPr/>
        </p:nvGrpSpPr>
        <p:grpSpPr bwMode="auto">
          <a:xfrm>
            <a:off x="4646613" y="4708525"/>
            <a:ext cx="2474912" cy="942975"/>
            <a:chOff x="2233" y="2995"/>
            <a:chExt cx="1559" cy="594"/>
          </a:xfrm>
        </p:grpSpPr>
        <p:sp>
          <p:nvSpPr>
            <p:cNvPr id="18" name="Rectangle 14"/>
            <p:cNvSpPr>
              <a:spLocks noChangeArrowheads="1"/>
            </p:cNvSpPr>
            <p:nvPr/>
          </p:nvSpPr>
          <p:spPr bwMode="auto">
            <a:xfrm>
              <a:off x="2300" y="2995"/>
              <a:ext cx="1492" cy="59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rtl="0"/>
              <a:r>
                <a:rPr lang="en-US" altLang="en-US" sz="2800" b="0" i="0">
                  <a:solidFill>
                    <a:srgbClr val="000000"/>
                  </a:solidFill>
                </a:rPr>
                <a:t>4.6 g</a:t>
              </a:r>
            </a:p>
            <a:p>
              <a:pPr algn="l" rtl="0"/>
              <a:r>
                <a:rPr lang="en-US" altLang="en-US" sz="2800" b="0" i="0">
                  <a:solidFill>
                    <a:srgbClr val="000000"/>
                  </a:solidFill>
                </a:rPr>
                <a:t>500. g + 4.6 g</a:t>
              </a:r>
            </a:p>
          </p:txBody>
        </p:sp>
        <p:sp>
          <p:nvSpPr>
            <p:cNvPr id="19" name="Line 15"/>
            <p:cNvSpPr>
              <a:spLocks noChangeShapeType="1"/>
            </p:cNvSpPr>
            <p:nvPr/>
          </p:nvSpPr>
          <p:spPr bwMode="auto">
            <a:xfrm>
              <a:off x="2233" y="3315"/>
              <a:ext cx="151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l" rtl="0"/>
              <a:endParaRPr lang="en-US" sz="2800" b="0" i="0">
                <a:solidFill>
                  <a:srgbClr val="000000"/>
                </a:solidFill>
              </a:endParaRPr>
            </a:p>
          </p:txBody>
        </p:sp>
      </p:grpSp>
      <p:sp>
        <p:nvSpPr>
          <p:cNvPr id="20" name="Rectangle 16"/>
          <p:cNvSpPr>
            <a:spLocks noChangeArrowheads="1"/>
          </p:cNvSpPr>
          <p:nvPr/>
        </p:nvSpPr>
        <p:spPr bwMode="auto">
          <a:xfrm>
            <a:off x="7214997" y="4922838"/>
            <a:ext cx="1577975" cy="5159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rtl="0"/>
            <a:r>
              <a:rPr lang="en-US" altLang="en-US" sz="2800" b="0" i="0" dirty="0">
                <a:solidFill>
                  <a:srgbClr val="000000"/>
                </a:solidFill>
              </a:rPr>
              <a:t>= 0.0091</a:t>
            </a:r>
          </a:p>
        </p:txBody>
      </p:sp>
      <p:sp>
        <p:nvSpPr>
          <p:cNvPr id="21" name="Line 17"/>
          <p:cNvSpPr>
            <a:spLocks noChangeShapeType="1"/>
          </p:cNvSpPr>
          <p:nvPr/>
        </p:nvSpPr>
        <p:spPr bwMode="auto">
          <a:xfrm>
            <a:off x="1679575" y="2865438"/>
            <a:ext cx="87566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endParaRPr lang="en-US" sz="2800" b="0" i="0">
              <a:solidFill>
                <a:srgbClr val="000000"/>
              </a:solidFill>
            </a:endParaRPr>
          </a:p>
        </p:txBody>
      </p:sp>
    </p:spTree>
    <p:extLst>
      <p:ext uri="{BB962C8B-B14F-4D97-AF65-F5344CB8AC3E}">
        <p14:creationId xmlns:p14="http://schemas.microsoft.com/office/powerpoint/2010/main" val="38749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347200" y="6553200"/>
            <a:ext cx="2844800" cy="244475"/>
          </a:xfrm>
          <a:prstGeom prst="rect">
            <a:avLst/>
          </a:prstGeom>
        </p:spPr>
        <p:txBody>
          <a:bodyPr/>
          <a:lstStyle/>
          <a:p>
            <a:pPr>
              <a:defRPr/>
            </a:pPr>
            <a:r>
              <a:rPr lang="en-US" altLang="en-US" dirty="0">
                <a:solidFill>
                  <a:srgbClr val="000000"/>
                </a:solidFill>
              </a:rPr>
              <a:t>4 | </a:t>
            </a:r>
            <a:fld id="{8A009EDF-87CB-4427-9734-9980D6C5FE8E}" type="slidenum">
              <a:rPr lang="en-US" altLang="en-US" smtClean="0">
                <a:solidFill>
                  <a:srgbClr val="000000"/>
                </a:solidFill>
              </a:rPr>
              <a:pPr>
                <a:defRPr/>
              </a:pPr>
              <a:t>68</a:t>
            </a:fld>
            <a:endParaRPr lang="en-US" altLang="en-US" dirty="0">
              <a:solidFill>
                <a:srgbClr val="000000"/>
              </a:solidFill>
            </a:endParaRPr>
          </a:p>
        </p:txBody>
      </p:sp>
      <p:sp>
        <p:nvSpPr>
          <p:cNvPr id="5" name="Footer Placeholder 4"/>
          <p:cNvSpPr>
            <a:spLocks noGrp="1"/>
          </p:cNvSpPr>
          <p:nvPr>
            <p:ph type="ftr" sz="quarter" idx="4294967295"/>
          </p:nvPr>
        </p:nvSpPr>
        <p:spPr>
          <a:xfrm>
            <a:off x="0" y="6477000"/>
            <a:ext cx="10668000" cy="228600"/>
          </a:xfrm>
          <a:prstGeom prst="rect">
            <a:avLst/>
          </a:prstGeom>
        </p:spPr>
        <p:txBody>
          <a:bodyPr/>
          <a:lstStyle/>
          <a:p>
            <a:pPr>
              <a:defRPr/>
            </a:pPr>
            <a:r>
              <a:rPr lang="he-IL">
                <a:solidFill>
                  <a:srgbClr val="000000"/>
                </a:solidFill>
              </a:rPr>
              <a:t>תגובות כימיות</a:t>
            </a:r>
            <a:endParaRPr lang="en-US" dirty="0">
              <a:solidFill>
                <a:srgbClr val="000000"/>
              </a:solidFill>
            </a:endParaRPr>
          </a:p>
        </p:txBody>
      </p:sp>
      <p:sp>
        <p:nvSpPr>
          <p:cNvPr id="6" name="Rectangle 2"/>
          <p:cNvSpPr txBox="1">
            <a:spLocks noChangeArrowheads="1"/>
          </p:cNvSpPr>
          <p:nvPr/>
        </p:nvSpPr>
        <p:spPr>
          <a:xfrm>
            <a:off x="1415987" y="119380"/>
            <a:ext cx="8834437"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Molarity</a:t>
            </a:r>
            <a:endParaRPr lang="en-US" altLang="en-US" kern="0" dirty="0"/>
          </a:p>
        </p:txBody>
      </p:sp>
      <p:sp>
        <p:nvSpPr>
          <p:cNvPr id="7" name="Rectangle 3"/>
          <p:cNvSpPr txBox="1">
            <a:spLocks noChangeArrowheads="1"/>
          </p:cNvSpPr>
          <p:nvPr/>
        </p:nvSpPr>
        <p:spPr>
          <a:xfrm>
            <a:off x="1413639" y="975855"/>
            <a:ext cx="8870950" cy="1063625"/>
          </a:xfrm>
          <a:prstGeom prst="rect">
            <a:avLst/>
          </a:prstGeom>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r>
              <a:rPr lang="en-US" altLang="en-US" kern="0"/>
              <a:t>Commercial 30.0% hydrogen peroxide has density = 1.11 g/mL at 25°C.  What is its molarity?</a:t>
            </a:r>
            <a:endParaRPr lang="en-US" altLang="en-US" kern="0" dirty="0"/>
          </a:p>
        </p:txBody>
      </p:sp>
      <p:sp>
        <p:nvSpPr>
          <p:cNvPr id="8" name="Text Box 4"/>
          <p:cNvSpPr txBox="1">
            <a:spLocks noChangeArrowheads="1"/>
          </p:cNvSpPr>
          <p:nvPr/>
        </p:nvSpPr>
        <p:spPr bwMode="auto">
          <a:xfrm>
            <a:off x="1578910" y="2553018"/>
            <a:ext cx="8469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r>
              <a:rPr lang="en-US" altLang="en-US" sz="2800" b="0" i="0">
                <a:solidFill>
                  <a:srgbClr val="000000"/>
                </a:solidFill>
              </a:rPr>
              <a:t>30.0 % H</a:t>
            </a:r>
            <a:r>
              <a:rPr lang="en-US" altLang="en-US" sz="2800" b="0" i="0" baseline="-25000">
                <a:solidFill>
                  <a:srgbClr val="000000"/>
                </a:solidFill>
              </a:rPr>
              <a:t>2</a:t>
            </a:r>
            <a:r>
              <a:rPr lang="en-US" altLang="en-US" sz="2800" b="0" i="0">
                <a:solidFill>
                  <a:srgbClr val="000000"/>
                </a:solidFill>
              </a:rPr>
              <a:t>O</a:t>
            </a:r>
            <a:r>
              <a:rPr lang="en-US" altLang="en-US" sz="2800" b="0" i="0" baseline="-25000">
                <a:solidFill>
                  <a:srgbClr val="000000"/>
                </a:solidFill>
              </a:rPr>
              <a:t>2</a:t>
            </a:r>
            <a:r>
              <a:rPr lang="en-US" altLang="en-US" sz="2800" b="0" i="0">
                <a:solidFill>
                  <a:srgbClr val="000000"/>
                </a:solidFill>
              </a:rPr>
              <a:t> = 30.0 g H</a:t>
            </a:r>
            <a:r>
              <a:rPr lang="en-US" altLang="en-US" sz="2800" b="0" i="0" baseline="-25000">
                <a:solidFill>
                  <a:srgbClr val="000000"/>
                </a:solidFill>
              </a:rPr>
              <a:t>2</a:t>
            </a:r>
            <a:r>
              <a:rPr lang="en-US" altLang="en-US" sz="2800" b="0" i="0">
                <a:solidFill>
                  <a:srgbClr val="000000"/>
                </a:solidFill>
              </a:rPr>
              <a:t>O</a:t>
            </a:r>
            <a:r>
              <a:rPr lang="en-US" altLang="en-US" sz="2800" b="0" i="0" baseline="-25000">
                <a:solidFill>
                  <a:srgbClr val="000000"/>
                </a:solidFill>
              </a:rPr>
              <a:t>2</a:t>
            </a:r>
            <a:r>
              <a:rPr lang="en-US" altLang="en-US" sz="2800" b="0" i="0">
                <a:solidFill>
                  <a:srgbClr val="000000"/>
                </a:solidFill>
              </a:rPr>
              <a:t> in 100.0 g of solution</a:t>
            </a:r>
          </a:p>
        </p:txBody>
      </p:sp>
      <p:sp>
        <p:nvSpPr>
          <p:cNvPr id="9" name="Text Box 5"/>
          <p:cNvSpPr txBox="1">
            <a:spLocks noChangeArrowheads="1"/>
          </p:cNvSpPr>
          <p:nvPr/>
        </p:nvSpPr>
        <p:spPr bwMode="auto">
          <a:xfrm>
            <a:off x="1559860" y="3513455"/>
            <a:ext cx="2935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r>
              <a:rPr lang="en-US" altLang="en-US" sz="2800" b="0" i="0">
                <a:solidFill>
                  <a:srgbClr val="000000"/>
                </a:solidFill>
              </a:rPr>
              <a:t>Moles of H</a:t>
            </a:r>
            <a:r>
              <a:rPr lang="en-US" altLang="en-US" sz="2800" b="0" i="0" baseline="-25000">
                <a:solidFill>
                  <a:srgbClr val="000000"/>
                </a:solidFill>
              </a:rPr>
              <a:t>2</a:t>
            </a:r>
            <a:r>
              <a:rPr lang="en-US" altLang="en-US" sz="2800" b="0" i="0">
                <a:solidFill>
                  <a:srgbClr val="000000"/>
                </a:solidFill>
              </a:rPr>
              <a:t>O</a:t>
            </a:r>
            <a:r>
              <a:rPr lang="en-US" altLang="en-US" sz="2800" b="0" i="0" baseline="-25000">
                <a:solidFill>
                  <a:srgbClr val="000000"/>
                </a:solidFill>
              </a:rPr>
              <a:t>2 </a:t>
            </a:r>
            <a:r>
              <a:rPr lang="en-US" altLang="en-US" sz="2800" b="0" i="0">
                <a:solidFill>
                  <a:srgbClr val="000000"/>
                </a:solidFill>
              </a:rPr>
              <a:t> = </a:t>
            </a:r>
            <a:endParaRPr lang="en-US" altLang="en-US" sz="2800" b="0" i="0" baseline="30000">
              <a:solidFill>
                <a:srgbClr val="000000"/>
              </a:solidFill>
            </a:endParaRPr>
          </a:p>
        </p:txBody>
      </p:sp>
      <p:grpSp>
        <p:nvGrpSpPr>
          <p:cNvPr id="10" name="Group 6"/>
          <p:cNvGrpSpPr>
            <a:grpSpLocks/>
          </p:cNvGrpSpPr>
          <p:nvPr/>
        </p:nvGrpSpPr>
        <p:grpSpPr bwMode="auto">
          <a:xfrm>
            <a:off x="4178554" y="3327717"/>
            <a:ext cx="2259013" cy="942975"/>
            <a:chOff x="1846" y="2154"/>
            <a:chExt cx="1423" cy="594"/>
          </a:xfrm>
        </p:grpSpPr>
        <p:sp>
          <p:nvSpPr>
            <p:cNvPr id="11" name="Rectangle 7"/>
            <p:cNvSpPr>
              <a:spLocks noChangeArrowheads="1"/>
            </p:cNvSpPr>
            <p:nvPr/>
          </p:nvSpPr>
          <p:spPr bwMode="auto">
            <a:xfrm>
              <a:off x="1846" y="2154"/>
              <a:ext cx="1423" cy="59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r>
                <a:rPr lang="en-US" altLang="en-US" sz="2800" b="0" i="0" dirty="0">
                  <a:solidFill>
                    <a:srgbClr val="000000"/>
                  </a:solidFill>
                </a:rPr>
                <a:t>30.0 g</a:t>
              </a:r>
            </a:p>
            <a:p>
              <a:r>
                <a:rPr lang="en-US" altLang="en-US" sz="2800" b="0" i="0" dirty="0">
                  <a:solidFill>
                    <a:srgbClr val="000000"/>
                  </a:solidFill>
                </a:rPr>
                <a:t>34.01 g mol</a:t>
              </a:r>
              <a:r>
                <a:rPr lang="en-US" altLang="en-US" sz="2800" b="0" i="0" baseline="30000" dirty="0">
                  <a:solidFill>
                    <a:srgbClr val="000000"/>
                  </a:solidFill>
                </a:rPr>
                <a:t>-1</a:t>
              </a:r>
            </a:p>
          </p:txBody>
        </p:sp>
        <p:sp>
          <p:nvSpPr>
            <p:cNvPr id="12" name="Line 8"/>
            <p:cNvSpPr>
              <a:spLocks noChangeShapeType="1"/>
            </p:cNvSpPr>
            <p:nvPr/>
          </p:nvSpPr>
          <p:spPr bwMode="auto">
            <a:xfrm>
              <a:off x="1964" y="2451"/>
              <a:ext cx="123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l"/>
              <a:endParaRPr lang="en-US" sz="2800" b="0" i="0">
                <a:solidFill>
                  <a:srgbClr val="000000"/>
                </a:solidFill>
              </a:endParaRPr>
            </a:p>
          </p:txBody>
        </p:sp>
      </p:grpSp>
      <p:sp>
        <p:nvSpPr>
          <p:cNvPr id="13" name="Text Box 9"/>
          <p:cNvSpPr txBox="1">
            <a:spLocks noChangeArrowheads="1"/>
          </p:cNvSpPr>
          <p:nvPr/>
        </p:nvSpPr>
        <p:spPr bwMode="auto">
          <a:xfrm>
            <a:off x="6613462" y="3513455"/>
            <a:ext cx="2765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r>
              <a:rPr lang="en-US" altLang="en-US" sz="2800" b="0" i="0">
                <a:solidFill>
                  <a:srgbClr val="000000"/>
                </a:solidFill>
              </a:rPr>
              <a:t>= 0.8821 mol</a:t>
            </a:r>
          </a:p>
        </p:txBody>
      </p:sp>
      <p:sp>
        <p:nvSpPr>
          <p:cNvPr id="14" name="Text Box 10"/>
          <p:cNvSpPr txBox="1">
            <a:spLocks noChangeArrowheads="1"/>
          </p:cNvSpPr>
          <p:nvPr/>
        </p:nvSpPr>
        <p:spPr bwMode="auto">
          <a:xfrm>
            <a:off x="1497948" y="4604068"/>
            <a:ext cx="3513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r>
              <a:rPr lang="en-US" altLang="en-US" sz="2800" b="0" i="0">
                <a:solidFill>
                  <a:srgbClr val="000000"/>
                </a:solidFill>
              </a:rPr>
              <a:t>Volume of solution =</a:t>
            </a:r>
          </a:p>
        </p:txBody>
      </p:sp>
      <p:grpSp>
        <p:nvGrpSpPr>
          <p:cNvPr id="15" name="Group 11"/>
          <p:cNvGrpSpPr>
            <a:grpSpLocks/>
          </p:cNvGrpSpPr>
          <p:nvPr/>
        </p:nvGrpSpPr>
        <p:grpSpPr bwMode="auto">
          <a:xfrm>
            <a:off x="5078349" y="4431030"/>
            <a:ext cx="1765300" cy="942975"/>
            <a:chOff x="3207" y="2668"/>
            <a:chExt cx="1112" cy="594"/>
          </a:xfrm>
        </p:grpSpPr>
        <p:sp>
          <p:nvSpPr>
            <p:cNvPr id="16" name="Rectangle 12"/>
            <p:cNvSpPr>
              <a:spLocks noChangeArrowheads="1"/>
            </p:cNvSpPr>
            <p:nvPr/>
          </p:nvSpPr>
          <p:spPr bwMode="auto">
            <a:xfrm>
              <a:off x="3207" y="2668"/>
              <a:ext cx="1112" cy="59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r>
                <a:rPr lang="en-US" altLang="en-US" sz="2800" b="0" i="0">
                  <a:solidFill>
                    <a:srgbClr val="000000"/>
                  </a:solidFill>
                </a:rPr>
                <a:t>100.0 g</a:t>
              </a:r>
            </a:p>
            <a:p>
              <a:pPr algn="ctr"/>
              <a:r>
                <a:rPr lang="en-US" altLang="en-US" sz="2800" b="0" i="0">
                  <a:solidFill>
                    <a:srgbClr val="000000"/>
                  </a:solidFill>
                </a:rPr>
                <a:t>1.11 g/mL</a:t>
              </a:r>
              <a:endParaRPr lang="en-US" altLang="en-US" sz="2800" b="0" i="0" baseline="30000">
                <a:solidFill>
                  <a:srgbClr val="000000"/>
                </a:solidFill>
              </a:endParaRPr>
            </a:p>
          </p:txBody>
        </p:sp>
        <p:sp>
          <p:nvSpPr>
            <p:cNvPr id="17" name="Line 13"/>
            <p:cNvSpPr>
              <a:spLocks noChangeShapeType="1"/>
            </p:cNvSpPr>
            <p:nvPr/>
          </p:nvSpPr>
          <p:spPr bwMode="auto">
            <a:xfrm>
              <a:off x="3255" y="2970"/>
              <a:ext cx="97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ctr"/>
              <a:endParaRPr lang="en-US" sz="2800" b="0" i="0">
                <a:solidFill>
                  <a:srgbClr val="000000"/>
                </a:solidFill>
              </a:endParaRPr>
            </a:p>
          </p:txBody>
        </p:sp>
      </p:grpSp>
      <p:sp>
        <p:nvSpPr>
          <p:cNvPr id="18" name="Text Box 14"/>
          <p:cNvSpPr txBox="1">
            <a:spLocks noChangeArrowheads="1"/>
          </p:cNvSpPr>
          <p:nvPr/>
        </p:nvSpPr>
        <p:spPr bwMode="auto">
          <a:xfrm>
            <a:off x="6843649" y="4604068"/>
            <a:ext cx="2128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r>
              <a:rPr lang="en-US" altLang="en-US" sz="2800" b="0" i="0">
                <a:solidFill>
                  <a:srgbClr val="000000"/>
                </a:solidFill>
              </a:rPr>
              <a:t>= 90.09 mL</a:t>
            </a:r>
          </a:p>
        </p:txBody>
      </p:sp>
      <p:sp>
        <p:nvSpPr>
          <p:cNvPr id="19" name="Text Box 15"/>
          <p:cNvSpPr txBox="1">
            <a:spLocks noChangeArrowheads="1"/>
          </p:cNvSpPr>
          <p:nvPr/>
        </p:nvSpPr>
        <p:spPr bwMode="auto">
          <a:xfrm>
            <a:off x="1615423" y="5661343"/>
            <a:ext cx="15541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r>
              <a:rPr lang="en-US" altLang="en-US" sz="2800" b="0" i="0">
                <a:solidFill>
                  <a:srgbClr val="000000"/>
                </a:solidFill>
              </a:rPr>
              <a:t>[H</a:t>
            </a:r>
            <a:r>
              <a:rPr lang="en-US" altLang="en-US" sz="2800" b="0" i="0" baseline="-25000">
                <a:solidFill>
                  <a:srgbClr val="000000"/>
                </a:solidFill>
              </a:rPr>
              <a:t>2</a:t>
            </a:r>
            <a:r>
              <a:rPr lang="en-US" altLang="en-US" sz="2800" b="0" i="0">
                <a:solidFill>
                  <a:srgbClr val="000000"/>
                </a:solidFill>
              </a:rPr>
              <a:t>O</a:t>
            </a:r>
            <a:r>
              <a:rPr lang="en-US" altLang="en-US" sz="2800" b="0" i="0" baseline="-25000">
                <a:solidFill>
                  <a:srgbClr val="000000"/>
                </a:solidFill>
              </a:rPr>
              <a:t>2</a:t>
            </a:r>
            <a:r>
              <a:rPr lang="en-US" altLang="en-US" sz="2800" b="0" i="0">
                <a:solidFill>
                  <a:srgbClr val="000000"/>
                </a:solidFill>
              </a:rPr>
              <a:t>] =</a:t>
            </a:r>
          </a:p>
        </p:txBody>
      </p:sp>
      <p:grpSp>
        <p:nvGrpSpPr>
          <p:cNvPr id="20" name="Group 16"/>
          <p:cNvGrpSpPr>
            <a:grpSpLocks/>
          </p:cNvGrpSpPr>
          <p:nvPr/>
        </p:nvGrpSpPr>
        <p:grpSpPr bwMode="auto">
          <a:xfrm>
            <a:off x="3226735" y="5488305"/>
            <a:ext cx="1944688" cy="942975"/>
            <a:chOff x="1283" y="3430"/>
            <a:chExt cx="1225" cy="594"/>
          </a:xfrm>
        </p:grpSpPr>
        <p:sp>
          <p:nvSpPr>
            <p:cNvPr id="21" name="Rectangle 17"/>
            <p:cNvSpPr>
              <a:spLocks noChangeArrowheads="1"/>
            </p:cNvSpPr>
            <p:nvPr/>
          </p:nvSpPr>
          <p:spPr bwMode="auto">
            <a:xfrm>
              <a:off x="1283" y="3430"/>
              <a:ext cx="1225" cy="59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r>
                <a:rPr lang="en-US" altLang="en-US" sz="2800" b="0" i="0" dirty="0">
                  <a:solidFill>
                    <a:srgbClr val="000000"/>
                  </a:solidFill>
                </a:rPr>
                <a:t>0.8821 </a:t>
              </a:r>
              <a:r>
                <a:rPr lang="en-US" altLang="en-US" sz="2800" b="0" i="0" dirty="0" err="1">
                  <a:solidFill>
                    <a:srgbClr val="000000"/>
                  </a:solidFill>
                </a:rPr>
                <a:t>mol</a:t>
              </a:r>
              <a:endParaRPr lang="en-US" altLang="en-US" sz="2800" b="0" i="0" dirty="0">
                <a:solidFill>
                  <a:srgbClr val="000000"/>
                </a:solidFill>
              </a:endParaRPr>
            </a:p>
            <a:p>
              <a:pPr algn="ctr"/>
              <a:r>
                <a:rPr lang="en-US" altLang="en-US" sz="2800" b="0" i="0" dirty="0">
                  <a:solidFill>
                    <a:srgbClr val="000000"/>
                  </a:solidFill>
                </a:rPr>
                <a:t>0.09009 L</a:t>
              </a:r>
              <a:endParaRPr lang="en-US" altLang="en-US" sz="2800" b="0" i="0" baseline="30000" dirty="0">
                <a:solidFill>
                  <a:srgbClr val="000000"/>
                </a:solidFill>
              </a:endParaRPr>
            </a:p>
          </p:txBody>
        </p:sp>
        <p:sp>
          <p:nvSpPr>
            <p:cNvPr id="22" name="Line 18"/>
            <p:cNvSpPr>
              <a:spLocks noChangeShapeType="1"/>
            </p:cNvSpPr>
            <p:nvPr/>
          </p:nvSpPr>
          <p:spPr bwMode="auto">
            <a:xfrm>
              <a:off x="1320" y="3720"/>
              <a:ext cx="11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l"/>
              <a:endParaRPr lang="en-US" sz="2800" b="0" i="0">
                <a:solidFill>
                  <a:srgbClr val="000000"/>
                </a:solidFill>
              </a:endParaRPr>
            </a:p>
          </p:txBody>
        </p:sp>
      </p:grpSp>
      <p:sp>
        <p:nvSpPr>
          <p:cNvPr id="23" name="Text Box 19"/>
          <p:cNvSpPr txBox="1">
            <a:spLocks noChangeArrowheads="1"/>
          </p:cNvSpPr>
          <p:nvPr/>
        </p:nvSpPr>
        <p:spPr bwMode="auto">
          <a:xfrm>
            <a:off x="5228573" y="5624512"/>
            <a:ext cx="2128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r>
              <a:rPr lang="en-US" altLang="en-US" sz="2800" b="0" i="0">
                <a:solidFill>
                  <a:srgbClr val="000000"/>
                </a:solidFill>
              </a:rPr>
              <a:t>= 9.79 M</a:t>
            </a:r>
          </a:p>
        </p:txBody>
      </p:sp>
      <p:sp>
        <p:nvSpPr>
          <p:cNvPr id="24" name="Line 20"/>
          <p:cNvSpPr>
            <a:spLocks noChangeShapeType="1"/>
          </p:cNvSpPr>
          <p:nvPr/>
        </p:nvSpPr>
        <p:spPr bwMode="auto">
          <a:xfrm>
            <a:off x="1485837" y="2089468"/>
            <a:ext cx="8526462"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lgn="l"/>
            <a:endParaRPr lang="en-US" sz="2800" b="0" i="0">
              <a:solidFill>
                <a:srgbClr val="000000"/>
              </a:solidFill>
            </a:endParaRPr>
          </a:p>
        </p:txBody>
      </p:sp>
    </p:spTree>
    <p:extLst>
      <p:ext uri="{BB962C8B-B14F-4D97-AF65-F5344CB8AC3E}">
        <p14:creationId xmlns:p14="http://schemas.microsoft.com/office/powerpoint/2010/main" val="3663921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a:xfrm>
            <a:off x="1981200" y="457201"/>
            <a:ext cx="8153400" cy="5668963"/>
          </a:xfrm>
        </p:spPr>
        <p:txBody>
          <a:bodyPr/>
          <a:lstStyle/>
          <a:p>
            <a:pPr marL="0" indent="0" eaLnBrk="1" hangingPunct="1">
              <a:buNone/>
            </a:pPr>
            <a:r>
              <a:rPr lang="en-US" altLang="en-US" sz="3600" b="1" dirty="0"/>
              <a:t>Diluting Solutions</a:t>
            </a:r>
            <a:endParaRPr lang="en-US" altLang="en-US" dirty="0"/>
          </a:p>
          <a:p>
            <a:pPr marL="0" indent="0" eaLnBrk="1" hangingPunct="1">
              <a:buNone/>
            </a:pPr>
            <a:r>
              <a:rPr lang="en-US" altLang="en-US" dirty="0"/>
              <a:t>Attaining a solution with specific aqueous content requires diluting it with a predetermined amount of water. This requires knowledge of the relationship between the molarity of the solution before dilution, and that after dilution.</a:t>
            </a:r>
          </a:p>
          <a:p>
            <a:pPr marL="0" indent="0" eaLnBrk="1" hangingPunct="1">
              <a:buNone/>
            </a:pPr>
            <a:r>
              <a:rPr lang="en-US" altLang="en-US" dirty="0"/>
              <a:t>It is known that:</a:t>
            </a:r>
          </a:p>
          <a:p>
            <a:pPr marL="0" indent="0" eaLnBrk="1" hangingPunct="1">
              <a:buNone/>
            </a:pPr>
            <a:endParaRPr lang="en-US" altLang="en-US" dirty="0">
              <a:solidFill>
                <a:srgbClr val="00B050"/>
              </a:solidFill>
            </a:endParaRPr>
          </a:p>
          <a:p>
            <a:pPr marL="0" indent="0" eaLnBrk="1" hangingPunct="1">
              <a:buNone/>
            </a:pPr>
            <a:endParaRPr lang="en-US" altLang="en-US" dirty="0">
              <a:solidFill>
                <a:srgbClr val="00B050"/>
              </a:solidFill>
            </a:endParaRPr>
          </a:p>
          <a:p>
            <a:pPr marL="0" indent="0" eaLnBrk="1" hangingPunct="1">
              <a:buNone/>
            </a:pPr>
            <a:r>
              <a:rPr lang="en-US" altLang="en-US" dirty="0"/>
              <a:t>This can be rearranged to give</a:t>
            </a:r>
            <a:endParaRPr lang="en-US" altLang="en-US" dirty="0">
              <a:solidFill>
                <a:srgbClr val="00B050"/>
              </a:solidFill>
            </a:endParaRPr>
          </a:p>
          <a:p>
            <a:pPr marL="0" indent="0" eaLnBrk="1" hangingPunct="1">
              <a:buNone/>
            </a:pPr>
            <a:endParaRPr lang="en-US" altLang="en-US" dirty="0">
              <a:solidFill>
                <a:srgbClr val="00B050"/>
              </a:solidFill>
            </a:endParaRPr>
          </a:p>
        </p:txBody>
      </p:sp>
      <p:sp>
        <p:nvSpPr>
          <p:cNvPr id="22528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AB5FDF17-C523-403D-B650-8377581AE946}" type="slidenum">
              <a:rPr lang="en-US" altLang="en-US" sz="1000">
                <a:solidFill>
                  <a:srgbClr val="000000"/>
                </a:solidFill>
              </a:rPr>
              <a:pPr>
                <a:spcBef>
                  <a:spcPct val="0"/>
                </a:spcBef>
                <a:buFontTx/>
                <a:buNone/>
              </a:pPr>
              <a:t>69</a:t>
            </a:fld>
            <a:endParaRPr lang="en-US" altLang="en-US" sz="1000">
              <a:solidFill>
                <a:srgbClr val="000000"/>
              </a:solidFill>
            </a:endParaRPr>
          </a:p>
        </p:txBody>
      </p:sp>
      <p:graphicFrame>
        <p:nvGraphicFramePr>
          <p:cNvPr id="225284" name="Object 5"/>
          <p:cNvGraphicFramePr>
            <a:graphicFrameLocks noChangeAspect="1"/>
          </p:cNvGraphicFramePr>
          <p:nvPr/>
        </p:nvGraphicFramePr>
        <p:xfrm>
          <a:off x="3886201" y="3810001"/>
          <a:ext cx="3844925" cy="803275"/>
        </p:xfrm>
        <a:graphic>
          <a:graphicData uri="http://schemas.openxmlformats.org/presentationml/2006/ole">
            <mc:AlternateContent xmlns:mc="http://schemas.openxmlformats.org/markup-compatibility/2006">
              <mc:Choice xmlns:v="urn:schemas-microsoft-com:vml" Requires="v">
                <p:oleObj name="Equation" r:id="rId3" imgW="1943100" imgH="406400" progId="Equation.DSMT4">
                  <p:embed/>
                </p:oleObj>
              </mc:Choice>
              <mc:Fallback>
                <p:oleObj name="Equation" r:id="rId3" imgW="1943100" imgH="40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1" y="3810001"/>
                        <a:ext cx="3844925"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285" name="Object 5"/>
          <p:cNvGraphicFramePr>
            <a:graphicFrameLocks noChangeAspect="1"/>
          </p:cNvGraphicFramePr>
          <p:nvPr/>
        </p:nvGraphicFramePr>
        <p:xfrm>
          <a:off x="2865438" y="5699125"/>
          <a:ext cx="5930900" cy="401638"/>
        </p:xfrm>
        <a:graphic>
          <a:graphicData uri="http://schemas.openxmlformats.org/presentationml/2006/ole">
            <mc:AlternateContent xmlns:mc="http://schemas.openxmlformats.org/markup-compatibility/2006">
              <mc:Choice xmlns:v="urn:schemas-microsoft-com:vml" Requires="v">
                <p:oleObj name="Equation" r:id="rId5" imgW="2997000" imgH="203040" progId="Equation.DSMT4">
                  <p:embed/>
                </p:oleObj>
              </mc:Choice>
              <mc:Fallback>
                <p:oleObj name="Equation" r:id="rId5" imgW="2997000" imgH="203040" progId="Equation.DSMT4">
                  <p:embed/>
                  <p:pic>
                    <p:nvPicPr>
                      <p:cNvPr id="0" name=""/>
                      <p:cNvPicPr>
                        <a:picLocks noChangeAspect="1" noChangeArrowheads="1"/>
                      </p:cNvPicPr>
                      <p:nvPr/>
                    </p:nvPicPr>
                    <p:blipFill>
                      <a:blip r:embed="rId6"/>
                      <a:srcRect/>
                      <a:stretch>
                        <a:fillRect/>
                      </a:stretch>
                    </p:blipFill>
                    <p:spPr bwMode="auto">
                      <a:xfrm>
                        <a:off x="2865438" y="5699125"/>
                        <a:ext cx="5930900"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TextBox 2"/>
          <p:cNvSpPr txBox="1"/>
          <p:nvPr/>
        </p:nvSpPr>
        <p:spPr>
          <a:xfrm>
            <a:off x="5065776" y="457201"/>
            <a:ext cx="2871216" cy="646331"/>
          </a:xfrm>
          <a:prstGeom prst="rect">
            <a:avLst/>
          </a:prstGeom>
          <a:noFill/>
        </p:spPr>
        <p:txBody>
          <a:bodyPr wrap="square" rtlCol="1">
            <a:spAutoFit/>
          </a:bodyPr>
          <a:lstStyle/>
          <a:p>
            <a:r>
              <a:rPr lang="he-IL" sz="3600" b="1" dirty="0">
                <a:latin typeface="David" panose="020E0502060401010101" pitchFamily="34" charset="-79"/>
                <a:cs typeface="David" panose="020E0502060401010101" pitchFamily="34" charset="-79"/>
              </a:rPr>
              <a:t>מיהול</a:t>
            </a:r>
          </a:p>
        </p:txBody>
      </p:sp>
      <p:sp>
        <p:nvSpPr>
          <p:cNvPr id="4" name="מציין מיקום של כותרת תחתונה 3">
            <a:extLst>
              <a:ext uri="{FF2B5EF4-FFF2-40B4-BE49-F238E27FC236}">
                <a16:creationId xmlns:a16="http://schemas.microsoft.com/office/drawing/2014/main" id="{BC6E4755-0C33-1969-878F-BB328F890DD4}"/>
              </a:ext>
            </a:extLst>
          </p:cNvPr>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263911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A009EDF-87CB-4427-9734-9980D6C5FE8E}" type="slidenum">
              <a:rPr lang="en-US" altLang="en-US" smtClean="0">
                <a:solidFill>
                  <a:srgbClr val="000000"/>
                </a:solidFill>
              </a:rPr>
              <a:pPr>
                <a:defRPr/>
              </a:pPr>
              <a:t>7</a:t>
            </a:fld>
            <a:endParaRPr lang="en-US" altLang="en-US" dirty="0">
              <a:solidFill>
                <a:srgbClr val="000000"/>
              </a:solidFill>
            </a:endParaRPr>
          </a:p>
        </p:txBody>
      </p:sp>
      <p:sp>
        <p:nvSpPr>
          <p:cNvPr id="5" name="Footer Placeholder 4"/>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pic>
        <p:nvPicPr>
          <p:cNvPr id="6" name="Picture 5" descr="This table explains the solubility rules for a few ionic compounds. The table consist of four columns, which are labeled rule, applies to, statement, and exception, respectively. There are 8 rows in this table corresponding to eight ionic elements.&#10;" title="Table 4.1 - Solubility Rules for Ionic Compound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500" y="2740132"/>
            <a:ext cx="8811200" cy="3425993"/>
          </a:xfrm>
          <a:prstGeom prst="rect">
            <a:avLst/>
          </a:prstGeom>
        </p:spPr>
      </p:pic>
      <p:sp>
        <p:nvSpPr>
          <p:cNvPr id="7" name="Title 1"/>
          <p:cNvSpPr txBox="1">
            <a:spLocks/>
          </p:cNvSpPr>
          <p:nvPr/>
        </p:nvSpPr>
        <p:spPr>
          <a:xfrm>
            <a:off x="1359408" y="320051"/>
            <a:ext cx="9144000" cy="1143000"/>
          </a:xfrm>
          <a:prstGeom prst="rect">
            <a:avLst/>
          </a:prstGeom>
        </p:spPr>
        <p:txBody>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a:lstStyle>
          <a:p>
            <a:r>
              <a:rPr lang="en-US" kern="0" dirty="0"/>
              <a:t>Solubility of Ionic Compounds</a:t>
            </a:r>
          </a:p>
        </p:txBody>
      </p:sp>
      <p:sp>
        <p:nvSpPr>
          <p:cNvPr id="8" name="Text Placeholder 3"/>
          <p:cNvSpPr txBox="1">
            <a:spLocks/>
          </p:cNvSpPr>
          <p:nvPr/>
        </p:nvSpPr>
        <p:spPr>
          <a:xfrm>
            <a:off x="1905000" y="1133856"/>
            <a:ext cx="8458200" cy="1981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r>
              <a:rPr lang="en-US" kern="0" dirty="0"/>
              <a:t>Not all ionic compounds dissolve in water.</a:t>
            </a:r>
          </a:p>
          <a:p>
            <a:r>
              <a:rPr lang="en-US" kern="0" dirty="0"/>
              <a:t>A list of </a:t>
            </a:r>
            <a:r>
              <a:rPr lang="en-US" b="1" kern="0" dirty="0"/>
              <a:t>solubility rules</a:t>
            </a:r>
            <a:r>
              <a:rPr lang="en-US" kern="0" dirty="0"/>
              <a:t> is used to decide what combination of ions will dissolve.</a:t>
            </a:r>
          </a:p>
        </p:txBody>
      </p:sp>
      <p:sp>
        <p:nvSpPr>
          <p:cNvPr id="2" name="TextBox 1"/>
          <p:cNvSpPr txBox="1"/>
          <p:nvPr/>
        </p:nvSpPr>
        <p:spPr>
          <a:xfrm>
            <a:off x="64008" y="3616082"/>
            <a:ext cx="1588292" cy="707886"/>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אין צורך לזכור טבלה זו</a:t>
            </a:r>
          </a:p>
        </p:txBody>
      </p:sp>
    </p:spTree>
    <p:extLst>
      <p:ext uri="{BB962C8B-B14F-4D97-AF65-F5344CB8AC3E}">
        <p14:creationId xmlns:p14="http://schemas.microsoft.com/office/powerpoint/2010/main" val="17626996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a:xfrm>
            <a:off x="1981200" y="457201"/>
            <a:ext cx="8153400" cy="5668963"/>
          </a:xfrm>
        </p:spPr>
        <p:txBody>
          <a:bodyPr/>
          <a:lstStyle/>
          <a:p>
            <a:pPr marL="0" indent="0" eaLnBrk="1" hangingPunct="1">
              <a:buNone/>
            </a:pPr>
            <a:r>
              <a:rPr lang="en-US" altLang="en-US" dirty="0"/>
              <a:t>This can be rearranged to give:</a:t>
            </a:r>
          </a:p>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dirty="0"/>
              <a:t>Upon dilution, the concentration and volume changes. </a:t>
            </a:r>
          </a:p>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dirty="0"/>
              <a:t>As the moles of solute have not changed during the dilution, it can be observed that:</a:t>
            </a:r>
          </a:p>
          <a:p>
            <a:pPr marL="0" indent="0" eaLnBrk="1" hangingPunct="1">
              <a:buNone/>
            </a:pPr>
            <a:endParaRPr lang="en-US" altLang="en-US" dirty="0">
              <a:solidFill>
                <a:srgbClr val="00B050"/>
              </a:solidFill>
            </a:endParaRPr>
          </a:p>
        </p:txBody>
      </p:sp>
      <p:sp>
        <p:nvSpPr>
          <p:cNvPr id="22733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51AC9F54-AAF4-404D-B3CB-60D75BF32BAF}" type="slidenum">
              <a:rPr lang="en-US" altLang="en-US" sz="1000">
                <a:solidFill>
                  <a:srgbClr val="000000"/>
                </a:solidFill>
              </a:rPr>
              <a:pPr>
                <a:spcBef>
                  <a:spcPct val="0"/>
                </a:spcBef>
                <a:buFontTx/>
                <a:buNone/>
              </a:pPr>
              <a:t>70</a:t>
            </a:fld>
            <a:endParaRPr lang="en-US" altLang="en-US" sz="1000">
              <a:solidFill>
                <a:srgbClr val="000000"/>
              </a:solidFill>
            </a:endParaRPr>
          </a:p>
        </p:txBody>
      </p:sp>
      <p:graphicFrame>
        <p:nvGraphicFramePr>
          <p:cNvPr id="227332" name="Object 5"/>
          <p:cNvGraphicFramePr>
            <a:graphicFrameLocks noChangeAspect="1"/>
          </p:cNvGraphicFramePr>
          <p:nvPr/>
        </p:nvGraphicFramePr>
        <p:xfrm>
          <a:off x="4575176" y="1295400"/>
          <a:ext cx="3141663" cy="452438"/>
        </p:xfrm>
        <a:graphic>
          <a:graphicData uri="http://schemas.openxmlformats.org/presentationml/2006/ole">
            <mc:AlternateContent xmlns:mc="http://schemas.openxmlformats.org/markup-compatibility/2006">
              <mc:Choice xmlns:v="urn:schemas-microsoft-com:vml" Requires="v">
                <p:oleObj name="Equation" r:id="rId3" imgW="1587240" imgH="228600" progId="Equation.DSMT4">
                  <p:embed/>
                </p:oleObj>
              </mc:Choice>
              <mc:Fallback>
                <p:oleObj name="Equation" r:id="rId3" imgW="1587240" imgH="228600" progId="Equation.DSMT4">
                  <p:embed/>
                  <p:pic>
                    <p:nvPicPr>
                      <p:cNvPr id="0" name=""/>
                      <p:cNvPicPr>
                        <a:picLocks noChangeAspect="1" noChangeArrowheads="1"/>
                      </p:cNvPicPr>
                      <p:nvPr/>
                    </p:nvPicPr>
                    <p:blipFill>
                      <a:blip r:embed="rId4"/>
                      <a:srcRect/>
                      <a:stretch>
                        <a:fillRect/>
                      </a:stretch>
                    </p:blipFill>
                    <p:spPr bwMode="auto">
                      <a:xfrm>
                        <a:off x="4575176" y="1295400"/>
                        <a:ext cx="3141663"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7333" name="Object 5"/>
          <p:cNvGraphicFramePr>
            <a:graphicFrameLocks noChangeAspect="1"/>
          </p:cNvGraphicFramePr>
          <p:nvPr/>
        </p:nvGraphicFramePr>
        <p:xfrm>
          <a:off x="4481514" y="2919413"/>
          <a:ext cx="3468687" cy="476250"/>
        </p:xfrm>
        <a:graphic>
          <a:graphicData uri="http://schemas.openxmlformats.org/presentationml/2006/ole">
            <mc:AlternateContent xmlns:mc="http://schemas.openxmlformats.org/markup-compatibility/2006">
              <mc:Choice xmlns:v="urn:schemas-microsoft-com:vml" Requires="v">
                <p:oleObj name="Equation" r:id="rId5" imgW="1752480" imgH="241200" progId="Equation.DSMT4">
                  <p:embed/>
                </p:oleObj>
              </mc:Choice>
              <mc:Fallback>
                <p:oleObj name="Equation" r:id="rId5" imgW="175248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1514" y="2919413"/>
                        <a:ext cx="34686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7334" name="Object 5"/>
          <p:cNvGraphicFramePr>
            <a:graphicFrameLocks noChangeAspect="1"/>
          </p:cNvGraphicFramePr>
          <p:nvPr/>
        </p:nvGraphicFramePr>
        <p:xfrm>
          <a:off x="4997451" y="5257800"/>
          <a:ext cx="2690813" cy="476250"/>
        </p:xfrm>
        <a:graphic>
          <a:graphicData uri="http://schemas.openxmlformats.org/presentationml/2006/ole">
            <mc:AlternateContent xmlns:mc="http://schemas.openxmlformats.org/markup-compatibility/2006">
              <mc:Choice xmlns:v="urn:schemas-microsoft-com:vml" Requires="v">
                <p:oleObj name="Equation" r:id="rId7" imgW="1358640" imgH="241200" progId="Equation.DSMT4">
                  <p:embed/>
                </p:oleObj>
              </mc:Choice>
              <mc:Fallback>
                <p:oleObj name="Equation" r:id="rId7" imgW="135864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7451" y="5257800"/>
                        <a:ext cx="269081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Rectangle 7"/>
          <p:cNvSpPr txBox="1">
            <a:spLocks noChangeArrowheads="1"/>
          </p:cNvSpPr>
          <p:nvPr/>
        </p:nvSpPr>
        <p:spPr bwMode="auto">
          <a:xfrm>
            <a:off x="1519989" y="6458869"/>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Footer Placeholder 1"/>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
        <p:nvSpPr>
          <p:cNvPr id="3" name="TextBox 2"/>
          <p:cNvSpPr txBox="1"/>
          <p:nvPr/>
        </p:nvSpPr>
        <p:spPr>
          <a:xfrm>
            <a:off x="9089136" y="5076123"/>
            <a:ext cx="2935224" cy="584775"/>
          </a:xfrm>
          <a:prstGeom prst="rect">
            <a:avLst/>
          </a:prstGeom>
          <a:noFill/>
        </p:spPr>
        <p:txBody>
          <a:bodyPr wrap="square" rtlCol="1">
            <a:spAutoFit/>
          </a:bodyPr>
          <a:lstStyle/>
          <a:p>
            <a:pPr algn="l" rtl="0"/>
            <a:r>
              <a:rPr lang="en-US" sz="3200" b="1" dirty="0">
                <a:latin typeface="Times New Roman" panose="02020603050405020304" pitchFamily="18" charset="0"/>
                <a:cs typeface="Times New Roman" panose="02020603050405020304" pitchFamily="18" charset="0"/>
              </a:rPr>
              <a:t>C</a:t>
            </a:r>
            <a:r>
              <a:rPr lang="en-US" sz="3200" b="1" baseline="-25000" dirty="0">
                <a:latin typeface="Times New Roman" panose="02020603050405020304" pitchFamily="18" charset="0"/>
                <a:cs typeface="Times New Roman" panose="02020603050405020304" pitchFamily="18" charset="0"/>
              </a:rPr>
              <a:t>1</a:t>
            </a:r>
            <a:r>
              <a:rPr lang="en-US" sz="3200" b="1" dirty="0">
                <a:latin typeface="Times New Roman" panose="02020603050405020304" pitchFamily="18" charset="0"/>
                <a:cs typeface="Times New Roman" panose="02020603050405020304" pitchFamily="18" charset="0"/>
              </a:rPr>
              <a:t>xV</a:t>
            </a:r>
            <a:r>
              <a:rPr lang="en-US" sz="3200" b="1" baseline="-25000" dirty="0">
                <a:latin typeface="Times New Roman" panose="02020603050405020304" pitchFamily="18" charset="0"/>
                <a:cs typeface="Times New Roman" panose="02020603050405020304" pitchFamily="18" charset="0"/>
              </a:rPr>
              <a:t>1</a:t>
            </a:r>
            <a:r>
              <a:rPr lang="en-US" sz="3200" b="1" dirty="0">
                <a:latin typeface="Times New Roman" panose="02020603050405020304" pitchFamily="18" charset="0"/>
                <a:cs typeface="Times New Roman" panose="02020603050405020304" pitchFamily="18" charset="0"/>
              </a:rPr>
              <a:t> = C</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xV</a:t>
            </a:r>
            <a:r>
              <a:rPr lang="en-US" sz="3200" b="1" baseline="-25000" dirty="0">
                <a:latin typeface="Times New Roman" panose="02020603050405020304" pitchFamily="18" charset="0"/>
                <a:cs typeface="Times New Roman" panose="02020603050405020304" pitchFamily="18" charset="0"/>
              </a:rPr>
              <a:t>2</a:t>
            </a:r>
            <a:endParaRPr lang="he-IL" sz="3200" b="1" baseline="-25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098124" y="5006405"/>
            <a:ext cx="581152" cy="646331"/>
          </a:xfrm>
          <a:prstGeom prst="rect">
            <a:avLst/>
          </a:prstGeom>
          <a:noFill/>
        </p:spPr>
        <p:txBody>
          <a:bodyPr wrap="square" rtlCol="1">
            <a:spAutoFit/>
          </a:bodyPr>
          <a:lstStyle/>
          <a:p>
            <a:r>
              <a:rPr lang="en-US" sz="3600" u="sng" dirty="0">
                <a:latin typeface="Times New Roman" panose="02020603050405020304" pitchFamily="18" charset="0"/>
                <a:cs typeface="Times New Roman" panose="02020603050405020304" pitchFamily="18" charset="0"/>
              </a:rPr>
              <a:t>or</a:t>
            </a:r>
            <a:endParaRPr lang="he-IL" sz="3600" u="sng" dirty="0">
              <a:latin typeface="Times New Roman" panose="02020603050405020304" pitchFamily="18" charset="0"/>
              <a:cs typeface="Times New Roman" panose="02020603050405020304" pitchFamily="18" charset="0"/>
            </a:endParaRPr>
          </a:p>
        </p:txBody>
      </p:sp>
      <p:sp>
        <p:nvSpPr>
          <p:cNvPr id="11" name="TextBox 2">
            <a:extLst>
              <a:ext uri="{FF2B5EF4-FFF2-40B4-BE49-F238E27FC236}">
                <a16:creationId xmlns:a16="http://schemas.microsoft.com/office/drawing/2014/main" id="{FCA4B4D0-4419-F444-C605-102C24DDBCFE}"/>
              </a:ext>
            </a:extLst>
          </p:cNvPr>
          <p:cNvSpPr txBox="1"/>
          <p:nvPr/>
        </p:nvSpPr>
        <p:spPr>
          <a:xfrm>
            <a:off x="6514593" y="316364"/>
            <a:ext cx="2871216" cy="646331"/>
          </a:xfrm>
          <a:prstGeom prst="rect">
            <a:avLst/>
          </a:prstGeom>
          <a:noFill/>
        </p:spPr>
        <p:txBody>
          <a:bodyPr wrap="square" rtlCol="1">
            <a:spAutoFit/>
          </a:bodyPr>
          <a:lstStyle/>
          <a:p>
            <a:r>
              <a:rPr lang="he-IL" sz="3600" b="1" dirty="0">
                <a:latin typeface="David" panose="020E0502060401010101" pitchFamily="34" charset="-79"/>
                <a:cs typeface="David" panose="020E0502060401010101" pitchFamily="34" charset="-79"/>
              </a:rPr>
              <a:t>מיהול</a:t>
            </a:r>
          </a:p>
        </p:txBody>
      </p:sp>
    </p:spTree>
    <p:extLst>
      <p:ext uri="{BB962C8B-B14F-4D97-AF65-F5344CB8AC3E}">
        <p14:creationId xmlns:p14="http://schemas.microsoft.com/office/powerpoint/2010/main" val="11828179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Content Placeholder 5" descr="This figure is an illustration of the process of dilution. There are two beakers in this picture. The beaker on the top shows a solution of chlorine dissolved in a little water. The chlorine molecules in the water are depicted close to each other. A line points from the beaker to a box to the right, which reads a molecular view of a solution of chlorine dissolved in water. An arrow originating from the first beaker points to the second beaker, which is placed below it. &#10;The second beaker is filled with double the quantity of water in the first beaker. The chlorine molecules in this solution are depicted as being farther away than in the solution of the first beaker. There is a line that leads to a box which reads the solution after performing a dilution by adding water. Note how the number of moles of chlorine in the container does not change when performing the dilution; only the concentration changes. In this particular case, the concentration of chlorine drops to half the starting concentration because the volume was doubled. &#10;" title="Figure 4.19 - Molecular view of the dilution process"/>
          <p:cNvPicPr>
            <a:picLocks noGrp="1" noChangeAspect="1"/>
          </p:cNvPicPr>
          <p:nvPr>
            <p:ph idx="1"/>
          </p:nvPr>
        </p:nvPicPr>
        <p:blipFill>
          <a:blip r:embed="rId3"/>
          <a:srcRect/>
          <a:stretch>
            <a:fillRect/>
          </a:stretch>
        </p:blipFill>
        <p:spPr>
          <a:xfrm>
            <a:off x="2029969" y="413668"/>
            <a:ext cx="6810375" cy="5953125"/>
          </a:xfrm>
        </p:spPr>
      </p:pic>
      <p:sp>
        <p:nvSpPr>
          <p:cNvPr id="22937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C83E2246-523F-4A6D-88E2-9B8BC79CCED5}" type="slidenum">
              <a:rPr lang="en-US" altLang="en-US" sz="1000">
                <a:solidFill>
                  <a:srgbClr val="000000"/>
                </a:solidFill>
              </a:rPr>
              <a:pPr>
                <a:spcBef>
                  <a:spcPct val="0"/>
                </a:spcBef>
                <a:buFontTx/>
                <a:buNone/>
              </a:pPr>
              <a:t>71</a:t>
            </a:fld>
            <a:endParaRPr lang="en-US" altLang="en-US" sz="1000">
              <a:solidFill>
                <a:srgbClr val="000000"/>
              </a:solidFill>
            </a:endParaRPr>
          </a:p>
        </p:txBody>
      </p:sp>
      <p:sp>
        <p:nvSpPr>
          <p:cNvPr id="2" name="Footer Placeholder 1"/>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pic>
        <p:nvPicPr>
          <p:cNvPr id="8" name="Picture 7"/>
          <p:cNvPicPr>
            <a:picLocks noChangeAspect="1"/>
          </p:cNvPicPr>
          <p:nvPr/>
        </p:nvPicPr>
        <p:blipFill>
          <a:blip r:embed="rId4"/>
          <a:stretch>
            <a:fillRect/>
          </a:stretch>
        </p:blipFill>
        <p:spPr>
          <a:xfrm>
            <a:off x="5785983" y="231606"/>
            <a:ext cx="3054361" cy="963251"/>
          </a:xfrm>
          <a:prstGeom prst="rect">
            <a:avLst/>
          </a:prstGeom>
        </p:spPr>
      </p:pic>
    </p:spTree>
    <p:extLst>
      <p:ext uri="{BB962C8B-B14F-4D97-AF65-F5344CB8AC3E}">
        <p14:creationId xmlns:p14="http://schemas.microsoft.com/office/powerpoint/2010/main" val="628331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186649" y="-21454"/>
            <a:ext cx="9144000" cy="1143000"/>
          </a:xfrm>
        </p:spPr>
        <p:txBody>
          <a:bodyPr/>
          <a:lstStyle/>
          <a:p>
            <a:pPr eaLnBrk="1" hangingPunct="1"/>
            <a:r>
              <a:rPr lang="en-US" dirty="0"/>
              <a:t>Dilution</a:t>
            </a:r>
            <a:endParaRPr lang="en-US" dirty="0">
              <a:latin typeface="Arial" charset="0"/>
              <a:ea typeface="ＭＳ Ｐゴシック" charset="0"/>
            </a:endParaRPr>
          </a:p>
        </p:txBody>
      </p:sp>
      <p:sp>
        <p:nvSpPr>
          <p:cNvPr id="6" name="Rectangle 8"/>
          <p:cNvSpPr>
            <a:spLocks noGrp="1" noChangeArrowheads="1"/>
          </p:cNvSpPr>
          <p:nvPr>
            <p:ph type="body" sz="half" idx="1"/>
          </p:nvPr>
        </p:nvSpPr>
        <p:spPr>
          <a:xfrm>
            <a:off x="1186649" y="924758"/>
            <a:ext cx="8077200" cy="1304925"/>
          </a:xfrm>
        </p:spPr>
        <p:txBody>
          <a:bodyPr/>
          <a:lstStyle/>
          <a:p>
            <a:pPr marL="0" indent="0" eaLnBrk="1" hangingPunct="1">
              <a:buNone/>
            </a:pPr>
            <a:r>
              <a:rPr lang="en-US" sz="2800" dirty="0"/>
              <a:t>A solution can be </a:t>
            </a:r>
            <a:r>
              <a:rPr lang="en-US" sz="2800" b="1" dirty="0"/>
              <a:t>diluted</a:t>
            </a:r>
            <a:r>
              <a:rPr lang="en-US" sz="2800" dirty="0"/>
              <a:t> by adding ONLY solvent. The concentration is LOWER, but the MOLES don’t change.</a:t>
            </a:r>
            <a:endParaRPr lang="en-US" sz="2400" dirty="0"/>
          </a:p>
        </p:txBody>
      </p:sp>
      <p:pic>
        <p:nvPicPr>
          <p:cNvPr id="4" name="Picture 3" descr="04_1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533" y="2411941"/>
            <a:ext cx="5867400" cy="3943731"/>
          </a:xfrm>
          <a:prstGeom prst="rect">
            <a:avLst/>
          </a:prstGeom>
        </p:spPr>
      </p:pic>
      <p:sp>
        <p:nvSpPr>
          <p:cNvPr id="2" name="מציין מיקום של כותרת תחתונה 1">
            <a:extLst>
              <a:ext uri="{FF2B5EF4-FFF2-40B4-BE49-F238E27FC236}">
                <a16:creationId xmlns:a16="http://schemas.microsoft.com/office/drawing/2014/main" id="{1C01133F-8FCB-ADF6-53D0-B0AD4069DDD8}"/>
              </a:ext>
            </a:extLst>
          </p:cNvPr>
          <p:cNvSpPr>
            <a:spLocks noGrp="1"/>
          </p:cNvSpPr>
          <p:nvPr>
            <p:ph type="ftr" sz="quarter" idx="12"/>
          </p:nvPr>
        </p:nvSpPr>
        <p:spPr>
          <a:xfrm>
            <a:off x="1186649" y="6248400"/>
            <a:ext cx="1573902" cy="457200"/>
          </a:xfrm>
        </p:spPr>
        <p:txBody>
          <a:bodyPr/>
          <a:lstStyle/>
          <a:p>
            <a:pPr>
              <a:defRPr/>
            </a:pPr>
            <a:r>
              <a:rPr lang="he-IL" dirty="0"/>
              <a:t>תגובות כימיות</a:t>
            </a:r>
            <a:endParaRPr lang="en-US" dirty="0"/>
          </a:p>
        </p:txBody>
      </p:sp>
      <p:sp>
        <p:nvSpPr>
          <p:cNvPr id="3" name="מציין מיקום של מספר שקופית 2">
            <a:extLst>
              <a:ext uri="{FF2B5EF4-FFF2-40B4-BE49-F238E27FC236}">
                <a16:creationId xmlns:a16="http://schemas.microsoft.com/office/drawing/2014/main" id="{B2539F07-DDD9-D9C4-FBBA-C091085CBD71}"/>
              </a:ext>
            </a:extLst>
          </p:cNvPr>
          <p:cNvSpPr>
            <a:spLocks noGrp="1"/>
          </p:cNvSpPr>
          <p:nvPr>
            <p:ph type="sldNum" sz="quarter" idx="10"/>
          </p:nvPr>
        </p:nvSpPr>
        <p:spPr>
          <a:xfrm>
            <a:off x="882904" y="6321552"/>
            <a:ext cx="2540000" cy="457200"/>
          </a:xfrm>
        </p:spPr>
        <p:txBody>
          <a:bodyPr/>
          <a:lstStyle/>
          <a:p>
            <a:pPr>
              <a:defRPr/>
            </a:pPr>
            <a:fld id="{2B6C1EE1-16AC-884A-B029-CEA4E2EE6F25}" type="slidenum">
              <a:rPr lang="en-US" smtClean="0"/>
              <a:pPr>
                <a:defRPr/>
              </a:pPr>
              <a:t>72</a:t>
            </a:fld>
            <a:endParaRPr lang="en-US" dirty="0"/>
          </a:p>
        </p:txBody>
      </p:sp>
    </p:spTree>
    <p:extLst>
      <p:ext uri="{BB962C8B-B14F-4D97-AF65-F5344CB8AC3E}">
        <p14:creationId xmlns:p14="http://schemas.microsoft.com/office/powerpoint/2010/main" val="3858986256"/>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idx="1"/>
          </p:nvPr>
        </p:nvSpPr>
        <p:spPr>
          <a:xfrm>
            <a:off x="1981200" y="457200"/>
            <a:ext cx="8229600" cy="2971800"/>
          </a:xfrm>
        </p:spPr>
        <p:txBody>
          <a:bodyPr/>
          <a:lstStyle/>
          <a:p>
            <a:pPr marL="0" indent="0" eaLnBrk="1" hangingPunct="1">
              <a:buNone/>
            </a:pPr>
            <a:r>
              <a:rPr lang="en-US" altLang="en-US" dirty="0"/>
              <a:t>Determine the milliliters of a solution of 14.8 </a:t>
            </a:r>
            <a:r>
              <a:rPr lang="en-US" altLang="en-US" i="1" dirty="0"/>
              <a:t>M</a:t>
            </a:r>
            <a:r>
              <a:rPr lang="en-US" altLang="en-US" dirty="0"/>
              <a:t> NH</a:t>
            </a:r>
            <a:r>
              <a:rPr lang="en-US" altLang="en-US" baseline="-25000" dirty="0"/>
              <a:t>3</a:t>
            </a:r>
            <a:r>
              <a:rPr lang="en-US" altLang="en-US" dirty="0"/>
              <a:t> required to produce 100 mL of NH</a:t>
            </a:r>
            <a:r>
              <a:rPr lang="en-US" altLang="en-US" baseline="-25000" dirty="0"/>
              <a:t>3</a:t>
            </a:r>
            <a:r>
              <a:rPr lang="en-US" altLang="en-US" dirty="0"/>
              <a:t> with a molarity of 1.00 </a:t>
            </a:r>
            <a:r>
              <a:rPr lang="en-US" altLang="en-US" i="1" dirty="0"/>
              <a:t>M. </a:t>
            </a:r>
          </a:p>
          <a:p>
            <a:pPr marL="0" indent="0" eaLnBrk="1" hangingPunct="1">
              <a:buNone/>
            </a:pPr>
            <a:endParaRPr lang="en-US" altLang="en-US" i="1" dirty="0"/>
          </a:p>
        </p:txBody>
      </p:sp>
      <p:sp>
        <p:nvSpPr>
          <p:cNvPr id="23347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18EBF1BA-FC1A-4531-8661-AAD9A9BB6576}" type="slidenum">
              <a:rPr lang="en-US" altLang="en-US" sz="1000">
                <a:solidFill>
                  <a:srgbClr val="000000"/>
                </a:solidFill>
              </a:rPr>
              <a:pPr>
                <a:spcBef>
                  <a:spcPct val="0"/>
                </a:spcBef>
                <a:buFontTx/>
                <a:buNone/>
              </a:pPr>
              <a:t>73</a:t>
            </a:fld>
            <a:endParaRPr lang="en-US" altLang="en-US" sz="1000">
              <a:solidFill>
                <a:srgbClr val="000000"/>
              </a:solidFill>
            </a:endParaRPr>
          </a:p>
        </p:txBody>
      </p:sp>
      <p:sp>
        <p:nvSpPr>
          <p:cNvPr id="399364" name="Text Box 4"/>
          <p:cNvSpPr txBox="1">
            <a:spLocks noChangeArrowheads="1"/>
          </p:cNvSpPr>
          <p:nvPr/>
        </p:nvSpPr>
        <p:spPr bwMode="auto">
          <a:xfrm>
            <a:off x="1981200" y="2579689"/>
            <a:ext cx="8229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r>
              <a:rPr lang="en-US" altLang="en-US" sz="2800" dirty="0">
                <a:solidFill>
                  <a:srgbClr val="000000"/>
                </a:solidFill>
              </a:rPr>
              <a:t>The initial volume can be determined by rearranging the dilution formula.</a:t>
            </a:r>
          </a:p>
          <a:p>
            <a:pPr algn="l" rtl="0" fontAlgn="base">
              <a:spcBef>
                <a:spcPct val="0"/>
              </a:spcBef>
              <a:spcAft>
                <a:spcPct val="0"/>
              </a:spcAft>
              <a:buFontTx/>
              <a:buNone/>
            </a:pPr>
            <a:endParaRPr lang="en-US" altLang="en-US" sz="2800" dirty="0">
              <a:solidFill>
                <a:srgbClr val="000000"/>
              </a:solidFill>
            </a:endParaRPr>
          </a:p>
          <a:p>
            <a:pPr algn="l" rtl="0" fontAlgn="base">
              <a:spcBef>
                <a:spcPct val="0"/>
              </a:spcBef>
              <a:spcAft>
                <a:spcPct val="0"/>
              </a:spcAft>
              <a:buFontTx/>
              <a:buNone/>
            </a:pPr>
            <a:endParaRPr lang="en-US" altLang="en-US" sz="2800" dirty="0">
              <a:solidFill>
                <a:srgbClr val="000000"/>
              </a:solidFill>
            </a:endParaRPr>
          </a:p>
          <a:p>
            <a:pPr algn="l" rtl="0" fontAlgn="base">
              <a:spcBef>
                <a:spcPct val="0"/>
              </a:spcBef>
              <a:spcAft>
                <a:spcPct val="0"/>
              </a:spcAft>
              <a:buFontTx/>
              <a:buNone/>
            </a:pPr>
            <a:endParaRPr lang="en-US" altLang="en-US" sz="2800" dirty="0">
              <a:solidFill>
                <a:srgbClr val="000000"/>
              </a:solidFill>
            </a:endParaRPr>
          </a:p>
          <a:p>
            <a:pPr algn="l" rtl="0" fontAlgn="base">
              <a:spcBef>
                <a:spcPct val="0"/>
              </a:spcBef>
              <a:spcAft>
                <a:spcPct val="0"/>
              </a:spcAft>
              <a:buFontTx/>
              <a:buNone/>
            </a:pPr>
            <a:endParaRPr lang="en-US" altLang="en-US" sz="2800" dirty="0">
              <a:solidFill>
                <a:srgbClr val="000000"/>
              </a:solidFill>
            </a:endParaRPr>
          </a:p>
          <a:p>
            <a:pPr algn="l" rtl="0" fontAlgn="base">
              <a:spcBef>
                <a:spcPct val="0"/>
              </a:spcBef>
              <a:spcAft>
                <a:spcPct val="0"/>
              </a:spcAft>
              <a:buFontTx/>
              <a:buNone/>
            </a:pPr>
            <a:endParaRPr lang="en-US" altLang="en-US" sz="2800" dirty="0">
              <a:solidFill>
                <a:srgbClr val="000000"/>
              </a:solidFill>
            </a:endParaRPr>
          </a:p>
          <a:p>
            <a:pPr algn="l" rtl="0" fontAlgn="base">
              <a:spcBef>
                <a:spcPct val="0"/>
              </a:spcBef>
              <a:spcAft>
                <a:spcPct val="0"/>
              </a:spcAft>
              <a:buFontTx/>
              <a:buNone/>
            </a:pPr>
            <a:endParaRPr lang="en-US" altLang="en-US" sz="2800" dirty="0">
              <a:solidFill>
                <a:srgbClr val="000000"/>
              </a:solidFill>
            </a:endParaRPr>
          </a:p>
        </p:txBody>
      </p:sp>
      <p:graphicFrame>
        <p:nvGraphicFramePr>
          <p:cNvPr id="9" name="Object 5"/>
          <p:cNvGraphicFramePr>
            <a:graphicFrameLocks noChangeAspect="1"/>
          </p:cNvGraphicFramePr>
          <p:nvPr/>
        </p:nvGraphicFramePr>
        <p:xfrm>
          <a:off x="4799014" y="3832225"/>
          <a:ext cx="2833687" cy="2052638"/>
        </p:xfrm>
        <a:graphic>
          <a:graphicData uri="http://schemas.openxmlformats.org/presentationml/2006/ole">
            <mc:AlternateContent xmlns:mc="http://schemas.openxmlformats.org/markup-compatibility/2006">
              <mc:Choice xmlns:v="urn:schemas-microsoft-com:vml" Requires="v">
                <p:oleObj name="Equation" r:id="rId3" imgW="977760" imgH="711000" progId="Equation.DSMT4">
                  <p:embed/>
                </p:oleObj>
              </mc:Choice>
              <mc:Fallback>
                <p:oleObj name="Equation" r:id="rId3" imgW="977760" imgH="711000" progId="Equation.DSMT4">
                  <p:embed/>
                  <p:pic>
                    <p:nvPicPr>
                      <p:cNvPr id="0" name=""/>
                      <p:cNvPicPr>
                        <a:picLocks noChangeAspect="1" noChangeArrowheads="1"/>
                      </p:cNvPicPr>
                      <p:nvPr/>
                    </p:nvPicPr>
                    <p:blipFill>
                      <a:blip r:embed="rId4"/>
                      <a:srcRect/>
                      <a:stretch>
                        <a:fillRect/>
                      </a:stretch>
                    </p:blipFill>
                    <p:spPr bwMode="auto">
                      <a:xfrm>
                        <a:off x="4799014" y="3832225"/>
                        <a:ext cx="2833687" cy="205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 name="Rectangle 7"/>
          <p:cNvSpPr txBox="1">
            <a:spLocks noChangeArrowheads="1"/>
          </p:cNvSpPr>
          <p:nvPr/>
        </p:nvSpPr>
        <p:spPr bwMode="auto">
          <a:xfrm>
            <a:off x="1519989" y="6458869"/>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Footer Placeholder 1"/>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pic>
        <p:nvPicPr>
          <p:cNvPr id="8" name="Picture 7">
            <a:extLst>
              <a:ext uri="{FF2B5EF4-FFF2-40B4-BE49-F238E27FC236}">
                <a16:creationId xmlns:a16="http://schemas.microsoft.com/office/drawing/2014/main" id="{396DE803-256C-CA24-CF14-F315960208A5}"/>
              </a:ext>
            </a:extLst>
          </p:cNvPr>
          <p:cNvPicPr>
            <a:picLocks noChangeAspect="1"/>
          </p:cNvPicPr>
          <p:nvPr/>
        </p:nvPicPr>
        <p:blipFill>
          <a:blip r:embed="rId5"/>
          <a:stretch>
            <a:fillRect/>
          </a:stretch>
        </p:blipFill>
        <p:spPr>
          <a:xfrm>
            <a:off x="8632819" y="365124"/>
            <a:ext cx="3054361" cy="963251"/>
          </a:xfrm>
          <a:prstGeom prst="rect">
            <a:avLst/>
          </a:prstGeom>
        </p:spPr>
      </p:pic>
    </p:spTree>
    <p:extLst>
      <p:ext uri="{BB962C8B-B14F-4D97-AF65-F5344CB8AC3E}">
        <p14:creationId xmlns:p14="http://schemas.microsoft.com/office/powerpoint/2010/main" val="4144666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47863" y="306389"/>
            <a:ext cx="8229600" cy="4708525"/>
          </a:xfrm>
        </p:spPr>
        <p:txBody>
          <a:bodyPr/>
          <a:lstStyle/>
          <a:p>
            <a:pPr marL="0" indent="0">
              <a:buNone/>
            </a:pPr>
            <a:r>
              <a:rPr lang="en-IN" altLang="en-US" dirty="0"/>
              <a:t>Substituting the known values:</a:t>
            </a:r>
          </a:p>
          <a:p>
            <a:pPr marL="0" indent="0">
              <a:buNone/>
            </a:pPr>
            <a:endParaRPr lang="en-IN" altLang="en-US" dirty="0"/>
          </a:p>
          <a:p>
            <a:pPr marL="0" indent="0">
              <a:buNone/>
            </a:pPr>
            <a:endParaRPr lang="en-IN" altLang="en-US" dirty="0"/>
          </a:p>
          <a:p>
            <a:pPr marL="0" indent="0">
              <a:buNone/>
            </a:pPr>
            <a:endParaRPr lang="en-IN" altLang="en-US" dirty="0"/>
          </a:p>
          <a:p>
            <a:pPr marL="0" indent="0">
              <a:buNone/>
            </a:pPr>
            <a:r>
              <a:rPr lang="en-IN" altLang="en-US" dirty="0"/>
              <a:t>Two concepts that can help verify the result:</a:t>
            </a:r>
          </a:p>
          <a:p>
            <a:pPr marL="0" indent="0">
              <a:buFontTx/>
              <a:buAutoNum type="arabicPeriod"/>
            </a:pPr>
            <a:r>
              <a:rPr lang="en-IN" altLang="en-US" dirty="0"/>
              <a:t>	The volume of the more concentrated 	solution should always be less than the 	volume of the final solution.</a:t>
            </a:r>
          </a:p>
          <a:p>
            <a:pPr marL="0" indent="0">
              <a:buFontTx/>
              <a:buAutoNum type="arabicPeriod"/>
            </a:pPr>
            <a:r>
              <a:rPr lang="en-IN" altLang="en-US" dirty="0"/>
              <a:t>	The initial concentration of a solution is 	greater than the final concentration after 	dilution.</a:t>
            </a:r>
          </a:p>
          <a:p>
            <a:pPr marL="0" indent="0">
              <a:buNone/>
            </a:pPr>
            <a:endParaRPr lang="en-IN" altLang="en-US" dirty="0"/>
          </a:p>
          <a:p>
            <a:pPr marL="0" indent="0">
              <a:buNone/>
            </a:pPr>
            <a:endParaRPr lang="en-IN" altLang="en-US" dirty="0"/>
          </a:p>
        </p:txBody>
      </p:sp>
      <p:sp>
        <p:nvSpPr>
          <p:cNvPr id="23552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rgbClr val="000000"/>
                </a:solidFill>
              </a:rPr>
              <a:t>4 | </a:t>
            </a:r>
            <a:fld id="{D27F5BEF-23C0-4AC3-8977-87C2A2E92F78}" type="slidenum">
              <a:rPr lang="en-US" altLang="en-US" sz="1000">
                <a:solidFill>
                  <a:srgbClr val="000000"/>
                </a:solidFill>
              </a:rPr>
              <a:pPr>
                <a:spcBef>
                  <a:spcPct val="0"/>
                </a:spcBef>
                <a:buFontTx/>
                <a:buNone/>
              </a:pPr>
              <a:t>74</a:t>
            </a:fld>
            <a:endParaRPr lang="en-US" altLang="en-US" sz="1000">
              <a:solidFill>
                <a:srgbClr val="000000"/>
              </a:solidFill>
            </a:endParaRPr>
          </a:p>
        </p:txBody>
      </p:sp>
      <p:graphicFrame>
        <p:nvGraphicFramePr>
          <p:cNvPr id="7" name="Object 5"/>
          <p:cNvGraphicFramePr>
            <a:graphicFrameLocks noChangeAspect="1"/>
          </p:cNvGraphicFramePr>
          <p:nvPr/>
        </p:nvGraphicFramePr>
        <p:xfrm>
          <a:off x="3611563" y="971550"/>
          <a:ext cx="5003800" cy="876300"/>
        </p:xfrm>
        <a:graphic>
          <a:graphicData uri="http://schemas.openxmlformats.org/presentationml/2006/ole">
            <mc:AlternateContent xmlns:mc="http://schemas.openxmlformats.org/markup-compatibility/2006">
              <mc:Choice xmlns:v="urn:schemas-microsoft-com:vml" Requires="v">
                <p:oleObj name="Equation" r:id="rId3" imgW="2527200" imgH="444240" progId="Equation.DSMT4">
                  <p:embed/>
                </p:oleObj>
              </mc:Choice>
              <mc:Fallback>
                <p:oleObj name="Equation" r:id="rId3" imgW="2527200" imgH="444240" progId="Equation.DSMT4">
                  <p:embed/>
                  <p:pic>
                    <p:nvPicPr>
                      <p:cNvPr id="0" name=""/>
                      <p:cNvPicPr>
                        <a:picLocks noChangeAspect="1" noChangeArrowheads="1"/>
                      </p:cNvPicPr>
                      <p:nvPr/>
                    </p:nvPicPr>
                    <p:blipFill>
                      <a:blip r:embed="rId4"/>
                      <a:srcRect/>
                      <a:stretch>
                        <a:fillRect/>
                      </a:stretch>
                    </p:blipFill>
                    <p:spPr bwMode="auto">
                      <a:xfrm>
                        <a:off x="3611563" y="971550"/>
                        <a:ext cx="500380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 name="AutoShape 18"/>
          <p:cNvSpPr>
            <a:spLocks noChangeArrowheads="1"/>
          </p:cNvSpPr>
          <p:nvPr/>
        </p:nvSpPr>
        <p:spPr bwMode="auto">
          <a:xfrm>
            <a:off x="7467601" y="1143000"/>
            <a:ext cx="1147763" cy="533400"/>
          </a:xfrm>
          <a:prstGeom prst="roundRect">
            <a:avLst>
              <a:gd name="adj" fmla="val 16667"/>
            </a:avLst>
          </a:prstGeom>
          <a:noFill/>
          <a:ln w="508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fontAlgn="base">
              <a:spcBef>
                <a:spcPct val="0"/>
              </a:spcBef>
              <a:spcAft>
                <a:spcPct val="0"/>
              </a:spcAft>
              <a:buFontTx/>
              <a:buNone/>
            </a:pPr>
            <a:endParaRPr lang="en-US" altLang="en-US" sz="1800" baseline="40000">
              <a:solidFill>
                <a:srgbClr val="000000"/>
              </a:solidFill>
            </a:endParaRPr>
          </a:p>
        </p:txBody>
      </p:sp>
      <p:sp>
        <p:nvSpPr>
          <p:cNvPr id="8" name="Rectangle 7"/>
          <p:cNvSpPr txBox="1">
            <a:spLocks noChangeArrowheads="1"/>
          </p:cNvSpPr>
          <p:nvPr/>
        </p:nvSpPr>
        <p:spPr bwMode="auto">
          <a:xfrm>
            <a:off x="1519989" y="6458869"/>
            <a:ext cx="8001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Footer Placeholder 2"/>
          <p:cNvSpPr>
            <a:spLocks noGrp="1"/>
          </p:cNvSpPr>
          <p:nvPr>
            <p:ph type="ftr" sz="quarter" idx="3"/>
          </p:nvPr>
        </p:nvSpPr>
        <p:spPr/>
        <p:txBody>
          <a:bodyPr/>
          <a:lstStyle/>
          <a:p>
            <a:pPr>
              <a:defRPr/>
            </a:pPr>
            <a:r>
              <a:rPr lang="he-IL">
                <a:solidFill>
                  <a:srgbClr val="000000"/>
                </a:solidFill>
              </a:rPr>
              <a:t>תגובות כימיות</a:t>
            </a:r>
            <a:endParaRPr lang="en-US" dirty="0">
              <a:solidFill>
                <a:srgbClr val="000000"/>
              </a:solidFill>
            </a:endParaRPr>
          </a:p>
        </p:txBody>
      </p:sp>
    </p:spTree>
    <p:extLst>
      <p:ext uri="{BB962C8B-B14F-4D97-AF65-F5344CB8AC3E}">
        <p14:creationId xmlns:p14="http://schemas.microsoft.com/office/powerpoint/2010/main" val="3809720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0" y="76200"/>
            <a:ext cx="9144000" cy="1143000"/>
          </a:xfrm>
        </p:spPr>
        <p:txBody>
          <a:bodyPr/>
          <a:lstStyle/>
          <a:p>
            <a:pPr eaLnBrk="1" hangingPunct="1"/>
            <a:r>
              <a:rPr lang="en-US" dirty="0"/>
              <a:t>Titration</a:t>
            </a:r>
            <a:endParaRPr lang="en-US" dirty="0">
              <a:latin typeface="Arial" charset="0"/>
              <a:ea typeface="ＭＳ Ｐゴシック" charset="0"/>
            </a:endParaRPr>
          </a:p>
        </p:txBody>
      </p:sp>
      <p:sp>
        <p:nvSpPr>
          <p:cNvPr id="4" name="Rectangle 4"/>
          <p:cNvSpPr>
            <a:spLocks noGrp="1" noChangeArrowheads="1"/>
          </p:cNvSpPr>
          <p:nvPr>
            <p:ph type="body" sz="half" idx="4294967295"/>
          </p:nvPr>
        </p:nvSpPr>
        <p:spPr>
          <a:xfrm>
            <a:off x="2057400" y="1143000"/>
            <a:ext cx="8458200" cy="1447800"/>
          </a:xfrm>
          <a:prstGeom prst="rect">
            <a:avLst/>
          </a:prstGeom>
        </p:spPr>
        <p:txBody>
          <a:bodyPr/>
          <a:lstStyle/>
          <a:p>
            <a:pPr eaLnBrk="1" hangingPunct="1">
              <a:buFontTx/>
              <a:buNone/>
            </a:pPr>
            <a:r>
              <a:rPr lang="en-US" sz="2800" dirty="0"/>
              <a:t>	A </a:t>
            </a:r>
            <a:r>
              <a:rPr lang="en-US" sz="2800" b="1" dirty="0"/>
              <a:t>titration</a:t>
            </a:r>
            <a:r>
              <a:rPr lang="en-US" sz="2800" dirty="0"/>
              <a:t> is an analytical technique in which one can calculate the concentration of a solute in a solution.</a:t>
            </a:r>
          </a:p>
        </p:txBody>
      </p:sp>
      <p:pic>
        <p:nvPicPr>
          <p:cNvPr id="3" name="Picture 2" descr="04_18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590800"/>
            <a:ext cx="7302926" cy="3886200"/>
          </a:xfrm>
          <a:prstGeom prst="rect">
            <a:avLst/>
          </a:prstGeom>
        </p:spPr>
      </p:pic>
      <p:sp>
        <p:nvSpPr>
          <p:cNvPr id="2" name="מציין מיקום של כותרת תחתונה 1">
            <a:extLst>
              <a:ext uri="{FF2B5EF4-FFF2-40B4-BE49-F238E27FC236}">
                <a16:creationId xmlns:a16="http://schemas.microsoft.com/office/drawing/2014/main" id="{C41950CB-D6EC-F2B0-83C2-46F245D9371D}"/>
              </a:ext>
            </a:extLst>
          </p:cNvPr>
          <p:cNvSpPr>
            <a:spLocks noGrp="1"/>
          </p:cNvSpPr>
          <p:nvPr>
            <p:ph type="ftr" sz="quarter" idx="12"/>
          </p:nvPr>
        </p:nvSpPr>
        <p:spPr>
          <a:xfrm>
            <a:off x="-1016000" y="6477000"/>
            <a:ext cx="6299200" cy="457200"/>
          </a:xfrm>
        </p:spPr>
        <p:txBody>
          <a:bodyPr/>
          <a:lstStyle/>
          <a:p>
            <a:pPr>
              <a:defRPr/>
            </a:pPr>
            <a:r>
              <a:rPr lang="he-IL" dirty="0"/>
              <a:t>תגובות כימיות</a:t>
            </a:r>
            <a:endParaRPr lang="en-US" dirty="0"/>
          </a:p>
        </p:txBody>
      </p:sp>
      <p:sp>
        <p:nvSpPr>
          <p:cNvPr id="5" name="מציין מיקום של מספר שקופית 4">
            <a:extLst>
              <a:ext uri="{FF2B5EF4-FFF2-40B4-BE49-F238E27FC236}">
                <a16:creationId xmlns:a16="http://schemas.microsoft.com/office/drawing/2014/main" id="{B3658074-C621-0C3F-88E7-2268FCFED0E8}"/>
              </a:ext>
            </a:extLst>
          </p:cNvPr>
          <p:cNvSpPr>
            <a:spLocks noGrp="1"/>
          </p:cNvSpPr>
          <p:nvPr>
            <p:ph type="sldNum" sz="quarter" idx="10"/>
          </p:nvPr>
        </p:nvSpPr>
        <p:spPr>
          <a:xfrm>
            <a:off x="3240927" y="6553200"/>
            <a:ext cx="2540000" cy="457200"/>
          </a:xfrm>
        </p:spPr>
        <p:txBody>
          <a:bodyPr/>
          <a:lstStyle/>
          <a:p>
            <a:pPr>
              <a:defRPr/>
            </a:pPr>
            <a:fld id="{2B6C1EE1-16AC-884A-B029-CEA4E2EE6F25}" type="slidenum">
              <a:rPr lang="en-US" smtClean="0"/>
              <a:pPr>
                <a:defRPr/>
              </a:pPr>
              <a:t>75</a:t>
            </a:fld>
            <a:endParaRPr lang="en-US" dirty="0"/>
          </a:p>
        </p:txBody>
      </p:sp>
    </p:spTree>
    <p:extLst>
      <p:ext uri="{BB962C8B-B14F-4D97-AF65-F5344CB8AC3E}">
        <p14:creationId xmlns:p14="http://schemas.microsoft.com/office/powerpoint/2010/main" val="625752465"/>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76</a:t>
            </a:fld>
            <a:endParaRPr lang="he-IL"/>
          </a:p>
        </p:txBody>
      </p:sp>
      <p:sp>
        <p:nvSpPr>
          <p:cNvPr id="4" name="Title 1"/>
          <p:cNvSpPr txBox="1">
            <a:spLocks/>
          </p:cNvSpPr>
          <p:nvPr/>
        </p:nvSpPr>
        <p:spPr bwMode="auto">
          <a:xfrm>
            <a:off x="1065007" y="306133"/>
            <a:ext cx="9144000" cy="1077218"/>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n-ea"/>
                <a:cs typeface="+mn-cs"/>
              </a:rPr>
              <a:t>Measuring the Concentration of a Solution: Titration</a:t>
            </a:r>
            <a:endParaRPr kumimoji="0" lang="en-US" altLang="en-US" sz="3200" b="1" i="0" u="none" strike="noStrike" kern="0" cap="none" spc="0" normalizeH="0" baseline="0" noProof="0" dirty="0">
              <a:ln>
                <a:noFill/>
              </a:ln>
              <a:solidFill>
                <a:srgbClr val="ED6B06"/>
              </a:solidFill>
              <a:effectLst/>
              <a:uLnTx/>
              <a:uFillTx/>
              <a:latin typeface="Arial"/>
              <a:ea typeface="+mn-ea"/>
              <a:cs typeface="+mn-cs"/>
            </a:endParaRPr>
          </a:p>
        </p:txBody>
      </p:sp>
      <p:grpSp>
        <p:nvGrpSpPr>
          <p:cNvPr id="5" name="Group 4"/>
          <p:cNvGrpSpPr>
            <a:grpSpLocks/>
          </p:cNvGrpSpPr>
          <p:nvPr/>
        </p:nvGrpSpPr>
        <p:grpSpPr bwMode="auto">
          <a:xfrm>
            <a:off x="2505964" y="3003356"/>
            <a:ext cx="6408738" cy="488950"/>
            <a:chOff x="1164" y="2024"/>
            <a:chExt cx="4037" cy="308"/>
          </a:xfrm>
        </p:grpSpPr>
        <p:sp>
          <p:nvSpPr>
            <p:cNvPr id="6" name="Text Box 4"/>
            <p:cNvSpPr txBox="1">
              <a:spLocks noChangeArrowheads="1"/>
            </p:cNvSpPr>
            <p:nvPr/>
          </p:nvSpPr>
          <p:spPr bwMode="auto">
            <a:xfrm>
              <a:off x="1164" y="2024"/>
              <a:ext cx="2017"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chemeClr val="tx1"/>
                  </a:solidFill>
                  <a:latin typeface="Arial" charset="0"/>
                  <a:ea typeface="ＭＳ Ｐゴシック" charset="-128"/>
                </a:defRPr>
              </a:lvl1pPr>
              <a:lvl2pPr marL="742950" indent="-285750">
                <a:defRPr sz="2600">
                  <a:solidFill>
                    <a:schemeClr val="tx1"/>
                  </a:solidFill>
                  <a:latin typeface="Arial" charset="0"/>
                  <a:ea typeface="ＭＳ Ｐゴシック" charset="-128"/>
                </a:defRPr>
              </a:lvl2pPr>
              <a:lvl3pPr marL="1143000" indent="-228600">
                <a:defRPr sz="2600">
                  <a:solidFill>
                    <a:schemeClr val="tx1"/>
                  </a:solidFill>
                  <a:latin typeface="Arial" charset="0"/>
                  <a:ea typeface="ＭＳ Ｐゴシック" charset="-128"/>
                </a:defRPr>
              </a:lvl3pPr>
              <a:lvl4pPr marL="1600200" indent="-228600">
                <a:defRPr sz="2600">
                  <a:solidFill>
                    <a:schemeClr val="tx1"/>
                  </a:solidFill>
                  <a:latin typeface="Arial" charset="0"/>
                  <a:ea typeface="ＭＳ Ｐゴシック" charset="-128"/>
                </a:defRPr>
              </a:lvl4pPr>
              <a:lvl5pPr marL="2057400" indent="-228600">
                <a:defRPr sz="2600">
                  <a:solidFill>
                    <a:schemeClr val="tx1"/>
                  </a:solidFill>
                  <a:latin typeface="Arial" charset="0"/>
                  <a:ea typeface="ＭＳ Ｐゴシック" charset="-128"/>
                </a:defRPr>
              </a:lvl5pPr>
              <a:lvl6pPr marL="2514600" indent="-228600" eaLnBrk="0" fontAlgn="base" hangingPunct="0">
                <a:spcBef>
                  <a:spcPct val="0"/>
                </a:spcBef>
                <a:spcAft>
                  <a:spcPct val="0"/>
                </a:spcAft>
                <a:defRPr sz="2600">
                  <a:solidFill>
                    <a:schemeClr val="tx1"/>
                  </a:solidFill>
                  <a:latin typeface="Arial" charset="0"/>
                  <a:ea typeface="ＭＳ Ｐゴシック" charset="-128"/>
                </a:defRPr>
              </a:lvl6pPr>
              <a:lvl7pPr marL="2971800" indent="-228600" eaLnBrk="0" fontAlgn="base" hangingPunct="0">
                <a:spcBef>
                  <a:spcPct val="0"/>
                </a:spcBef>
                <a:spcAft>
                  <a:spcPct val="0"/>
                </a:spcAft>
                <a:defRPr sz="2600">
                  <a:solidFill>
                    <a:schemeClr val="tx1"/>
                  </a:solidFill>
                  <a:latin typeface="Arial" charset="0"/>
                  <a:ea typeface="ＭＳ Ｐゴシック" charset="-128"/>
                </a:defRPr>
              </a:lvl7pPr>
              <a:lvl8pPr marL="3429000" indent="-228600" eaLnBrk="0" fontAlgn="base" hangingPunct="0">
                <a:spcBef>
                  <a:spcPct val="0"/>
                </a:spcBef>
                <a:spcAft>
                  <a:spcPct val="0"/>
                </a:spcAft>
                <a:defRPr sz="2600">
                  <a:solidFill>
                    <a:schemeClr val="tx1"/>
                  </a:solidFill>
                  <a:latin typeface="Arial" charset="0"/>
                  <a:ea typeface="ＭＳ Ｐゴシック" charset="-128"/>
                </a:defRPr>
              </a:lvl8pPr>
              <a:lvl9pPr marL="3886200" indent="-228600" eaLnBrk="0" fontAlgn="base" hangingPunct="0">
                <a:spcBef>
                  <a:spcPct val="0"/>
                </a:spcBef>
                <a:spcAft>
                  <a:spcPct val="0"/>
                </a:spcAft>
                <a:defRPr sz="26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a:solidFill>
                    <a:srgbClr val="000000"/>
                  </a:solidFill>
                  <a:latin typeface="Arial"/>
                </a:rPr>
                <a:t>HCl(</a:t>
              </a:r>
              <a:r>
                <a:rPr lang="en-US" altLang="en-US" i="1">
                  <a:solidFill>
                    <a:srgbClr val="000000"/>
                  </a:solidFill>
                  <a:latin typeface="Arial"/>
                </a:rPr>
                <a:t>aq</a:t>
              </a:r>
              <a:r>
                <a:rPr lang="en-US" altLang="en-US">
                  <a:solidFill>
                    <a:srgbClr val="000000"/>
                  </a:solidFill>
                  <a:latin typeface="Arial"/>
                </a:rPr>
                <a:t>) + NaOH(</a:t>
              </a:r>
              <a:r>
                <a:rPr lang="en-US" altLang="en-US" i="1">
                  <a:solidFill>
                    <a:srgbClr val="000000"/>
                  </a:solidFill>
                  <a:latin typeface="Arial"/>
                </a:rPr>
                <a:t>aq</a:t>
              </a:r>
              <a:r>
                <a:rPr lang="en-US" altLang="en-US">
                  <a:solidFill>
                    <a:srgbClr val="000000"/>
                  </a:solidFill>
                  <a:latin typeface="Arial"/>
                </a:rPr>
                <a:t>)</a:t>
              </a:r>
            </a:p>
          </p:txBody>
        </p:sp>
        <p:sp>
          <p:nvSpPr>
            <p:cNvPr id="7" name="Line 5"/>
            <p:cNvSpPr>
              <a:spLocks noChangeShapeType="1"/>
            </p:cNvSpPr>
            <p:nvPr/>
          </p:nvSpPr>
          <p:spPr bwMode="auto">
            <a:xfrm>
              <a:off x="3216" y="218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sp>
          <p:nvSpPr>
            <p:cNvPr id="8" name="Rectangle 7"/>
            <p:cNvSpPr>
              <a:spLocks noChangeArrowheads="1"/>
            </p:cNvSpPr>
            <p:nvPr/>
          </p:nvSpPr>
          <p:spPr bwMode="auto">
            <a:xfrm>
              <a:off x="3552" y="2039"/>
              <a:ext cx="164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r>
                <a:rPr lang="en-US" altLang="en-US" sz="2400" dirty="0" err="1">
                  <a:solidFill>
                    <a:srgbClr val="000000"/>
                  </a:solidFill>
                  <a:latin typeface="Arial"/>
                  <a:ea typeface="MS PGothic" pitchFamily="34" charset="-128"/>
                </a:rPr>
                <a:t>NaCl</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H</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O(</a:t>
              </a:r>
              <a:r>
                <a:rPr lang="en-US" altLang="en-US" sz="2400" i="1" dirty="0">
                  <a:solidFill>
                    <a:srgbClr val="000000"/>
                  </a:solidFill>
                  <a:latin typeface="Arial"/>
                  <a:ea typeface="MS PGothic" pitchFamily="34" charset="-128"/>
                </a:rPr>
                <a:t>l</a:t>
              </a:r>
              <a:r>
                <a:rPr lang="en-US" altLang="en-US" sz="2400" dirty="0">
                  <a:solidFill>
                    <a:srgbClr val="000000"/>
                  </a:solidFill>
                  <a:latin typeface="Arial"/>
                  <a:ea typeface="MS PGothic" pitchFamily="34" charset="-128"/>
                </a:rPr>
                <a:t>)</a:t>
              </a:r>
            </a:p>
          </p:txBody>
        </p:sp>
      </p:grpSp>
      <p:sp>
        <p:nvSpPr>
          <p:cNvPr id="9" name="Text Box 7"/>
          <p:cNvSpPr txBox="1">
            <a:spLocks noChangeArrowheads="1"/>
          </p:cNvSpPr>
          <p:nvPr/>
        </p:nvSpPr>
        <p:spPr bwMode="auto">
          <a:xfrm>
            <a:off x="1459992" y="1552869"/>
            <a:ext cx="8382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charset="0"/>
                <a:ea typeface="ＭＳ Ｐゴシック" charset="-128"/>
              </a:defRPr>
            </a:lvl1pPr>
            <a:lvl2pPr marL="742950" indent="-285750">
              <a:defRPr sz="2600">
                <a:solidFill>
                  <a:schemeClr val="tx1"/>
                </a:solidFill>
                <a:latin typeface="Arial" charset="0"/>
                <a:ea typeface="ＭＳ Ｐゴシック" charset="-128"/>
              </a:defRPr>
            </a:lvl2pPr>
            <a:lvl3pPr marL="1143000" indent="-228600">
              <a:defRPr sz="2600">
                <a:solidFill>
                  <a:schemeClr val="tx1"/>
                </a:solidFill>
                <a:latin typeface="Arial" charset="0"/>
                <a:ea typeface="ＭＳ Ｐゴシック" charset="-128"/>
              </a:defRPr>
            </a:lvl3pPr>
            <a:lvl4pPr marL="1600200" indent="-228600">
              <a:defRPr sz="2600">
                <a:solidFill>
                  <a:schemeClr val="tx1"/>
                </a:solidFill>
                <a:latin typeface="Arial" charset="0"/>
                <a:ea typeface="ＭＳ Ｐゴシック" charset="-128"/>
              </a:defRPr>
            </a:lvl4pPr>
            <a:lvl5pPr marL="2057400" indent="-228600">
              <a:defRPr sz="2600">
                <a:solidFill>
                  <a:schemeClr val="tx1"/>
                </a:solidFill>
                <a:latin typeface="Arial" charset="0"/>
                <a:ea typeface="ＭＳ Ｐゴシック" charset="-128"/>
              </a:defRPr>
            </a:lvl5pPr>
            <a:lvl6pPr marL="2514600" indent="-228600" eaLnBrk="0" fontAlgn="base" hangingPunct="0">
              <a:spcBef>
                <a:spcPct val="0"/>
              </a:spcBef>
              <a:spcAft>
                <a:spcPct val="0"/>
              </a:spcAft>
              <a:defRPr sz="2600">
                <a:solidFill>
                  <a:schemeClr val="tx1"/>
                </a:solidFill>
                <a:latin typeface="Arial" charset="0"/>
                <a:ea typeface="ＭＳ Ｐゴシック" charset="-128"/>
              </a:defRPr>
            </a:lvl6pPr>
            <a:lvl7pPr marL="2971800" indent="-228600" eaLnBrk="0" fontAlgn="base" hangingPunct="0">
              <a:spcBef>
                <a:spcPct val="0"/>
              </a:spcBef>
              <a:spcAft>
                <a:spcPct val="0"/>
              </a:spcAft>
              <a:defRPr sz="2600">
                <a:solidFill>
                  <a:schemeClr val="tx1"/>
                </a:solidFill>
                <a:latin typeface="Arial" charset="0"/>
                <a:ea typeface="ＭＳ Ｐゴシック" charset="-128"/>
              </a:defRPr>
            </a:lvl7pPr>
            <a:lvl8pPr marL="3429000" indent="-228600" eaLnBrk="0" fontAlgn="base" hangingPunct="0">
              <a:spcBef>
                <a:spcPct val="0"/>
              </a:spcBef>
              <a:spcAft>
                <a:spcPct val="0"/>
              </a:spcAft>
              <a:defRPr sz="2600">
                <a:solidFill>
                  <a:schemeClr val="tx1"/>
                </a:solidFill>
                <a:latin typeface="Arial" charset="0"/>
                <a:ea typeface="ＭＳ Ｐゴシック" charset="-128"/>
              </a:defRPr>
            </a:lvl8pPr>
            <a:lvl9pPr marL="3886200" indent="-228600" eaLnBrk="0" fontAlgn="base" hangingPunct="0">
              <a:spcBef>
                <a:spcPct val="0"/>
              </a:spcBef>
              <a:spcAft>
                <a:spcPct val="0"/>
              </a:spcAft>
              <a:defRPr sz="26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dirty="0">
                <a:solidFill>
                  <a:srgbClr val="000000"/>
                </a:solidFill>
                <a:latin typeface="Arial"/>
              </a:rPr>
              <a:t>48.6 mL of a 0.100 M </a:t>
            </a:r>
            <a:r>
              <a:rPr lang="en-US" altLang="en-US" dirty="0" err="1">
                <a:solidFill>
                  <a:srgbClr val="000000"/>
                </a:solidFill>
                <a:latin typeface="Arial"/>
              </a:rPr>
              <a:t>NaOH</a:t>
            </a:r>
            <a:r>
              <a:rPr lang="en-US" altLang="en-US" dirty="0">
                <a:solidFill>
                  <a:srgbClr val="000000"/>
                </a:solidFill>
                <a:latin typeface="Arial"/>
              </a:rPr>
              <a:t> solution is needed to react with 20.0 mL of an unknown </a:t>
            </a:r>
            <a:r>
              <a:rPr lang="en-US" altLang="en-US" dirty="0" err="1">
                <a:solidFill>
                  <a:srgbClr val="000000"/>
                </a:solidFill>
                <a:latin typeface="Arial"/>
              </a:rPr>
              <a:t>HCl</a:t>
            </a:r>
            <a:r>
              <a:rPr lang="en-US" altLang="en-US" dirty="0">
                <a:solidFill>
                  <a:srgbClr val="000000"/>
                </a:solidFill>
                <a:latin typeface="Arial"/>
              </a:rPr>
              <a:t> concentration. What is the concentration of the </a:t>
            </a:r>
            <a:r>
              <a:rPr lang="en-US" altLang="en-US" dirty="0" err="1">
                <a:solidFill>
                  <a:srgbClr val="000000"/>
                </a:solidFill>
                <a:latin typeface="Arial"/>
              </a:rPr>
              <a:t>HCl</a:t>
            </a:r>
            <a:r>
              <a:rPr lang="en-US" altLang="en-US" dirty="0">
                <a:solidFill>
                  <a:srgbClr val="000000"/>
                </a:solidFill>
                <a:latin typeface="Arial"/>
              </a:rPr>
              <a:t> solution?</a:t>
            </a:r>
          </a:p>
        </p:txBody>
      </p:sp>
      <p:sp>
        <p:nvSpPr>
          <p:cNvPr id="10" name="Text Box 8"/>
          <p:cNvSpPr txBox="1">
            <a:spLocks noChangeArrowheads="1"/>
          </p:cNvSpPr>
          <p:nvPr/>
        </p:nvSpPr>
        <p:spPr bwMode="auto">
          <a:xfrm>
            <a:off x="4095837" y="3684821"/>
            <a:ext cx="144623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600">
                <a:solidFill>
                  <a:schemeClr val="tx1"/>
                </a:solidFill>
                <a:latin typeface="Arial" charset="0"/>
                <a:ea typeface="ＭＳ Ｐゴシック" charset="-128"/>
              </a:defRPr>
            </a:lvl1pPr>
            <a:lvl2pPr marL="742950" indent="-285750">
              <a:defRPr sz="2600">
                <a:solidFill>
                  <a:schemeClr val="tx1"/>
                </a:solidFill>
                <a:latin typeface="Arial" charset="0"/>
                <a:ea typeface="ＭＳ Ｐゴシック" charset="-128"/>
              </a:defRPr>
            </a:lvl2pPr>
            <a:lvl3pPr marL="1143000" indent="-228600">
              <a:defRPr sz="2600">
                <a:solidFill>
                  <a:schemeClr val="tx1"/>
                </a:solidFill>
                <a:latin typeface="Arial" charset="0"/>
                <a:ea typeface="ＭＳ Ｐゴシック" charset="-128"/>
              </a:defRPr>
            </a:lvl3pPr>
            <a:lvl4pPr marL="1600200" indent="-228600">
              <a:defRPr sz="2600">
                <a:solidFill>
                  <a:schemeClr val="tx1"/>
                </a:solidFill>
                <a:latin typeface="Arial" charset="0"/>
                <a:ea typeface="ＭＳ Ｐゴシック" charset="-128"/>
              </a:defRPr>
            </a:lvl4pPr>
            <a:lvl5pPr marL="2057400" indent="-228600">
              <a:defRPr sz="2600">
                <a:solidFill>
                  <a:schemeClr val="tx1"/>
                </a:solidFill>
                <a:latin typeface="Arial" charset="0"/>
                <a:ea typeface="ＭＳ Ｐゴシック" charset="-128"/>
              </a:defRPr>
            </a:lvl5pPr>
            <a:lvl6pPr marL="2514600" indent="-228600" eaLnBrk="0" fontAlgn="base" hangingPunct="0">
              <a:spcBef>
                <a:spcPct val="0"/>
              </a:spcBef>
              <a:spcAft>
                <a:spcPct val="0"/>
              </a:spcAft>
              <a:defRPr sz="2600">
                <a:solidFill>
                  <a:schemeClr val="tx1"/>
                </a:solidFill>
                <a:latin typeface="Arial" charset="0"/>
                <a:ea typeface="ＭＳ Ｐゴシック" charset="-128"/>
              </a:defRPr>
            </a:lvl6pPr>
            <a:lvl7pPr marL="2971800" indent="-228600" eaLnBrk="0" fontAlgn="base" hangingPunct="0">
              <a:spcBef>
                <a:spcPct val="0"/>
              </a:spcBef>
              <a:spcAft>
                <a:spcPct val="0"/>
              </a:spcAft>
              <a:defRPr sz="2600">
                <a:solidFill>
                  <a:schemeClr val="tx1"/>
                </a:solidFill>
                <a:latin typeface="Arial" charset="0"/>
                <a:ea typeface="ＭＳ Ｐゴシック" charset="-128"/>
              </a:defRPr>
            </a:lvl7pPr>
            <a:lvl8pPr marL="3429000" indent="-228600" eaLnBrk="0" fontAlgn="base" hangingPunct="0">
              <a:spcBef>
                <a:spcPct val="0"/>
              </a:spcBef>
              <a:spcAft>
                <a:spcPct val="0"/>
              </a:spcAft>
              <a:defRPr sz="2600">
                <a:solidFill>
                  <a:schemeClr val="tx1"/>
                </a:solidFill>
                <a:latin typeface="Arial" charset="0"/>
                <a:ea typeface="ＭＳ Ｐゴシック" charset="-128"/>
              </a:defRPr>
            </a:lvl8pPr>
            <a:lvl9pPr marL="3886200" indent="-228600" eaLnBrk="0" fontAlgn="base" hangingPunct="0">
              <a:spcBef>
                <a:spcPct val="0"/>
              </a:spcBef>
              <a:spcAft>
                <a:spcPct val="0"/>
              </a:spcAft>
              <a:defRPr sz="26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a:solidFill>
                  <a:srgbClr val="000000"/>
                </a:solidFill>
                <a:latin typeface="Arial"/>
              </a:rPr>
              <a:t>Moles of</a:t>
            </a:r>
          </a:p>
          <a:p>
            <a:pPr algn="ctr" rtl="0" eaLnBrk="0" fontAlgn="base" hangingPunct="0">
              <a:spcBef>
                <a:spcPct val="0"/>
              </a:spcBef>
              <a:spcAft>
                <a:spcPct val="0"/>
              </a:spcAft>
            </a:pPr>
            <a:r>
              <a:rPr lang="en-US" altLang="en-US">
                <a:solidFill>
                  <a:srgbClr val="000000"/>
                </a:solidFill>
                <a:latin typeface="Arial"/>
              </a:rPr>
              <a:t>NaOH</a:t>
            </a:r>
          </a:p>
        </p:txBody>
      </p:sp>
      <p:sp>
        <p:nvSpPr>
          <p:cNvPr id="11" name="Text Box 9"/>
          <p:cNvSpPr txBox="1">
            <a:spLocks noChangeArrowheads="1"/>
          </p:cNvSpPr>
          <p:nvPr/>
        </p:nvSpPr>
        <p:spPr bwMode="auto">
          <a:xfrm>
            <a:off x="1156466" y="3654043"/>
            <a:ext cx="278313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600">
                <a:solidFill>
                  <a:schemeClr val="tx1"/>
                </a:solidFill>
                <a:latin typeface="Arial" charset="0"/>
                <a:ea typeface="ＭＳ Ｐゴシック" charset="-128"/>
              </a:defRPr>
            </a:lvl1pPr>
            <a:lvl2pPr marL="742950" indent="-285750">
              <a:defRPr sz="2600">
                <a:solidFill>
                  <a:schemeClr val="tx1"/>
                </a:solidFill>
                <a:latin typeface="Arial" charset="0"/>
                <a:ea typeface="ＭＳ Ｐゴシック" charset="-128"/>
              </a:defRPr>
            </a:lvl2pPr>
            <a:lvl3pPr marL="1143000" indent="-228600">
              <a:defRPr sz="2600">
                <a:solidFill>
                  <a:schemeClr val="tx1"/>
                </a:solidFill>
                <a:latin typeface="Arial" charset="0"/>
                <a:ea typeface="ＭＳ Ｐゴシック" charset="-128"/>
              </a:defRPr>
            </a:lvl3pPr>
            <a:lvl4pPr marL="1600200" indent="-228600">
              <a:defRPr sz="2600">
                <a:solidFill>
                  <a:schemeClr val="tx1"/>
                </a:solidFill>
                <a:latin typeface="Arial" charset="0"/>
                <a:ea typeface="ＭＳ Ｐゴシック" charset="-128"/>
              </a:defRPr>
            </a:lvl4pPr>
            <a:lvl5pPr marL="2057400" indent="-228600">
              <a:defRPr sz="2600">
                <a:solidFill>
                  <a:schemeClr val="tx1"/>
                </a:solidFill>
                <a:latin typeface="Arial" charset="0"/>
                <a:ea typeface="ＭＳ Ｐゴシック" charset="-128"/>
              </a:defRPr>
            </a:lvl5pPr>
            <a:lvl6pPr marL="2514600" indent="-228600" eaLnBrk="0" fontAlgn="base" hangingPunct="0">
              <a:spcBef>
                <a:spcPct val="0"/>
              </a:spcBef>
              <a:spcAft>
                <a:spcPct val="0"/>
              </a:spcAft>
              <a:defRPr sz="2600">
                <a:solidFill>
                  <a:schemeClr val="tx1"/>
                </a:solidFill>
                <a:latin typeface="Arial" charset="0"/>
                <a:ea typeface="ＭＳ Ｐゴシック" charset="-128"/>
              </a:defRPr>
            </a:lvl6pPr>
            <a:lvl7pPr marL="2971800" indent="-228600" eaLnBrk="0" fontAlgn="base" hangingPunct="0">
              <a:spcBef>
                <a:spcPct val="0"/>
              </a:spcBef>
              <a:spcAft>
                <a:spcPct val="0"/>
              </a:spcAft>
              <a:defRPr sz="2600">
                <a:solidFill>
                  <a:schemeClr val="tx1"/>
                </a:solidFill>
                <a:latin typeface="Arial" charset="0"/>
                <a:ea typeface="ＭＳ Ｐゴシック" charset="-128"/>
              </a:defRPr>
            </a:lvl7pPr>
            <a:lvl8pPr marL="3429000" indent="-228600" eaLnBrk="0" fontAlgn="base" hangingPunct="0">
              <a:spcBef>
                <a:spcPct val="0"/>
              </a:spcBef>
              <a:spcAft>
                <a:spcPct val="0"/>
              </a:spcAft>
              <a:defRPr sz="2600">
                <a:solidFill>
                  <a:schemeClr val="tx1"/>
                </a:solidFill>
                <a:latin typeface="Arial" charset="0"/>
                <a:ea typeface="ＭＳ Ｐゴシック" charset="-128"/>
              </a:defRPr>
            </a:lvl8pPr>
            <a:lvl9pPr marL="3886200" indent="-228600" eaLnBrk="0" fontAlgn="base" hangingPunct="0">
              <a:spcBef>
                <a:spcPct val="0"/>
              </a:spcBef>
              <a:spcAft>
                <a:spcPct val="0"/>
              </a:spcAft>
              <a:defRPr sz="26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dirty="0">
                <a:solidFill>
                  <a:srgbClr val="000000"/>
                </a:solidFill>
                <a:latin typeface="Arial"/>
              </a:rPr>
              <a:t>Volume of</a:t>
            </a:r>
          </a:p>
          <a:p>
            <a:pPr algn="ctr" rtl="0" eaLnBrk="0" fontAlgn="base" hangingPunct="0">
              <a:spcBef>
                <a:spcPct val="0"/>
              </a:spcBef>
              <a:spcAft>
                <a:spcPct val="0"/>
              </a:spcAft>
            </a:pPr>
            <a:r>
              <a:rPr lang="en-US" altLang="en-US" dirty="0">
                <a:solidFill>
                  <a:srgbClr val="000000"/>
                </a:solidFill>
                <a:latin typeface="Arial"/>
              </a:rPr>
              <a:t>solution of </a:t>
            </a:r>
            <a:r>
              <a:rPr lang="en-US" altLang="en-US" dirty="0" err="1">
                <a:solidFill>
                  <a:srgbClr val="000000"/>
                </a:solidFill>
                <a:latin typeface="Arial"/>
              </a:rPr>
              <a:t>NaOH</a:t>
            </a:r>
            <a:endParaRPr lang="en-US" altLang="en-US" dirty="0">
              <a:solidFill>
                <a:srgbClr val="000000"/>
              </a:solidFill>
              <a:latin typeface="Arial"/>
            </a:endParaRPr>
          </a:p>
        </p:txBody>
      </p:sp>
      <p:sp>
        <p:nvSpPr>
          <p:cNvPr id="12" name="Rectangle 11"/>
          <p:cNvSpPr>
            <a:spLocks noChangeArrowheads="1"/>
          </p:cNvSpPr>
          <p:nvPr/>
        </p:nvSpPr>
        <p:spPr bwMode="auto">
          <a:xfrm>
            <a:off x="6079891" y="3715598"/>
            <a:ext cx="13484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Moles of</a:t>
            </a:r>
          </a:p>
          <a:p>
            <a:pPr algn="ctr" rtl="0" eaLnBrk="0" fontAlgn="base" hangingPunct="0">
              <a:spcBef>
                <a:spcPct val="0"/>
              </a:spcBef>
              <a:spcAft>
                <a:spcPct val="0"/>
              </a:spcAft>
            </a:pPr>
            <a:r>
              <a:rPr lang="en-US" altLang="en-US" sz="2400">
                <a:solidFill>
                  <a:srgbClr val="000000"/>
                </a:solidFill>
                <a:latin typeface="Arial"/>
                <a:ea typeface="MS PGothic" pitchFamily="34" charset="-128"/>
              </a:rPr>
              <a:t>HCl</a:t>
            </a:r>
          </a:p>
        </p:txBody>
      </p:sp>
      <p:sp>
        <p:nvSpPr>
          <p:cNvPr id="13" name="Rectangle 12"/>
          <p:cNvSpPr>
            <a:spLocks noChangeArrowheads="1"/>
          </p:cNvSpPr>
          <p:nvPr/>
        </p:nvSpPr>
        <p:spPr bwMode="auto">
          <a:xfrm>
            <a:off x="7863900" y="3715598"/>
            <a:ext cx="22397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Volume of</a:t>
            </a:r>
          </a:p>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solution of </a:t>
            </a:r>
            <a:r>
              <a:rPr lang="en-US" altLang="en-US" sz="2400" dirty="0" err="1">
                <a:solidFill>
                  <a:srgbClr val="000000"/>
                </a:solidFill>
                <a:latin typeface="Arial"/>
                <a:ea typeface="MS PGothic" pitchFamily="34" charset="-128"/>
              </a:rPr>
              <a:t>HCl</a:t>
            </a:r>
            <a:endParaRPr lang="en-US" altLang="en-US" sz="2400" baseline="-25000" dirty="0">
              <a:solidFill>
                <a:srgbClr val="000000"/>
              </a:solidFill>
              <a:latin typeface="Arial"/>
              <a:ea typeface="MS PGothic" pitchFamily="34" charset="-128"/>
            </a:endParaRPr>
          </a:p>
        </p:txBody>
      </p:sp>
      <p:sp>
        <p:nvSpPr>
          <p:cNvPr id="14" name="Rectangle 13"/>
          <p:cNvSpPr>
            <a:spLocks noChangeArrowheads="1"/>
          </p:cNvSpPr>
          <p:nvPr/>
        </p:nvSpPr>
        <p:spPr bwMode="auto">
          <a:xfrm>
            <a:off x="4550664" y="4999459"/>
            <a:ext cx="2438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Mole ratio between </a:t>
            </a:r>
            <a:r>
              <a:rPr lang="en-US" altLang="en-US" sz="2400" dirty="0" err="1">
                <a:solidFill>
                  <a:srgbClr val="000000"/>
                </a:solidFill>
                <a:latin typeface="Arial"/>
                <a:ea typeface="MS PGothic" pitchFamily="34" charset="-128"/>
              </a:rPr>
              <a:t>NaOH</a:t>
            </a:r>
            <a:r>
              <a:rPr lang="en-US" altLang="en-US" sz="2400" dirty="0">
                <a:solidFill>
                  <a:srgbClr val="000000"/>
                </a:solidFill>
                <a:latin typeface="Arial"/>
                <a:ea typeface="MS PGothic" pitchFamily="34" charset="-128"/>
              </a:rPr>
              <a:t> and </a:t>
            </a:r>
            <a:r>
              <a:rPr lang="en-US" altLang="en-US" sz="2400" dirty="0" err="1">
                <a:solidFill>
                  <a:srgbClr val="000000"/>
                </a:solidFill>
                <a:latin typeface="Arial"/>
                <a:ea typeface="MS PGothic" pitchFamily="34" charset="-128"/>
              </a:rPr>
              <a:t>HCl</a:t>
            </a:r>
            <a:endParaRPr lang="en-US" altLang="en-US" sz="2400" dirty="0">
              <a:solidFill>
                <a:srgbClr val="000000"/>
              </a:solidFill>
              <a:latin typeface="Arial"/>
              <a:ea typeface="MS PGothic" pitchFamily="34" charset="-128"/>
            </a:endParaRPr>
          </a:p>
        </p:txBody>
      </p:sp>
      <p:sp>
        <p:nvSpPr>
          <p:cNvPr id="15" name="Rectangle 14"/>
          <p:cNvSpPr>
            <a:spLocks noChangeArrowheads="1"/>
          </p:cNvSpPr>
          <p:nvPr/>
        </p:nvSpPr>
        <p:spPr bwMode="auto">
          <a:xfrm>
            <a:off x="6912864" y="4999459"/>
            <a:ext cx="1760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Molarity of HCl</a:t>
            </a:r>
            <a:endParaRPr lang="en-US" altLang="en-US" sz="2400" baseline="-25000">
              <a:solidFill>
                <a:srgbClr val="000000"/>
              </a:solidFill>
              <a:latin typeface="Arial"/>
              <a:ea typeface="MS PGothic" pitchFamily="34" charset="-128"/>
            </a:endParaRPr>
          </a:p>
        </p:txBody>
      </p:sp>
      <p:sp>
        <p:nvSpPr>
          <p:cNvPr id="16" name="Rectangle 15"/>
          <p:cNvSpPr>
            <a:spLocks noChangeArrowheads="1"/>
          </p:cNvSpPr>
          <p:nvPr/>
        </p:nvSpPr>
        <p:spPr bwMode="auto">
          <a:xfrm>
            <a:off x="2798064" y="4999459"/>
            <a:ext cx="1760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Molarity of NaOH</a:t>
            </a:r>
          </a:p>
        </p:txBody>
      </p:sp>
      <p:cxnSp>
        <p:nvCxnSpPr>
          <p:cNvPr id="17" name="AutoShape 18"/>
          <p:cNvCxnSpPr>
            <a:cxnSpLocks noChangeShapeType="1"/>
          </p:cNvCxnSpPr>
          <p:nvPr/>
        </p:nvCxnSpPr>
        <p:spPr bwMode="auto">
          <a:xfrm>
            <a:off x="5542067" y="4167673"/>
            <a:ext cx="537824" cy="0"/>
          </a:xfrm>
          <a:prstGeom prst="straightConnector1">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9"/>
          <p:cNvCxnSpPr>
            <a:cxnSpLocks noChangeShapeType="1"/>
          </p:cNvCxnSpPr>
          <p:nvPr/>
        </p:nvCxnSpPr>
        <p:spPr bwMode="auto">
          <a:xfrm>
            <a:off x="3941064" y="4167673"/>
            <a:ext cx="320675" cy="0"/>
          </a:xfrm>
          <a:prstGeom prst="straightConnector1">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0"/>
          <p:cNvCxnSpPr>
            <a:cxnSpLocks noChangeShapeType="1"/>
          </p:cNvCxnSpPr>
          <p:nvPr/>
        </p:nvCxnSpPr>
        <p:spPr bwMode="auto">
          <a:xfrm>
            <a:off x="7470077" y="4167673"/>
            <a:ext cx="320675" cy="0"/>
          </a:xfrm>
          <a:prstGeom prst="straightConnector1">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12"/>
          <p:cNvSpPr>
            <a:spLocks/>
          </p:cNvSpPr>
          <p:nvPr/>
        </p:nvSpPr>
        <p:spPr bwMode="auto">
          <a:xfrm rot="16200000">
            <a:off x="7702502" y="3739110"/>
            <a:ext cx="381000" cy="2011680"/>
          </a:xfrm>
          <a:prstGeom prst="leftBrace">
            <a:avLst>
              <a:gd name="adj1" fmla="val 43333"/>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21" name="AutoShape 15"/>
          <p:cNvSpPr>
            <a:spLocks/>
          </p:cNvSpPr>
          <p:nvPr/>
        </p:nvSpPr>
        <p:spPr bwMode="auto">
          <a:xfrm rot="16200000">
            <a:off x="3410152" y="3739110"/>
            <a:ext cx="381000" cy="2011680"/>
          </a:xfrm>
          <a:prstGeom prst="leftBrace">
            <a:avLst>
              <a:gd name="adj1" fmla="val 45000"/>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22" name="AutoShape 16"/>
          <p:cNvSpPr>
            <a:spLocks/>
          </p:cNvSpPr>
          <p:nvPr/>
        </p:nvSpPr>
        <p:spPr bwMode="auto">
          <a:xfrm rot="16200000">
            <a:off x="5569268" y="3693390"/>
            <a:ext cx="381000" cy="2103120"/>
          </a:xfrm>
          <a:prstGeom prst="leftBrace">
            <a:avLst>
              <a:gd name="adj1" fmla="val 45000"/>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Tree>
    <p:extLst>
      <p:ext uri="{BB962C8B-B14F-4D97-AF65-F5344CB8AC3E}">
        <p14:creationId xmlns:p14="http://schemas.microsoft.com/office/powerpoint/2010/main" val="34789239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77</a:t>
            </a:fld>
            <a:endParaRPr lang="he-IL"/>
          </a:p>
        </p:txBody>
      </p:sp>
      <p:sp>
        <p:nvSpPr>
          <p:cNvPr id="4" name="Title 1"/>
          <p:cNvSpPr txBox="1">
            <a:spLocks/>
          </p:cNvSpPr>
          <p:nvPr/>
        </p:nvSpPr>
        <p:spPr bwMode="auto">
          <a:xfrm>
            <a:off x="996696" y="295054"/>
            <a:ext cx="9144000" cy="1077218"/>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n-ea"/>
                <a:cs typeface="+mn-cs"/>
              </a:rPr>
              <a:t>Measuring the Concentration of a Solution: Titration</a:t>
            </a:r>
            <a:endParaRPr kumimoji="0" lang="en-US" altLang="en-US" sz="3200" b="1" i="0" u="none" strike="noStrike" kern="0" cap="none" spc="0" normalizeH="0" baseline="0" noProof="0" dirty="0">
              <a:ln>
                <a:noFill/>
              </a:ln>
              <a:solidFill>
                <a:srgbClr val="ED6B06"/>
              </a:solidFill>
              <a:effectLst/>
              <a:uLnTx/>
              <a:uFillTx/>
              <a:latin typeface="Arial"/>
              <a:ea typeface="+mn-ea"/>
              <a:cs typeface="+mn-cs"/>
            </a:endParaRPr>
          </a:p>
        </p:txBody>
      </p:sp>
      <p:grpSp>
        <p:nvGrpSpPr>
          <p:cNvPr id="5" name="Group 3"/>
          <p:cNvGrpSpPr>
            <a:grpSpLocks/>
          </p:cNvGrpSpPr>
          <p:nvPr/>
        </p:nvGrpSpPr>
        <p:grpSpPr bwMode="auto">
          <a:xfrm>
            <a:off x="2276782" y="1534678"/>
            <a:ext cx="6408738" cy="488950"/>
            <a:chOff x="1164" y="2024"/>
            <a:chExt cx="4037" cy="308"/>
          </a:xfrm>
        </p:grpSpPr>
        <p:sp>
          <p:nvSpPr>
            <p:cNvPr id="6" name="Text Box 4"/>
            <p:cNvSpPr txBox="1">
              <a:spLocks noChangeArrowheads="1"/>
            </p:cNvSpPr>
            <p:nvPr/>
          </p:nvSpPr>
          <p:spPr bwMode="auto">
            <a:xfrm>
              <a:off x="1164" y="2024"/>
              <a:ext cx="2017"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chemeClr val="tx1"/>
                  </a:solidFill>
                  <a:latin typeface="Arial" charset="0"/>
                  <a:ea typeface="ＭＳ Ｐゴシック" charset="-128"/>
                </a:defRPr>
              </a:lvl1pPr>
              <a:lvl2pPr marL="742950" indent="-285750">
                <a:defRPr sz="2600">
                  <a:solidFill>
                    <a:schemeClr val="tx1"/>
                  </a:solidFill>
                  <a:latin typeface="Arial" charset="0"/>
                  <a:ea typeface="ＭＳ Ｐゴシック" charset="-128"/>
                </a:defRPr>
              </a:lvl2pPr>
              <a:lvl3pPr marL="1143000" indent="-228600">
                <a:defRPr sz="2600">
                  <a:solidFill>
                    <a:schemeClr val="tx1"/>
                  </a:solidFill>
                  <a:latin typeface="Arial" charset="0"/>
                  <a:ea typeface="ＭＳ Ｐゴシック" charset="-128"/>
                </a:defRPr>
              </a:lvl3pPr>
              <a:lvl4pPr marL="1600200" indent="-228600">
                <a:defRPr sz="2600">
                  <a:solidFill>
                    <a:schemeClr val="tx1"/>
                  </a:solidFill>
                  <a:latin typeface="Arial" charset="0"/>
                  <a:ea typeface="ＭＳ Ｐゴシック" charset="-128"/>
                </a:defRPr>
              </a:lvl4pPr>
              <a:lvl5pPr marL="2057400" indent="-228600">
                <a:defRPr sz="2600">
                  <a:solidFill>
                    <a:schemeClr val="tx1"/>
                  </a:solidFill>
                  <a:latin typeface="Arial" charset="0"/>
                  <a:ea typeface="ＭＳ Ｐゴシック" charset="-128"/>
                </a:defRPr>
              </a:lvl5pPr>
              <a:lvl6pPr marL="2514600" indent="-228600" eaLnBrk="0" fontAlgn="base" hangingPunct="0">
                <a:spcBef>
                  <a:spcPct val="0"/>
                </a:spcBef>
                <a:spcAft>
                  <a:spcPct val="0"/>
                </a:spcAft>
                <a:defRPr sz="2600">
                  <a:solidFill>
                    <a:schemeClr val="tx1"/>
                  </a:solidFill>
                  <a:latin typeface="Arial" charset="0"/>
                  <a:ea typeface="ＭＳ Ｐゴシック" charset="-128"/>
                </a:defRPr>
              </a:lvl6pPr>
              <a:lvl7pPr marL="2971800" indent="-228600" eaLnBrk="0" fontAlgn="base" hangingPunct="0">
                <a:spcBef>
                  <a:spcPct val="0"/>
                </a:spcBef>
                <a:spcAft>
                  <a:spcPct val="0"/>
                </a:spcAft>
                <a:defRPr sz="2600">
                  <a:solidFill>
                    <a:schemeClr val="tx1"/>
                  </a:solidFill>
                  <a:latin typeface="Arial" charset="0"/>
                  <a:ea typeface="ＭＳ Ｐゴシック" charset="-128"/>
                </a:defRPr>
              </a:lvl7pPr>
              <a:lvl8pPr marL="3429000" indent="-228600" eaLnBrk="0" fontAlgn="base" hangingPunct="0">
                <a:spcBef>
                  <a:spcPct val="0"/>
                </a:spcBef>
                <a:spcAft>
                  <a:spcPct val="0"/>
                </a:spcAft>
                <a:defRPr sz="2600">
                  <a:solidFill>
                    <a:schemeClr val="tx1"/>
                  </a:solidFill>
                  <a:latin typeface="Arial" charset="0"/>
                  <a:ea typeface="ＭＳ Ｐゴシック" charset="-128"/>
                </a:defRPr>
              </a:lvl8pPr>
              <a:lvl9pPr marL="3886200" indent="-228600" eaLnBrk="0" fontAlgn="base" hangingPunct="0">
                <a:spcBef>
                  <a:spcPct val="0"/>
                </a:spcBef>
                <a:spcAft>
                  <a:spcPct val="0"/>
                </a:spcAft>
                <a:defRPr sz="26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dirty="0" err="1">
                  <a:solidFill>
                    <a:srgbClr val="000000"/>
                  </a:solidFill>
                  <a:latin typeface="Arial"/>
                </a:rPr>
                <a:t>HCl</a:t>
              </a:r>
              <a:r>
                <a:rPr lang="en-US" altLang="en-US" dirty="0">
                  <a:solidFill>
                    <a:srgbClr val="000000"/>
                  </a:solidFill>
                  <a:latin typeface="Arial"/>
                </a:rPr>
                <a:t>(</a:t>
              </a:r>
              <a:r>
                <a:rPr lang="en-US" altLang="en-US" i="1" dirty="0" err="1">
                  <a:solidFill>
                    <a:srgbClr val="000000"/>
                  </a:solidFill>
                  <a:latin typeface="Arial"/>
                </a:rPr>
                <a:t>aq</a:t>
              </a:r>
              <a:r>
                <a:rPr lang="en-US" altLang="en-US" dirty="0">
                  <a:solidFill>
                    <a:srgbClr val="000000"/>
                  </a:solidFill>
                  <a:latin typeface="Arial"/>
                </a:rPr>
                <a:t>) + </a:t>
              </a:r>
              <a:r>
                <a:rPr lang="en-US" altLang="en-US" dirty="0" err="1">
                  <a:solidFill>
                    <a:srgbClr val="000000"/>
                  </a:solidFill>
                  <a:latin typeface="Arial"/>
                </a:rPr>
                <a:t>NaOH</a:t>
              </a:r>
              <a:r>
                <a:rPr lang="en-US" altLang="en-US" dirty="0">
                  <a:solidFill>
                    <a:srgbClr val="000000"/>
                  </a:solidFill>
                  <a:latin typeface="Arial"/>
                </a:rPr>
                <a:t>(</a:t>
              </a:r>
              <a:r>
                <a:rPr lang="en-US" altLang="en-US" i="1" dirty="0" err="1">
                  <a:solidFill>
                    <a:srgbClr val="000000"/>
                  </a:solidFill>
                  <a:latin typeface="Arial"/>
                </a:rPr>
                <a:t>aq</a:t>
              </a:r>
              <a:r>
                <a:rPr lang="en-US" altLang="en-US" dirty="0">
                  <a:solidFill>
                    <a:srgbClr val="000000"/>
                  </a:solidFill>
                  <a:latin typeface="Arial"/>
                </a:rPr>
                <a:t>)</a:t>
              </a:r>
            </a:p>
          </p:txBody>
        </p:sp>
        <p:sp>
          <p:nvSpPr>
            <p:cNvPr id="7" name="Line 5"/>
            <p:cNvSpPr>
              <a:spLocks noChangeShapeType="1"/>
            </p:cNvSpPr>
            <p:nvPr/>
          </p:nvSpPr>
          <p:spPr bwMode="auto">
            <a:xfrm>
              <a:off x="3216" y="218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sp>
          <p:nvSpPr>
            <p:cNvPr id="8" name="Rectangle 6"/>
            <p:cNvSpPr>
              <a:spLocks noChangeArrowheads="1"/>
            </p:cNvSpPr>
            <p:nvPr/>
          </p:nvSpPr>
          <p:spPr bwMode="auto">
            <a:xfrm>
              <a:off x="3552" y="2039"/>
              <a:ext cx="164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r>
                <a:rPr lang="en-US" altLang="en-US" sz="2400" dirty="0" err="1">
                  <a:solidFill>
                    <a:srgbClr val="000000"/>
                  </a:solidFill>
                  <a:latin typeface="Arial"/>
                  <a:ea typeface="MS PGothic" pitchFamily="34" charset="-128"/>
                </a:rPr>
                <a:t>NaCl</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H</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O(</a:t>
              </a:r>
              <a:r>
                <a:rPr lang="en-US" altLang="en-US" sz="2400" i="1" dirty="0">
                  <a:solidFill>
                    <a:srgbClr val="000000"/>
                  </a:solidFill>
                  <a:latin typeface="Arial"/>
                  <a:ea typeface="MS PGothic" pitchFamily="34" charset="-128"/>
                </a:rPr>
                <a:t>l</a:t>
              </a:r>
              <a:r>
                <a:rPr lang="en-US" altLang="en-US" sz="2400" dirty="0">
                  <a:solidFill>
                    <a:srgbClr val="000000"/>
                  </a:solidFill>
                  <a:latin typeface="Arial"/>
                  <a:ea typeface="MS PGothic" pitchFamily="34" charset="-128"/>
                </a:rPr>
                <a:t>)</a:t>
              </a:r>
            </a:p>
          </p:txBody>
        </p:sp>
      </p:grpSp>
      <p:sp>
        <p:nvSpPr>
          <p:cNvPr id="9" name="Rectangle 11"/>
          <p:cNvSpPr>
            <a:spLocks noChangeArrowheads="1"/>
          </p:cNvSpPr>
          <p:nvPr/>
        </p:nvSpPr>
        <p:spPr bwMode="auto">
          <a:xfrm>
            <a:off x="1393946" y="5071976"/>
            <a:ext cx="4624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b="1">
                <a:solidFill>
                  <a:srgbClr val="000000"/>
                </a:solidFill>
                <a:latin typeface="Arial"/>
                <a:ea typeface="MS PGothic" pitchFamily="34" charset="-128"/>
              </a:rPr>
              <a:t>Concentration of HCl solution</a:t>
            </a:r>
            <a:r>
              <a:rPr lang="en-US" altLang="en-US" sz="2400">
                <a:solidFill>
                  <a:srgbClr val="000000"/>
                </a:solidFill>
                <a:latin typeface="Arial"/>
                <a:ea typeface="MS PGothic" pitchFamily="34" charset="-128"/>
              </a:rPr>
              <a:t>:</a:t>
            </a:r>
            <a:endParaRPr lang="en-US" altLang="en-US" sz="2400" b="1">
              <a:solidFill>
                <a:srgbClr val="000000"/>
              </a:solidFill>
              <a:latin typeface="Arial"/>
              <a:ea typeface="MS PGothic" pitchFamily="34" charset="-128"/>
            </a:endParaRPr>
          </a:p>
        </p:txBody>
      </p:sp>
      <p:sp>
        <p:nvSpPr>
          <p:cNvPr id="10" name="Rectangle 12"/>
          <p:cNvSpPr>
            <a:spLocks noChangeArrowheads="1"/>
          </p:cNvSpPr>
          <p:nvPr/>
        </p:nvSpPr>
        <p:spPr bwMode="auto">
          <a:xfrm>
            <a:off x="1393946" y="2100176"/>
            <a:ext cx="38427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b="1" dirty="0">
                <a:solidFill>
                  <a:srgbClr val="000000"/>
                </a:solidFill>
                <a:latin typeface="Arial"/>
                <a:ea typeface="MS PGothic" pitchFamily="34" charset="-128"/>
              </a:rPr>
              <a:t>Moles of </a:t>
            </a:r>
            <a:r>
              <a:rPr lang="en-US" altLang="en-US" sz="2400" b="1" dirty="0" err="1">
                <a:solidFill>
                  <a:srgbClr val="000000"/>
                </a:solidFill>
                <a:latin typeface="Arial"/>
                <a:ea typeface="MS PGothic" pitchFamily="34" charset="-128"/>
              </a:rPr>
              <a:t>NaOH</a:t>
            </a:r>
            <a:r>
              <a:rPr lang="en-US" altLang="en-US" sz="2400" b="1" dirty="0">
                <a:solidFill>
                  <a:srgbClr val="000000"/>
                </a:solidFill>
                <a:latin typeface="Arial"/>
                <a:ea typeface="MS PGothic" pitchFamily="34" charset="-128"/>
              </a:rPr>
              <a:t> available</a:t>
            </a:r>
            <a:r>
              <a:rPr lang="en-US" altLang="en-US" sz="2400" dirty="0">
                <a:solidFill>
                  <a:srgbClr val="000000"/>
                </a:solidFill>
                <a:latin typeface="Arial"/>
                <a:ea typeface="MS PGothic" pitchFamily="34" charset="-128"/>
              </a:rPr>
              <a:t>:</a:t>
            </a:r>
            <a:endParaRPr lang="en-US" altLang="en-US" sz="2400" b="1" dirty="0">
              <a:solidFill>
                <a:srgbClr val="000000"/>
              </a:solidFill>
              <a:latin typeface="Arial"/>
              <a:ea typeface="MS PGothic" pitchFamily="34" charset="-128"/>
            </a:endParaRPr>
          </a:p>
        </p:txBody>
      </p:sp>
      <p:sp>
        <p:nvSpPr>
          <p:cNvPr id="11" name="Rectangle 13"/>
          <p:cNvSpPr>
            <a:spLocks noChangeArrowheads="1"/>
          </p:cNvSpPr>
          <p:nvPr/>
        </p:nvSpPr>
        <p:spPr bwMode="auto">
          <a:xfrm>
            <a:off x="4218321" y="3171093"/>
            <a:ext cx="6126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1 L</a:t>
            </a:r>
          </a:p>
        </p:txBody>
      </p:sp>
      <p:sp>
        <p:nvSpPr>
          <p:cNvPr id="12" name="Rectangle 14"/>
          <p:cNvSpPr>
            <a:spLocks noChangeArrowheads="1"/>
          </p:cNvSpPr>
          <p:nvPr/>
        </p:nvSpPr>
        <p:spPr bwMode="auto">
          <a:xfrm>
            <a:off x="3755855" y="2637693"/>
            <a:ext cx="153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0.100 mol</a:t>
            </a:r>
          </a:p>
        </p:txBody>
      </p:sp>
      <p:sp>
        <p:nvSpPr>
          <p:cNvPr id="13" name="Line 15"/>
          <p:cNvSpPr>
            <a:spLocks noChangeShapeType="1"/>
          </p:cNvSpPr>
          <p:nvPr/>
        </p:nvSpPr>
        <p:spPr bwMode="auto">
          <a:xfrm>
            <a:off x="3838061" y="3173326"/>
            <a:ext cx="13716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4" name="Rectangle 16"/>
          <p:cNvSpPr>
            <a:spLocks noChangeArrowheads="1"/>
          </p:cNvSpPr>
          <p:nvPr/>
        </p:nvSpPr>
        <p:spPr bwMode="auto">
          <a:xfrm>
            <a:off x="6952736" y="2938376"/>
            <a:ext cx="3086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a:solidFill>
                  <a:srgbClr val="000000"/>
                </a:solidFill>
                <a:latin typeface="Arial"/>
                <a:ea typeface="MS PGothic" pitchFamily="34" charset="-128"/>
              </a:rPr>
              <a:t>= 0.00486 mol NaOH</a:t>
            </a:r>
          </a:p>
        </p:txBody>
      </p:sp>
      <p:sp>
        <p:nvSpPr>
          <p:cNvPr id="15" name="Rectangle 17"/>
          <p:cNvSpPr>
            <a:spLocks noChangeArrowheads="1"/>
          </p:cNvSpPr>
          <p:nvPr/>
        </p:nvSpPr>
        <p:spPr bwMode="auto">
          <a:xfrm>
            <a:off x="1250253" y="2919486"/>
            <a:ext cx="2226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dirty="0">
                <a:solidFill>
                  <a:srgbClr val="000000"/>
                </a:solidFill>
                <a:latin typeface="Arial"/>
                <a:ea typeface="MS PGothic" pitchFamily="34" charset="-128"/>
              </a:rPr>
              <a:t>48.6 mL </a:t>
            </a:r>
            <a:r>
              <a:rPr lang="en-US" altLang="en-US" sz="2400" dirty="0" err="1">
                <a:solidFill>
                  <a:srgbClr val="000000"/>
                </a:solidFill>
                <a:latin typeface="Arial"/>
                <a:ea typeface="MS PGothic" pitchFamily="34" charset="-128"/>
              </a:rPr>
              <a:t>NaOH</a:t>
            </a:r>
            <a:endParaRPr lang="en-US" altLang="en-US" sz="2400" dirty="0">
              <a:solidFill>
                <a:srgbClr val="000000"/>
              </a:solidFill>
              <a:latin typeface="Arial"/>
              <a:ea typeface="MS PGothic" pitchFamily="34" charset="-128"/>
            </a:endParaRPr>
          </a:p>
        </p:txBody>
      </p:sp>
      <p:sp>
        <p:nvSpPr>
          <p:cNvPr id="16" name="Rectangle 18"/>
          <p:cNvSpPr>
            <a:spLocks noChangeArrowheads="1"/>
          </p:cNvSpPr>
          <p:nvPr/>
        </p:nvSpPr>
        <p:spPr bwMode="auto">
          <a:xfrm>
            <a:off x="5585399" y="3171093"/>
            <a:ext cx="13837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1000 mL</a:t>
            </a:r>
          </a:p>
        </p:txBody>
      </p:sp>
      <p:sp>
        <p:nvSpPr>
          <p:cNvPr id="17" name="Rectangle 19"/>
          <p:cNvSpPr>
            <a:spLocks noChangeArrowheads="1"/>
          </p:cNvSpPr>
          <p:nvPr/>
        </p:nvSpPr>
        <p:spPr bwMode="auto">
          <a:xfrm>
            <a:off x="5966159" y="2637693"/>
            <a:ext cx="6126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1 L</a:t>
            </a:r>
          </a:p>
        </p:txBody>
      </p:sp>
      <p:sp>
        <p:nvSpPr>
          <p:cNvPr id="18" name="Line 20"/>
          <p:cNvSpPr>
            <a:spLocks noChangeShapeType="1"/>
          </p:cNvSpPr>
          <p:nvPr/>
        </p:nvSpPr>
        <p:spPr bwMode="auto">
          <a:xfrm>
            <a:off x="5681149" y="3173326"/>
            <a:ext cx="1189037"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9" name="Rectangle 21"/>
          <p:cNvSpPr>
            <a:spLocks noChangeArrowheads="1"/>
          </p:cNvSpPr>
          <p:nvPr/>
        </p:nvSpPr>
        <p:spPr bwMode="auto">
          <a:xfrm>
            <a:off x="1380499" y="3617478"/>
            <a:ext cx="3313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b="1">
                <a:solidFill>
                  <a:srgbClr val="000000"/>
                </a:solidFill>
                <a:latin typeface="Arial"/>
                <a:ea typeface="MS PGothic" pitchFamily="34" charset="-128"/>
              </a:rPr>
              <a:t>Moles of HCl reacted</a:t>
            </a:r>
            <a:r>
              <a:rPr lang="en-US" altLang="en-US" sz="2400">
                <a:solidFill>
                  <a:srgbClr val="000000"/>
                </a:solidFill>
                <a:latin typeface="Arial"/>
                <a:ea typeface="MS PGothic" pitchFamily="34" charset="-128"/>
              </a:rPr>
              <a:t>:</a:t>
            </a:r>
            <a:endParaRPr lang="en-US" altLang="en-US" sz="2400" b="1">
              <a:solidFill>
                <a:srgbClr val="000000"/>
              </a:solidFill>
              <a:latin typeface="Arial"/>
              <a:ea typeface="MS PGothic" pitchFamily="34" charset="-128"/>
            </a:endParaRPr>
          </a:p>
        </p:txBody>
      </p:sp>
      <p:sp>
        <p:nvSpPr>
          <p:cNvPr id="20" name="Rectangle 22"/>
          <p:cNvSpPr>
            <a:spLocks noChangeArrowheads="1"/>
          </p:cNvSpPr>
          <p:nvPr/>
        </p:nvSpPr>
        <p:spPr bwMode="auto">
          <a:xfrm>
            <a:off x="4536841" y="4612543"/>
            <a:ext cx="18790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1 mol NaOH</a:t>
            </a:r>
          </a:p>
        </p:txBody>
      </p:sp>
      <p:sp>
        <p:nvSpPr>
          <p:cNvPr id="21" name="Rectangle 23"/>
          <p:cNvSpPr>
            <a:spLocks noChangeArrowheads="1"/>
          </p:cNvSpPr>
          <p:nvPr/>
        </p:nvSpPr>
        <p:spPr bwMode="auto">
          <a:xfrm>
            <a:off x="4706767" y="4079143"/>
            <a:ext cx="153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1 mol HCl</a:t>
            </a:r>
          </a:p>
        </p:txBody>
      </p:sp>
      <p:sp>
        <p:nvSpPr>
          <p:cNvPr id="22" name="Line 24"/>
          <p:cNvSpPr>
            <a:spLocks noChangeShapeType="1"/>
          </p:cNvSpPr>
          <p:nvPr/>
        </p:nvSpPr>
        <p:spPr bwMode="auto">
          <a:xfrm>
            <a:off x="4609586" y="4614776"/>
            <a:ext cx="17367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23" name="Rectangle 25"/>
          <p:cNvSpPr>
            <a:spLocks noChangeArrowheads="1"/>
          </p:cNvSpPr>
          <p:nvPr/>
        </p:nvSpPr>
        <p:spPr bwMode="auto">
          <a:xfrm>
            <a:off x="6406636" y="4379826"/>
            <a:ext cx="27446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a:solidFill>
                  <a:srgbClr val="000000"/>
                </a:solidFill>
                <a:latin typeface="Arial"/>
                <a:ea typeface="MS PGothic" pitchFamily="34" charset="-128"/>
              </a:rPr>
              <a:t>= 0.00486 mol HCl</a:t>
            </a:r>
          </a:p>
        </p:txBody>
      </p:sp>
      <p:sp>
        <p:nvSpPr>
          <p:cNvPr id="24" name="Rectangle 26"/>
          <p:cNvSpPr>
            <a:spLocks noChangeArrowheads="1"/>
          </p:cNvSpPr>
          <p:nvPr/>
        </p:nvSpPr>
        <p:spPr bwMode="auto">
          <a:xfrm>
            <a:off x="1460327" y="4384170"/>
            <a:ext cx="28216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0.00486 </a:t>
            </a:r>
            <a:r>
              <a:rPr lang="en-US" altLang="en-US" sz="2400" dirty="0" err="1">
                <a:solidFill>
                  <a:srgbClr val="000000"/>
                </a:solidFill>
                <a:latin typeface="Arial"/>
                <a:ea typeface="MS PGothic" pitchFamily="34" charset="-128"/>
              </a:rPr>
              <a:t>mol</a:t>
            </a:r>
            <a:r>
              <a:rPr lang="en-US" altLang="en-US" sz="2400" dirty="0">
                <a:solidFill>
                  <a:srgbClr val="000000"/>
                </a:solidFill>
                <a:latin typeface="Arial"/>
                <a:ea typeface="MS PGothic" pitchFamily="34" charset="-128"/>
              </a:rPr>
              <a:t> </a:t>
            </a:r>
            <a:r>
              <a:rPr lang="en-US" altLang="en-US" sz="2400" dirty="0" err="1">
                <a:solidFill>
                  <a:srgbClr val="000000"/>
                </a:solidFill>
                <a:latin typeface="Arial"/>
                <a:ea typeface="MS PGothic" pitchFamily="34" charset="-128"/>
              </a:rPr>
              <a:t>NaOH</a:t>
            </a:r>
            <a:endParaRPr lang="en-US" altLang="en-US" sz="2400" dirty="0">
              <a:solidFill>
                <a:srgbClr val="000000"/>
              </a:solidFill>
              <a:latin typeface="Arial"/>
              <a:ea typeface="MS PGothic" pitchFamily="34" charset="-128"/>
            </a:endParaRPr>
          </a:p>
        </p:txBody>
      </p:sp>
      <p:sp>
        <p:nvSpPr>
          <p:cNvPr id="25" name="Rectangle 31"/>
          <p:cNvSpPr>
            <a:spLocks noChangeArrowheads="1"/>
          </p:cNvSpPr>
          <p:nvPr/>
        </p:nvSpPr>
        <p:spPr bwMode="auto">
          <a:xfrm>
            <a:off x="5272035" y="2936143"/>
            <a:ext cx="3642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sz="2400" dirty="0">
                <a:solidFill>
                  <a:srgbClr val="000000"/>
                </a:solidFill>
                <a:latin typeface="Times" pitchFamily="18" charset="0"/>
                <a:ea typeface="ＭＳ Ｐゴシック" pitchFamily="48" charset="-128"/>
                <a:cs typeface="Arial"/>
              </a:rPr>
              <a:t>×</a:t>
            </a:r>
            <a:endParaRPr lang="en-US" altLang="en-US" sz="2400" dirty="0">
              <a:solidFill>
                <a:srgbClr val="000000"/>
              </a:solidFill>
              <a:latin typeface="Times" pitchFamily="18" charset="0"/>
              <a:ea typeface="MS PGothic" pitchFamily="34" charset="-128"/>
            </a:endParaRPr>
          </a:p>
        </p:txBody>
      </p:sp>
      <p:grpSp>
        <p:nvGrpSpPr>
          <p:cNvPr id="26" name="Group 25"/>
          <p:cNvGrpSpPr/>
          <p:nvPr/>
        </p:nvGrpSpPr>
        <p:grpSpPr>
          <a:xfrm>
            <a:off x="2450182" y="5568980"/>
            <a:ext cx="6269071" cy="995065"/>
            <a:chOff x="767686" y="5581068"/>
            <a:chExt cx="6269071" cy="995065"/>
          </a:xfrm>
        </p:grpSpPr>
        <p:sp>
          <p:nvSpPr>
            <p:cNvPr id="27" name="Rectangle 7"/>
            <p:cNvSpPr>
              <a:spLocks noChangeArrowheads="1"/>
            </p:cNvSpPr>
            <p:nvPr/>
          </p:nvSpPr>
          <p:spPr bwMode="auto">
            <a:xfrm>
              <a:off x="791819" y="6114468"/>
              <a:ext cx="24334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20.0 mL solution</a:t>
              </a:r>
            </a:p>
          </p:txBody>
        </p:sp>
        <p:sp>
          <p:nvSpPr>
            <p:cNvPr id="28" name="Rectangle 8"/>
            <p:cNvSpPr>
              <a:spLocks noChangeArrowheads="1"/>
            </p:cNvSpPr>
            <p:nvPr/>
          </p:nvSpPr>
          <p:spPr bwMode="auto">
            <a:xfrm>
              <a:off x="767686" y="5581068"/>
              <a:ext cx="2480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0.00486 </a:t>
              </a:r>
              <a:r>
                <a:rPr kumimoji="0" lang="en-US" altLang="en-US" sz="2400" b="0" i="0" u="none" strike="noStrike" kern="0" cap="none" spc="0" normalizeH="0" baseline="0" noProof="0" dirty="0" err="1">
                  <a:ln>
                    <a:noFill/>
                  </a:ln>
                  <a:solidFill>
                    <a:srgbClr val="000000"/>
                  </a:solidFill>
                  <a:effectLst/>
                  <a:uLnTx/>
                  <a:uFillTx/>
                  <a:latin typeface="Arial"/>
                  <a:ea typeface="MS PGothic" pitchFamily="34" charset="-128"/>
                </a:rPr>
                <a:t>mol</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a:t>
              </a:r>
              <a:r>
                <a:rPr kumimoji="0" lang="en-US" altLang="en-US" sz="2400" b="0" i="0" u="none" strike="noStrike" kern="0" cap="none" spc="0" normalizeH="0" baseline="0" noProof="0" dirty="0" err="1">
                  <a:ln>
                    <a:noFill/>
                  </a:ln>
                  <a:solidFill>
                    <a:srgbClr val="000000"/>
                  </a:solidFill>
                  <a:effectLst/>
                  <a:uLnTx/>
                  <a:uFillTx/>
                  <a:latin typeface="Arial"/>
                  <a:ea typeface="MS PGothic" pitchFamily="34" charset="-128"/>
                </a:rPr>
                <a:t>HCl</a:t>
              </a:r>
              <a:endPar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endParaRPr>
            </a:p>
          </p:txBody>
        </p:sp>
        <p:sp>
          <p:nvSpPr>
            <p:cNvPr id="29" name="Line 9"/>
            <p:cNvSpPr>
              <a:spLocks noChangeShapeType="1"/>
            </p:cNvSpPr>
            <p:nvPr/>
          </p:nvSpPr>
          <p:spPr bwMode="auto">
            <a:xfrm>
              <a:off x="778250" y="6116701"/>
              <a:ext cx="24685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30" name="Rectangle 10"/>
            <p:cNvSpPr>
              <a:spLocks noChangeArrowheads="1"/>
            </p:cNvSpPr>
            <p:nvPr/>
          </p:nvSpPr>
          <p:spPr bwMode="auto">
            <a:xfrm>
              <a:off x="4875588" y="5881751"/>
              <a:ext cx="2161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0.243 M </a:t>
              </a:r>
              <a:r>
                <a:rPr kumimoji="0" lang="en-US" altLang="en-US" sz="2400" b="0" i="0" u="none" strike="noStrike" kern="0" cap="none" spc="0" normalizeH="0" baseline="0" noProof="0" dirty="0" err="1">
                  <a:ln>
                    <a:noFill/>
                  </a:ln>
                  <a:solidFill>
                    <a:srgbClr val="000000"/>
                  </a:solidFill>
                  <a:effectLst/>
                  <a:uLnTx/>
                  <a:uFillTx/>
                  <a:latin typeface="Arial"/>
                  <a:ea typeface="MS PGothic" pitchFamily="34" charset="-128"/>
                </a:rPr>
                <a:t>HCl</a:t>
              </a:r>
              <a:endPar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endParaRPr>
            </a:p>
          </p:txBody>
        </p:sp>
        <p:sp>
          <p:nvSpPr>
            <p:cNvPr id="31" name="Rectangle 27"/>
            <p:cNvSpPr>
              <a:spLocks noChangeArrowheads="1"/>
            </p:cNvSpPr>
            <p:nvPr/>
          </p:nvSpPr>
          <p:spPr bwMode="auto">
            <a:xfrm>
              <a:off x="3882660" y="6114468"/>
              <a:ext cx="6126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1 L</a:t>
              </a:r>
            </a:p>
          </p:txBody>
        </p:sp>
        <p:sp>
          <p:nvSpPr>
            <p:cNvPr id="32" name="Rectangle 28"/>
            <p:cNvSpPr>
              <a:spLocks noChangeArrowheads="1"/>
            </p:cNvSpPr>
            <p:nvPr/>
          </p:nvSpPr>
          <p:spPr bwMode="auto">
            <a:xfrm>
              <a:off x="3498725" y="5581068"/>
              <a:ext cx="13837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1000 mL</a:t>
              </a:r>
            </a:p>
          </p:txBody>
        </p:sp>
        <p:sp>
          <p:nvSpPr>
            <p:cNvPr id="33" name="Line 29"/>
            <p:cNvSpPr>
              <a:spLocks noChangeShapeType="1"/>
            </p:cNvSpPr>
            <p:nvPr/>
          </p:nvSpPr>
          <p:spPr bwMode="auto">
            <a:xfrm>
              <a:off x="3594475" y="6116701"/>
              <a:ext cx="118903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34" name="AutoShape 30"/>
            <p:cNvSpPr>
              <a:spLocks noChangeArrowheads="1"/>
            </p:cNvSpPr>
            <p:nvPr/>
          </p:nvSpPr>
          <p:spPr bwMode="auto">
            <a:xfrm>
              <a:off x="5180389" y="5861312"/>
              <a:ext cx="1769052" cy="510778"/>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35" name="Rectangle 32"/>
            <p:cNvSpPr>
              <a:spLocks noChangeArrowheads="1"/>
            </p:cNvSpPr>
            <p:nvPr/>
          </p:nvSpPr>
          <p:spPr bwMode="auto">
            <a:xfrm>
              <a:off x="3237749" y="5885868"/>
              <a:ext cx="3642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pitchFamily="18" charset="0"/>
                  <a:ea typeface="ＭＳ Ｐゴシック" pitchFamily="48" charset="-128"/>
                  <a:cs typeface="Arial"/>
                </a:rPr>
                <a:t>×</a:t>
              </a:r>
              <a:endParaRPr kumimoji="0" lang="en-US" altLang="en-US" sz="2400" b="0" i="0" u="none" strike="noStrike" kern="0" cap="none" spc="0" normalizeH="0" baseline="0" noProof="0" dirty="0">
                <a:ln>
                  <a:noFill/>
                </a:ln>
                <a:solidFill>
                  <a:srgbClr val="000000"/>
                </a:solidFill>
                <a:effectLst/>
                <a:uLnTx/>
                <a:uFillTx/>
                <a:latin typeface="Times" pitchFamily="18" charset="0"/>
                <a:ea typeface="MS PGothic" pitchFamily="34" charset="-128"/>
              </a:endParaRPr>
            </a:p>
          </p:txBody>
        </p:sp>
      </p:grpSp>
      <p:sp>
        <p:nvSpPr>
          <p:cNvPr id="36" name="Rectangle 33"/>
          <p:cNvSpPr>
            <a:spLocks noChangeArrowheads="1"/>
          </p:cNvSpPr>
          <p:nvPr/>
        </p:nvSpPr>
        <p:spPr bwMode="auto">
          <a:xfrm>
            <a:off x="3452760" y="2936143"/>
            <a:ext cx="3642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sz="2400" dirty="0">
                <a:solidFill>
                  <a:srgbClr val="000000"/>
                </a:solidFill>
                <a:latin typeface="Times" pitchFamily="18" charset="0"/>
                <a:ea typeface="ＭＳ Ｐゴシック" pitchFamily="48" charset="-128"/>
                <a:cs typeface="Arial"/>
              </a:rPr>
              <a:t>×</a:t>
            </a:r>
            <a:endParaRPr lang="en-US" altLang="en-US" sz="2400" dirty="0">
              <a:solidFill>
                <a:srgbClr val="000000"/>
              </a:solidFill>
              <a:latin typeface="Times" pitchFamily="18" charset="0"/>
              <a:ea typeface="MS PGothic" pitchFamily="34" charset="-128"/>
            </a:endParaRPr>
          </a:p>
        </p:txBody>
      </p:sp>
      <p:sp>
        <p:nvSpPr>
          <p:cNvPr id="37" name="Rectangle 34"/>
          <p:cNvSpPr>
            <a:spLocks noChangeArrowheads="1"/>
          </p:cNvSpPr>
          <p:nvPr/>
        </p:nvSpPr>
        <p:spPr bwMode="auto">
          <a:xfrm>
            <a:off x="4159198" y="4383943"/>
            <a:ext cx="3642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sz="2400" dirty="0">
                <a:solidFill>
                  <a:srgbClr val="000000"/>
                </a:solidFill>
                <a:latin typeface="Times" pitchFamily="18" charset="0"/>
                <a:ea typeface="ＭＳ Ｐゴシック" pitchFamily="48" charset="-128"/>
                <a:cs typeface="Arial"/>
              </a:rPr>
              <a:t>×</a:t>
            </a:r>
            <a:endParaRPr lang="en-US" altLang="en-US" sz="2400" dirty="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3958321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F3F7926F-1FC3-33F4-A4BC-922EF01A4699}"/>
              </a:ext>
            </a:extLst>
          </p:cNvPr>
          <p:cNvSpPr>
            <a:spLocks noGrp="1"/>
          </p:cNvSpPr>
          <p:nvPr>
            <p:ph type="ftr" sz="quarter" idx="11"/>
          </p:nvPr>
        </p:nvSpPr>
        <p:spPr/>
        <p:txBody>
          <a:bodyPr/>
          <a:lstStyle/>
          <a:p>
            <a:r>
              <a:rPr lang="he-IL"/>
              <a:t>תגובות כימיות</a:t>
            </a:r>
          </a:p>
        </p:txBody>
      </p:sp>
      <p:sp>
        <p:nvSpPr>
          <p:cNvPr id="3" name="מציין מיקום של מספר שקופית 2">
            <a:extLst>
              <a:ext uri="{FF2B5EF4-FFF2-40B4-BE49-F238E27FC236}">
                <a16:creationId xmlns:a16="http://schemas.microsoft.com/office/drawing/2014/main" id="{6DC20642-1580-3886-1069-21FD731380AD}"/>
              </a:ext>
            </a:extLst>
          </p:cNvPr>
          <p:cNvSpPr>
            <a:spLocks noGrp="1"/>
          </p:cNvSpPr>
          <p:nvPr>
            <p:ph type="sldNum" sz="quarter" idx="12"/>
          </p:nvPr>
        </p:nvSpPr>
        <p:spPr/>
        <p:txBody>
          <a:bodyPr/>
          <a:lstStyle/>
          <a:p>
            <a:fld id="{2DF8B779-5233-4C66-9979-3B60B566D130}" type="slidenum">
              <a:rPr lang="he-IL" smtClean="0"/>
              <a:t>78</a:t>
            </a:fld>
            <a:endParaRPr lang="he-IL"/>
          </a:p>
        </p:txBody>
      </p:sp>
      <p:sp>
        <p:nvSpPr>
          <p:cNvPr id="4" name="Rectangle 2">
            <a:extLst>
              <a:ext uri="{FF2B5EF4-FFF2-40B4-BE49-F238E27FC236}">
                <a16:creationId xmlns:a16="http://schemas.microsoft.com/office/drawing/2014/main" id="{5D924A47-733A-4194-4E6A-DABD484D14C0}"/>
              </a:ext>
            </a:extLst>
          </p:cNvPr>
          <p:cNvSpPr txBox="1">
            <a:spLocks noChangeArrowheads="1"/>
          </p:cNvSpPr>
          <p:nvPr/>
        </p:nvSpPr>
        <p:spPr bwMode="auto">
          <a:xfrm>
            <a:off x="1259345" y="678447"/>
            <a:ext cx="8912985" cy="960126"/>
          </a:xfrm>
          <a:prstGeom prst="rect">
            <a:avLst/>
          </a:prstGeom>
          <a:noFill/>
          <a:ln>
            <a:noFill/>
          </a:ln>
          <a:effectLst/>
          <a:extLst>
            <a:ext uri="{91240B29-F687-4f45-9708-019B960494DF}">
              <a14:hiddenLine xmlns:a14="http://schemas.microsoft.com/office/drawing/2010/main" xmlns="" w="12700">
                <a:solidFill>
                  <a:schemeClr val="tx1"/>
                </a:solidFill>
                <a:miter lim="800000"/>
                <a:headEnd/>
                <a:tailEnd/>
              </a14:hiddenLine>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29.5 mL of 0.100 M H</a:t>
            </a:r>
            <a:r>
              <a:rPr kumimoji="0" lang="en-US" sz="2800" b="0" i="0" u="none" strike="noStrike" kern="0" cap="none" spc="0" normalizeH="0" baseline="-25000" noProof="0" dirty="0">
                <a:ln>
                  <a:noFill/>
                </a:ln>
                <a:solidFill>
                  <a:srgbClr val="000000"/>
                </a:solidFill>
                <a:effectLst/>
                <a:uLnTx/>
                <a:uFillTx/>
                <a:latin typeface="Arial"/>
                <a:ea typeface="+mn-ea"/>
                <a:cs typeface="+mn-cs"/>
              </a:rPr>
              <a:t>2</a:t>
            </a:r>
            <a:r>
              <a:rPr kumimoji="0" lang="en-US" sz="2800" b="0" i="0" u="none" strike="noStrike" kern="0" cap="none" spc="0" normalizeH="0" baseline="0" noProof="0" dirty="0">
                <a:ln>
                  <a:noFill/>
                </a:ln>
                <a:solidFill>
                  <a:srgbClr val="000000"/>
                </a:solidFill>
                <a:effectLst/>
                <a:uLnTx/>
                <a:uFillTx/>
                <a:latin typeface="Arial"/>
                <a:ea typeface="+mn-ea"/>
                <a:cs typeface="+mn-cs"/>
              </a:rPr>
              <a:t>SO</a:t>
            </a:r>
            <a:r>
              <a:rPr kumimoji="0" lang="en-US" sz="2800" b="0" i="0" u="none" strike="noStrike" kern="0" cap="none" spc="0" normalizeH="0" baseline="-25000" noProof="0" dirty="0">
                <a:ln>
                  <a:noFill/>
                </a:ln>
                <a:solidFill>
                  <a:srgbClr val="000000"/>
                </a:solidFill>
                <a:effectLst/>
                <a:uLnTx/>
                <a:uFillTx/>
                <a:latin typeface="Arial"/>
                <a:ea typeface="+mn-ea"/>
                <a:cs typeface="+mn-cs"/>
              </a:rPr>
              <a:t>4</a:t>
            </a:r>
            <a:r>
              <a:rPr kumimoji="0" lang="en-US" sz="2800" b="0" i="0" u="none" strike="noStrike" kern="0" cap="none" spc="0" normalizeH="0" baseline="0" noProof="0" dirty="0">
                <a:ln>
                  <a:noFill/>
                </a:ln>
                <a:solidFill>
                  <a:srgbClr val="000000"/>
                </a:solidFill>
                <a:effectLst/>
                <a:uLnTx/>
                <a:uFillTx/>
                <a:latin typeface="Arial"/>
                <a:ea typeface="+mn-ea"/>
                <a:cs typeface="+mn-cs"/>
              </a:rPr>
              <a:t> was required to neutralize 25.0 mL NaOH. What was the NaOH concentration?</a:t>
            </a:r>
          </a:p>
        </p:txBody>
      </p:sp>
      <p:sp>
        <p:nvSpPr>
          <p:cNvPr id="5" name="Rectangle 3">
            <a:extLst>
              <a:ext uri="{FF2B5EF4-FFF2-40B4-BE49-F238E27FC236}">
                <a16:creationId xmlns:a16="http://schemas.microsoft.com/office/drawing/2014/main" id="{657D61B1-9C06-3033-ACFF-330B08784D84}"/>
              </a:ext>
            </a:extLst>
          </p:cNvPr>
          <p:cNvSpPr>
            <a:spLocks noChangeArrowheads="1"/>
          </p:cNvSpPr>
          <p:nvPr/>
        </p:nvSpPr>
        <p:spPr bwMode="auto">
          <a:xfrm>
            <a:off x="1450605" y="1792192"/>
            <a:ext cx="8721725" cy="61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algn="l" rtl="0" fontAlgn="base">
              <a:spcBef>
                <a:spcPct val="20000"/>
              </a:spcBef>
              <a:spcAft>
                <a:spcPct val="0"/>
              </a:spcAft>
              <a:buFont typeface="Arial" charset="0"/>
              <a:buNone/>
            </a:pPr>
            <a:r>
              <a:rPr lang="en-US" sz="2800" dirty="0">
                <a:solidFill>
                  <a:srgbClr val="000000"/>
                </a:solidFill>
                <a:latin typeface="Arial" charset="0"/>
              </a:rPr>
              <a:t>H</a:t>
            </a:r>
            <a:r>
              <a:rPr lang="en-US" sz="2800" baseline="-25000" dirty="0">
                <a:solidFill>
                  <a:srgbClr val="000000"/>
                </a:solidFill>
                <a:latin typeface="Arial" charset="0"/>
              </a:rPr>
              <a:t>2</a:t>
            </a:r>
            <a:r>
              <a:rPr lang="en-US" sz="2800" dirty="0">
                <a:solidFill>
                  <a:srgbClr val="000000"/>
                </a:solidFill>
                <a:latin typeface="Arial" charset="0"/>
              </a:rPr>
              <a:t>SO</a:t>
            </a:r>
            <a:r>
              <a:rPr lang="en-US" sz="2800" baseline="-25000" dirty="0">
                <a:solidFill>
                  <a:srgbClr val="000000"/>
                </a:solidFill>
                <a:latin typeface="Arial" charset="0"/>
              </a:rPr>
              <a:t>4</a:t>
            </a:r>
            <a:r>
              <a:rPr lang="en-US" sz="2800" dirty="0">
                <a:solidFill>
                  <a:srgbClr val="000000"/>
                </a:solidFill>
                <a:latin typeface="Arial" charset="0"/>
              </a:rPr>
              <a:t>(</a:t>
            </a:r>
            <a:r>
              <a:rPr lang="en-US" sz="2800" dirty="0" err="1">
                <a:solidFill>
                  <a:srgbClr val="000000"/>
                </a:solidFill>
                <a:latin typeface="Arial" charset="0"/>
              </a:rPr>
              <a:t>aq</a:t>
            </a:r>
            <a:r>
              <a:rPr lang="en-US" sz="2800" dirty="0">
                <a:solidFill>
                  <a:srgbClr val="000000"/>
                </a:solidFill>
                <a:latin typeface="Arial" charset="0"/>
              </a:rPr>
              <a:t>)  +  2 NaOH(</a:t>
            </a:r>
            <a:r>
              <a:rPr lang="en-US" sz="2800" dirty="0" err="1">
                <a:solidFill>
                  <a:srgbClr val="000000"/>
                </a:solidFill>
                <a:latin typeface="Arial" charset="0"/>
              </a:rPr>
              <a:t>aq</a:t>
            </a:r>
            <a:r>
              <a:rPr lang="en-US" sz="2800" dirty="0">
                <a:solidFill>
                  <a:srgbClr val="000000"/>
                </a:solidFill>
                <a:latin typeface="Arial" charset="0"/>
              </a:rPr>
              <a:t>)  →  Na</a:t>
            </a:r>
            <a:r>
              <a:rPr lang="en-US" sz="2800" baseline="-25000" dirty="0">
                <a:solidFill>
                  <a:srgbClr val="000000"/>
                </a:solidFill>
                <a:latin typeface="Arial" charset="0"/>
              </a:rPr>
              <a:t>2</a:t>
            </a:r>
            <a:r>
              <a:rPr lang="en-US" sz="2800" dirty="0">
                <a:solidFill>
                  <a:srgbClr val="000000"/>
                </a:solidFill>
                <a:latin typeface="Arial" charset="0"/>
              </a:rPr>
              <a:t>SO</a:t>
            </a:r>
            <a:r>
              <a:rPr lang="en-US" sz="2800" baseline="-25000" dirty="0">
                <a:solidFill>
                  <a:srgbClr val="000000"/>
                </a:solidFill>
                <a:latin typeface="Arial" charset="0"/>
              </a:rPr>
              <a:t>4</a:t>
            </a:r>
            <a:r>
              <a:rPr lang="en-US" sz="2800" dirty="0">
                <a:solidFill>
                  <a:srgbClr val="000000"/>
                </a:solidFill>
                <a:latin typeface="Arial" charset="0"/>
              </a:rPr>
              <a:t>(</a:t>
            </a:r>
            <a:r>
              <a:rPr lang="en-US" sz="2800" dirty="0" err="1">
                <a:solidFill>
                  <a:srgbClr val="000000"/>
                </a:solidFill>
                <a:latin typeface="Arial" charset="0"/>
              </a:rPr>
              <a:t>aq</a:t>
            </a:r>
            <a:r>
              <a:rPr lang="en-US" sz="2800" dirty="0">
                <a:solidFill>
                  <a:srgbClr val="000000"/>
                </a:solidFill>
                <a:latin typeface="Arial" charset="0"/>
              </a:rPr>
              <a:t>)</a:t>
            </a:r>
            <a:r>
              <a:rPr lang="en-US" sz="2800" baseline="-25000" dirty="0">
                <a:solidFill>
                  <a:srgbClr val="000000"/>
                </a:solidFill>
                <a:latin typeface="Arial" charset="0"/>
              </a:rPr>
              <a:t> </a:t>
            </a:r>
            <a:r>
              <a:rPr lang="en-US" sz="2800" dirty="0">
                <a:solidFill>
                  <a:srgbClr val="000000"/>
                </a:solidFill>
                <a:latin typeface="Arial" charset="0"/>
              </a:rPr>
              <a:t>+ 2 H</a:t>
            </a:r>
            <a:r>
              <a:rPr lang="en-US" sz="2800" baseline="-25000" dirty="0">
                <a:solidFill>
                  <a:srgbClr val="000000"/>
                </a:solidFill>
                <a:latin typeface="Arial" charset="0"/>
              </a:rPr>
              <a:t>2</a:t>
            </a:r>
            <a:r>
              <a:rPr lang="en-US" sz="2800" dirty="0">
                <a:solidFill>
                  <a:srgbClr val="000000"/>
                </a:solidFill>
                <a:latin typeface="Arial" charset="0"/>
              </a:rPr>
              <a:t>O(ℓ)</a:t>
            </a:r>
          </a:p>
        </p:txBody>
      </p:sp>
      <p:grpSp>
        <p:nvGrpSpPr>
          <p:cNvPr id="6" name="Group 3">
            <a:extLst>
              <a:ext uri="{FF2B5EF4-FFF2-40B4-BE49-F238E27FC236}">
                <a16:creationId xmlns:a16="http://schemas.microsoft.com/office/drawing/2014/main" id="{51F1272D-7D0C-D1FA-7815-430966929FA2}"/>
              </a:ext>
            </a:extLst>
          </p:cNvPr>
          <p:cNvGrpSpPr/>
          <p:nvPr/>
        </p:nvGrpSpPr>
        <p:grpSpPr>
          <a:xfrm>
            <a:off x="1776043" y="4019682"/>
            <a:ext cx="8239642" cy="1039813"/>
            <a:chOff x="595313" y="4350720"/>
            <a:chExt cx="8239642" cy="1039813"/>
          </a:xfrm>
        </p:grpSpPr>
        <p:sp>
          <p:nvSpPr>
            <p:cNvPr id="7" name="Rectangle 5">
              <a:extLst>
                <a:ext uri="{FF2B5EF4-FFF2-40B4-BE49-F238E27FC236}">
                  <a16:creationId xmlns:a16="http://schemas.microsoft.com/office/drawing/2014/main" id="{2B03F25F-ECF6-8B59-9F9E-A6BD9222C900}"/>
                </a:ext>
              </a:extLst>
            </p:cNvPr>
            <p:cNvSpPr>
              <a:spLocks noChangeArrowheads="1"/>
            </p:cNvSpPr>
            <p:nvPr/>
          </p:nvSpPr>
          <p:spPr bwMode="auto">
            <a:xfrm>
              <a:off x="595313" y="4581150"/>
              <a:ext cx="3823067" cy="61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1" u="none" strike="noStrike" kern="0" cap="none" spc="0" normalizeH="0" baseline="0" noProof="0" dirty="0" err="1">
                  <a:ln>
                    <a:noFill/>
                  </a:ln>
                  <a:solidFill>
                    <a:srgbClr val="000000"/>
                  </a:solidFill>
                  <a:effectLst/>
                  <a:uLnTx/>
                  <a:uFillTx/>
                  <a:latin typeface="Arial" charset="0"/>
                </a:rPr>
                <a:t>n</a:t>
              </a:r>
              <a:r>
                <a:rPr kumimoji="0" lang="en-US" sz="2800" b="0" i="0" u="none" strike="noStrike" kern="0" cap="none" spc="0" normalizeH="0" baseline="-25000" noProof="0" dirty="0" err="1">
                  <a:ln>
                    <a:noFill/>
                  </a:ln>
                  <a:solidFill>
                    <a:srgbClr val="000000"/>
                  </a:solidFill>
                  <a:effectLst/>
                  <a:uLnTx/>
                  <a:uFillTx/>
                  <a:latin typeface="Arial" charset="0"/>
                </a:rPr>
                <a:t>NaOH</a:t>
              </a:r>
              <a:r>
                <a:rPr kumimoji="0" lang="en-US" sz="2800" b="0" i="0" u="none" strike="noStrike" kern="0" cap="none" spc="0" normalizeH="0" baseline="0" noProof="0" dirty="0">
                  <a:ln>
                    <a:noFill/>
                  </a:ln>
                  <a:solidFill>
                    <a:srgbClr val="000000"/>
                  </a:solidFill>
                  <a:effectLst/>
                  <a:uLnTx/>
                  <a:uFillTx/>
                  <a:latin typeface="Arial" charset="0"/>
                </a:rPr>
                <a:t> = 2.95 x 10</a:t>
              </a:r>
              <a:r>
                <a:rPr kumimoji="0" lang="en-US" sz="2800" b="0" i="0" u="none" strike="noStrike" kern="0" cap="none" spc="0" normalizeH="0" baseline="30000" noProof="0" dirty="0">
                  <a:ln>
                    <a:noFill/>
                  </a:ln>
                  <a:solidFill>
                    <a:srgbClr val="000000"/>
                  </a:solidFill>
                  <a:effectLst/>
                  <a:uLnTx/>
                  <a:uFillTx/>
                  <a:latin typeface="Arial" charset="0"/>
                </a:rPr>
                <a:t>-3</a:t>
              </a:r>
              <a:r>
                <a:rPr kumimoji="0" lang="en-US" sz="2800" b="0" i="0" u="none" strike="noStrike" kern="0" cap="none" spc="0" normalizeH="0" baseline="0" noProof="0" dirty="0">
                  <a:ln>
                    <a:noFill/>
                  </a:ln>
                  <a:solidFill>
                    <a:srgbClr val="000000"/>
                  </a:solidFill>
                  <a:effectLst/>
                  <a:uLnTx/>
                  <a:uFillTx/>
                  <a:latin typeface="Arial" charset="0"/>
                </a:rPr>
                <a:t> </a:t>
              </a:r>
              <a:r>
                <a:rPr kumimoji="0" lang="en-US" sz="2800" b="0" i="0" u="none" strike="noStrike" kern="0" cap="none" spc="0" normalizeH="0" baseline="0" noProof="0" dirty="0" err="1">
                  <a:ln>
                    <a:noFill/>
                  </a:ln>
                  <a:solidFill>
                    <a:srgbClr val="000000"/>
                  </a:solidFill>
                  <a:effectLst/>
                  <a:uLnTx/>
                  <a:uFillTx/>
                  <a:latin typeface="Arial" charset="0"/>
                </a:rPr>
                <a:t>mol</a:t>
              </a:r>
              <a:endParaRPr kumimoji="0" lang="en-US" sz="2800" b="0" i="0" u="none" strike="noStrike" kern="0" cap="none" spc="0" normalizeH="0" baseline="30000" noProof="0" dirty="0">
                <a:ln>
                  <a:noFill/>
                </a:ln>
                <a:solidFill>
                  <a:srgbClr val="000000"/>
                </a:solidFill>
                <a:effectLst/>
                <a:uLnTx/>
                <a:uFillTx/>
                <a:latin typeface="Arial" charset="0"/>
              </a:endParaRPr>
            </a:p>
          </p:txBody>
        </p:sp>
        <p:grpSp>
          <p:nvGrpSpPr>
            <p:cNvPr id="8" name="Group 15">
              <a:extLst>
                <a:ext uri="{FF2B5EF4-FFF2-40B4-BE49-F238E27FC236}">
                  <a16:creationId xmlns:a16="http://schemas.microsoft.com/office/drawing/2014/main" id="{8F43D889-CD13-5C88-7A5E-C49F973364C5}"/>
                </a:ext>
              </a:extLst>
            </p:cNvPr>
            <p:cNvGrpSpPr>
              <a:grpSpLocks/>
            </p:cNvGrpSpPr>
            <p:nvPr/>
          </p:nvGrpSpPr>
          <p:grpSpPr bwMode="auto">
            <a:xfrm>
              <a:off x="4341570" y="4350720"/>
              <a:ext cx="1528763" cy="1039813"/>
              <a:chOff x="4586" y="1894"/>
              <a:chExt cx="963" cy="655"/>
            </a:xfrm>
          </p:grpSpPr>
          <p:sp>
            <p:nvSpPr>
              <p:cNvPr id="10" name="Rectangle 16">
                <a:extLst>
                  <a:ext uri="{FF2B5EF4-FFF2-40B4-BE49-F238E27FC236}">
                    <a16:creationId xmlns:a16="http://schemas.microsoft.com/office/drawing/2014/main" id="{D11C4D81-4FDC-50DD-0FCB-2139CD79519C}"/>
                  </a:ext>
                </a:extLst>
              </p:cNvPr>
              <p:cNvSpPr>
                <a:spLocks noChangeArrowheads="1"/>
              </p:cNvSpPr>
              <p:nvPr/>
            </p:nvSpPr>
            <p:spPr bwMode="auto">
              <a:xfrm>
                <a:off x="4586" y="1894"/>
                <a:ext cx="963" cy="655"/>
              </a:xfrm>
              <a:prstGeom prst="rect">
                <a:avLst/>
              </a:prstGeom>
              <a:noFill/>
              <a:ln>
                <a:noFill/>
              </a:ln>
              <a:effectLst/>
              <a:extLst>
                <a:ext uri="{909E8E84-426E-40dd-AFC4-6F175D3DCCD1}">
                  <a14:hiddenFill xmlns:a14="http://schemas.microsoft.com/office/drawing/2010/main" xmlns="">
                    <a:solidFill>
                      <a:srgbClr val="FFCC66"/>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charset="0"/>
                  </a:rPr>
                  <a:t>2 NaOH</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charset="0"/>
                  </a:rPr>
                  <a:t>1 H</a:t>
                </a:r>
                <a:r>
                  <a:rPr kumimoji="0" lang="en-US" sz="2800" b="0" i="0" u="none" strike="noStrike" kern="0" cap="none" spc="0" normalizeH="0" baseline="-25000" noProof="0" dirty="0">
                    <a:ln>
                      <a:noFill/>
                    </a:ln>
                    <a:solidFill>
                      <a:srgbClr val="000000"/>
                    </a:solidFill>
                    <a:effectLst/>
                    <a:uLnTx/>
                    <a:uFillTx/>
                    <a:latin typeface="Arial" charset="0"/>
                  </a:rPr>
                  <a:t>2</a:t>
                </a:r>
                <a:r>
                  <a:rPr kumimoji="0" lang="en-US" sz="2800" b="0" i="0" u="none" strike="noStrike" kern="0" cap="none" spc="0" normalizeH="0" baseline="0" noProof="0" dirty="0">
                    <a:ln>
                      <a:noFill/>
                    </a:ln>
                    <a:solidFill>
                      <a:srgbClr val="000000"/>
                    </a:solidFill>
                    <a:effectLst/>
                    <a:uLnTx/>
                    <a:uFillTx/>
                    <a:latin typeface="Arial" charset="0"/>
                  </a:rPr>
                  <a:t>SO</a:t>
                </a:r>
                <a:r>
                  <a:rPr kumimoji="0" lang="en-US" sz="2800" b="0" i="0" u="none" strike="noStrike" kern="0" cap="none" spc="0" normalizeH="0" baseline="-25000" noProof="0" dirty="0">
                    <a:ln>
                      <a:noFill/>
                    </a:ln>
                    <a:solidFill>
                      <a:srgbClr val="000000"/>
                    </a:solidFill>
                    <a:effectLst/>
                    <a:uLnTx/>
                    <a:uFillTx/>
                    <a:latin typeface="Arial" charset="0"/>
                  </a:rPr>
                  <a:t>4</a:t>
                </a:r>
                <a:endParaRPr kumimoji="0" lang="en-US" sz="2800" b="0" i="0" u="none" strike="noStrike" kern="0" cap="none" spc="0" normalizeH="0" baseline="0" noProof="0" dirty="0">
                  <a:ln>
                    <a:noFill/>
                  </a:ln>
                  <a:solidFill>
                    <a:srgbClr val="000000"/>
                  </a:solidFill>
                  <a:effectLst/>
                  <a:uLnTx/>
                  <a:uFillTx/>
                  <a:latin typeface="Arial" charset="0"/>
                </a:endParaRPr>
              </a:p>
            </p:txBody>
          </p:sp>
          <p:sp>
            <p:nvSpPr>
              <p:cNvPr id="11" name="Line 17">
                <a:extLst>
                  <a:ext uri="{FF2B5EF4-FFF2-40B4-BE49-F238E27FC236}">
                    <a16:creationId xmlns:a16="http://schemas.microsoft.com/office/drawing/2014/main" id="{9D1214DE-7DD0-DA7C-DEE4-F23C6B563319}"/>
                  </a:ext>
                </a:extLst>
              </p:cNvPr>
              <p:cNvSpPr>
                <a:spLocks noChangeShapeType="1"/>
              </p:cNvSpPr>
              <p:nvPr/>
            </p:nvSpPr>
            <p:spPr bwMode="auto">
              <a:xfrm>
                <a:off x="4622" y="2233"/>
                <a:ext cx="869"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sp>
          <p:nvSpPr>
            <p:cNvPr id="9" name="Rectangle 18">
              <a:extLst>
                <a:ext uri="{FF2B5EF4-FFF2-40B4-BE49-F238E27FC236}">
                  <a16:creationId xmlns:a16="http://schemas.microsoft.com/office/drawing/2014/main" id="{0B8A18ED-F885-0F90-846F-2C7E5F7CC3A9}"/>
                </a:ext>
              </a:extLst>
            </p:cNvPr>
            <p:cNvSpPr>
              <a:spLocks noChangeArrowheads="1"/>
            </p:cNvSpPr>
            <p:nvPr/>
          </p:nvSpPr>
          <p:spPr bwMode="auto">
            <a:xfrm>
              <a:off x="5896198" y="4579852"/>
              <a:ext cx="2938757" cy="576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285750" marR="0" lvl="0" indent="-28575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0" cap="none" spc="0" normalizeH="0" baseline="0" noProof="0" dirty="0">
                  <a:ln>
                    <a:noFill/>
                  </a:ln>
                  <a:solidFill>
                    <a:srgbClr val="000000"/>
                  </a:solidFill>
                  <a:effectLst/>
                  <a:uLnTx/>
                  <a:uFillTx/>
                  <a:latin typeface="Arial" charset="0"/>
                </a:rPr>
                <a:t>= 5.90 x 10</a:t>
              </a:r>
              <a:r>
                <a:rPr kumimoji="0" lang="en-US" sz="2800" b="0" i="0" u="none" strike="noStrike" kern="0" cap="none" spc="0" normalizeH="0" baseline="30000" noProof="0" dirty="0">
                  <a:ln>
                    <a:noFill/>
                  </a:ln>
                  <a:solidFill>
                    <a:srgbClr val="000000"/>
                  </a:solidFill>
                  <a:effectLst/>
                  <a:uLnTx/>
                  <a:uFillTx/>
                  <a:latin typeface="Arial" charset="0"/>
                </a:rPr>
                <a:t>-3</a:t>
              </a:r>
              <a:r>
                <a:rPr kumimoji="0" lang="en-US" sz="2800" b="0" i="0" u="none" strike="noStrike" kern="0" cap="none" spc="0" normalizeH="0" baseline="0" noProof="0" dirty="0">
                  <a:ln>
                    <a:noFill/>
                  </a:ln>
                  <a:solidFill>
                    <a:srgbClr val="000000"/>
                  </a:solidFill>
                  <a:effectLst/>
                  <a:uLnTx/>
                  <a:uFillTx/>
                  <a:latin typeface="Arial" charset="0"/>
                </a:rPr>
                <a:t> </a:t>
              </a:r>
              <a:r>
                <a:rPr kumimoji="0" lang="en-US" sz="2800" b="0" i="0" u="none" strike="noStrike" kern="0" cap="none" spc="0" normalizeH="0" baseline="0" noProof="0" dirty="0" err="1">
                  <a:ln>
                    <a:noFill/>
                  </a:ln>
                  <a:solidFill>
                    <a:srgbClr val="000000"/>
                  </a:solidFill>
                  <a:effectLst/>
                  <a:uLnTx/>
                  <a:uFillTx/>
                  <a:latin typeface="Arial" charset="0"/>
                </a:rPr>
                <a:t>mol</a:t>
              </a:r>
              <a:endParaRPr kumimoji="0" lang="en-US" sz="2800" b="0" i="0" u="none" strike="noStrike" kern="0" cap="none" spc="0" normalizeH="0" baseline="0" noProof="0" dirty="0">
                <a:ln>
                  <a:noFill/>
                </a:ln>
                <a:solidFill>
                  <a:srgbClr val="000000"/>
                </a:solidFill>
                <a:effectLst/>
                <a:uLnTx/>
                <a:uFillTx/>
                <a:latin typeface="Arial" charset="0"/>
              </a:endParaRPr>
            </a:p>
          </p:txBody>
        </p:sp>
      </p:grpSp>
      <p:grpSp>
        <p:nvGrpSpPr>
          <p:cNvPr id="12" name="Group 2">
            <a:extLst>
              <a:ext uri="{FF2B5EF4-FFF2-40B4-BE49-F238E27FC236}">
                <a16:creationId xmlns:a16="http://schemas.microsoft.com/office/drawing/2014/main" id="{41744EE4-2E47-64E8-F502-4D667BAAD76D}"/>
              </a:ext>
            </a:extLst>
          </p:cNvPr>
          <p:cNvGrpSpPr/>
          <p:nvPr/>
        </p:nvGrpSpPr>
        <p:grpSpPr>
          <a:xfrm>
            <a:off x="1856211" y="2752317"/>
            <a:ext cx="7352970" cy="954107"/>
            <a:chOff x="675481" y="3198570"/>
            <a:chExt cx="7352970" cy="954107"/>
          </a:xfrm>
        </p:grpSpPr>
        <p:sp>
          <p:nvSpPr>
            <p:cNvPr id="13" name="Rectangle 9">
              <a:extLst>
                <a:ext uri="{FF2B5EF4-FFF2-40B4-BE49-F238E27FC236}">
                  <a16:creationId xmlns:a16="http://schemas.microsoft.com/office/drawing/2014/main" id="{E017AB12-BA52-D12E-FA08-40BC4322ADAB}"/>
                </a:ext>
              </a:extLst>
            </p:cNvPr>
            <p:cNvSpPr>
              <a:spLocks noChangeArrowheads="1"/>
            </p:cNvSpPr>
            <p:nvPr/>
          </p:nvSpPr>
          <p:spPr bwMode="auto">
            <a:xfrm>
              <a:off x="5032861" y="3429000"/>
              <a:ext cx="2995590" cy="61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0" cap="none" spc="0" normalizeH="0" baseline="0" noProof="0" dirty="0">
                  <a:ln>
                    <a:noFill/>
                  </a:ln>
                  <a:solidFill>
                    <a:srgbClr val="000000"/>
                  </a:solidFill>
                  <a:effectLst/>
                  <a:uLnTx/>
                  <a:uFillTx/>
                  <a:latin typeface="Arial" charset="0"/>
                </a:rPr>
                <a:t>= 2.95 x 10</a:t>
              </a:r>
              <a:r>
                <a:rPr kumimoji="0" lang="en-US" sz="2800" b="0" i="0" u="none" strike="noStrike" kern="0" cap="none" spc="0" normalizeH="0" baseline="30000" noProof="0" dirty="0">
                  <a:ln>
                    <a:noFill/>
                  </a:ln>
                  <a:solidFill>
                    <a:srgbClr val="000000"/>
                  </a:solidFill>
                  <a:effectLst/>
                  <a:uLnTx/>
                  <a:uFillTx/>
                  <a:latin typeface="Arial" charset="0"/>
                </a:rPr>
                <a:t>-3</a:t>
              </a:r>
              <a:r>
                <a:rPr kumimoji="0" lang="en-US" sz="2800" b="0" i="0" u="none" strike="noStrike" kern="0" cap="none" spc="0" normalizeH="0" baseline="0" noProof="0" dirty="0">
                  <a:ln>
                    <a:noFill/>
                  </a:ln>
                  <a:solidFill>
                    <a:srgbClr val="000000"/>
                  </a:solidFill>
                  <a:effectLst/>
                  <a:uLnTx/>
                  <a:uFillTx/>
                  <a:latin typeface="Arial" charset="0"/>
                </a:rPr>
                <a:t> </a:t>
              </a:r>
              <a:r>
                <a:rPr kumimoji="0" lang="en-US" sz="2800" b="0" i="0" u="none" strike="noStrike" kern="0" cap="none" spc="0" normalizeH="0" baseline="0" noProof="0" dirty="0" err="1">
                  <a:ln>
                    <a:noFill/>
                  </a:ln>
                  <a:solidFill>
                    <a:srgbClr val="000000"/>
                  </a:solidFill>
                  <a:effectLst/>
                  <a:uLnTx/>
                  <a:uFillTx/>
                  <a:latin typeface="Arial" charset="0"/>
                </a:rPr>
                <a:t>mol</a:t>
              </a:r>
              <a:endParaRPr kumimoji="0" lang="en-US" sz="2800" b="0" i="0" u="none" strike="noStrike" kern="0" cap="none" spc="0" normalizeH="0" baseline="0" noProof="0" dirty="0">
                <a:ln>
                  <a:noFill/>
                </a:ln>
                <a:solidFill>
                  <a:srgbClr val="000000"/>
                </a:solidFill>
                <a:effectLst/>
                <a:uLnTx/>
                <a:uFillTx/>
                <a:latin typeface="Arial" charset="0"/>
              </a:endParaRPr>
            </a:p>
          </p:txBody>
        </p:sp>
        <p:sp>
          <p:nvSpPr>
            <p:cNvPr id="14" name="Rectangle 14">
              <a:extLst>
                <a:ext uri="{FF2B5EF4-FFF2-40B4-BE49-F238E27FC236}">
                  <a16:creationId xmlns:a16="http://schemas.microsoft.com/office/drawing/2014/main" id="{C08917CE-10F0-FA8A-D5EF-DF3D5EC7BF06}"/>
                </a:ext>
              </a:extLst>
            </p:cNvPr>
            <p:cNvSpPr>
              <a:spLocks noChangeArrowheads="1"/>
            </p:cNvSpPr>
            <p:nvPr/>
          </p:nvSpPr>
          <p:spPr bwMode="auto">
            <a:xfrm>
              <a:off x="675481" y="3427170"/>
              <a:ext cx="5184775"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285750" marR="0" lvl="0" indent="-285750" algn="l"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kern="0" cap="none" spc="0" normalizeH="0" baseline="0" noProof="0" dirty="0">
                  <a:ln>
                    <a:noFill/>
                  </a:ln>
                  <a:solidFill>
                    <a:srgbClr val="000000"/>
                  </a:solidFill>
                  <a:effectLst/>
                  <a:uLnTx/>
                  <a:uFillTx/>
                  <a:latin typeface="Arial" charset="0"/>
                </a:rPr>
                <a:t>n</a:t>
              </a:r>
              <a:r>
                <a:rPr kumimoji="0" lang="en-US" sz="2800" b="0" i="0" u="none" strike="noStrike" kern="0" cap="none" spc="0" normalizeH="0" baseline="-25000" noProof="0" dirty="0">
                  <a:ln>
                    <a:noFill/>
                  </a:ln>
                  <a:solidFill>
                    <a:srgbClr val="000000"/>
                  </a:solidFill>
                  <a:effectLst/>
                  <a:uLnTx/>
                  <a:uFillTx/>
                  <a:latin typeface="Arial" charset="0"/>
                </a:rPr>
                <a:t>H</a:t>
              </a:r>
              <a:r>
                <a:rPr kumimoji="0" lang="en-US" sz="2000" b="0" i="0" u="none" strike="noStrike" kern="0" cap="none" spc="0" normalizeH="0" baseline="-50000" noProof="0" dirty="0">
                  <a:ln>
                    <a:noFill/>
                  </a:ln>
                  <a:solidFill>
                    <a:srgbClr val="000000"/>
                  </a:solidFill>
                  <a:effectLst/>
                  <a:uLnTx/>
                  <a:uFillTx/>
                  <a:latin typeface="Arial" charset="0"/>
                </a:rPr>
                <a:t>2</a:t>
              </a:r>
              <a:r>
                <a:rPr kumimoji="0" lang="en-US" sz="2800" b="0" i="0" u="none" strike="noStrike" kern="0" cap="none" spc="0" normalizeH="0" baseline="-25000" noProof="0" dirty="0">
                  <a:ln>
                    <a:noFill/>
                  </a:ln>
                  <a:solidFill>
                    <a:srgbClr val="000000"/>
                  </a:solidFill>
                  <a:effectLst/>
                  <a:uLnTx/>
                  <a:uFillTx/>
                  <a:latin typeface="Arial" charset="0"/>
                </a:rPr>
                <a:t>SO</a:t>
              </a:r>
              <a:r>
                <a:rPr kumimoji="0" lang="en-US" sz="2000" b="0" i="0" u="none" strike="noStrike" kern="0" cap="none" spc="0" normalizeH="0" baseline="-50000" noProof="0" dirty="0">
                  <a:ln>
                    <a:noFill/>
                  </a:ln>
                  <a:solidFill>
                    <a:srgbClr val="000000"/>
                  </a:solidFill>
                  <a:effectLst/>
                  <a:uLnTx/>
                  <a:uFillTx/>
                  <a:latin typeface="Arial" charset="0"/>
                </a:rPr>
                <a:t>4</a:t>
              </a:r>
              <a:r>
                <a:rPr kumimoji="0" lang="en-US" sz="2800" b="0" i="0" u="none" strike="noStrike" kern="0" cap="none" spc="0" normalizeH="0" baseline="0" noProof="0" dirty="0">
                  <a:ln>
                    <a:noFill/>
                  </a:ln>
                  <a:solidFill>
                    <a:srgbClr val="000000"/>
                  </a:solidFill>
                  <a:effectLst/>
                  <a:uLnTx/>
                  <a:uFillTx/>
                  <a:latin typeface="Arial" charset="0"/>
                </a:rPr>
                <a:t>= 0.0295 L</a:t>
              </a:r>
            </a:p>
            <a:p>
              <a:pPr marL="285750" marR="0" lvl="0"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0" cap="none" spc="0" normalizeH="0" baseline="0" noProof="0" dirty="0">
                <a:ln>
                  <a:noFill/>
                </a:ln>
                <a:solidFill>
                  <a:srgbClr val="000000"/>
                </a:solidFill>
                <a:effectLst/>
                <a:uLnTx/>
                <a:uFillTx/>
                <a:latin typeface="Arial" charset="0"/>
              </a:endParaRPr>
            </a:p>
          </p:txBody>
        </p:sp>
        <p:sp>
          <p:nvSpPr>
            <p:cNvPr id="15" name="Text Box 7">
              <a:extLst>
                <a:ext uri="{FF2B5EF4-FFF2-40B4-BE49-F238E27FC236}">
                  <a16:creationId xmlns:a16="http://schemas.microsoft.com/office/drawing/2014/main" id="{D71613AC-684B-E03C-B7C7-FF010B8668B8}"/>
                </a:ext>
              </a:extLst>
            </p:cNvPr>
            <p:cNvSpPr txBox="1">
              <a:spLocks noChangeArrowheads="1"/>
            </p:cNvSpPr>
            <p:nvPr/>
          </p:nvSpPr>
          <p:spPr bwMode="auto">
            <a:xfrm>
              <a:off x="3335372" y="3198570"/>
              <a:ext cx="1765227" cy="954107"/>
            </a:xfrm>
            <a:prstGeom prst="rect">
              <a:avLst/>
            </a:prstGeom>
            <a:noFill/>
            <a:ln>
              <a:noFill/>
            </a:ln>
            <a:effectLst/>
            <a:extLst>
              <a:ext uri="{909E8E84-426E-40dd-AFC4-6F175D3DCCD1}">
                <a14:hiddenFill xmlns:a14="http://schemas.microsoft.com/office/drawing/2010/main" xmlns="">
                  <a:solidFill>
                    <a:srgbClr val="FFCC66"/>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charset="0"/>
                </a:rPr>
                <a:t>0.100 </a:t>
              </a:r>
              <a:r>
                <a:rPr kumimoji="0" lang="en-US" sz="2800" b="0" i="0" u="none" strike="noStrike" kern="0" cap="none" spc="0" normalizeH="0" baseline="0" noProof="0" dirty="0" err="1">
                  <a:ln>
                    <a:noFill/>
                  </a:ln>
                  <a:solidFill>
                    <a:srgbClr val="000000"/>
                  </a:solidFill>
                  <a:effectLst/>
                  <a:uLnTx/>
                  <a:uFillTx/>
                  <a:latin typeface="Arial" charset="0"/>
                </a:rPr>
                <a:t>mol</a:t>
              </a:r>
              <a:endParaRPr kumimoji="0" lang="en-US" sz="2800" b="0" i="0" u="none" strike="noStrike" kern="0" cap="none" spc="0" normalizeH="0" baseline="0" noProof="0" dirty="0">
                <a:ln>
                  <a:noFill/>
                </a:ln>
                <a:solidFill>
                  <a:srgbClr val="000000"/>
                </a:solidFill>
                <a:effectLst/>
                <a:uLnTx/>
                <a:uFillTx/>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charset="0"/>
                </a:rPr>
                <a:t>L</a:t>
              </a:r>
            </a:p>
          </p:txBody>
        </p:sp>
        <p:sp>
          <p:nvSpPr>
            <p:cNvPr id="16" name="Line 8">
              <a:extLst>
                <a:ext uri="{FF2B5EF4-FFF2-40B4-BE49-F238E27FC236}">
                  <a16:creationId xmlns:a16="http://schemas.microsoft.com/office/drawing/2014/main" id="{8D83F78F-F3BF-6A7F-236D-4C560A04AFB2}"/>
                </a:ext>
              </a:extLst>
            </p:cNvPr>
            <p:cNvSpPr>
              <a:spLocks noChangeShapeType="1"/>
            </p:cNvSpPr>
            <p:nvPr/>
          </p:nvSpPr>
          <p:spPr bwMode="auto">
            <a:xfrm>
              <a:off x="3478211" y="3697045"/>
              <a:ext cx="1420813"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grpSp>
        <p:nvGrpSpPr>
          <p:cNvPr id="17" name="Group 1">
            <a:extLst>
              <a:ext uri="{FF2B5EF4-FFF2-40B4-BE49-F238E27FC236}">
                <a16:creationId xmlns:a16="http://schemas.microsoft.com/office/drawing/2014/main" id="{85631417-D7C2-2F16-42DD-806BCE8FA89F}"/>
              </a:ext>
            </a:extLst>
          </p:cNvPr>
          <p:cNvGrpSpPr/>
          <p:nvPr/>
        </p:nvGrpSpPr>
        <p:grpSpPr>
          <a:xfrm>
            <a:off x="2641925" y="5402262"/>
            <a:ext cx="6408547" cy="954088"/>
            <a:chOff x="467753" y="5656490"/>
            <a:chExt cx="6408547" cy="954088"/>
          </a:xfrm>
        </p:grpSpPr>
        <p:grpSp>
          <p:nvGrpSpPr>
            <p:cNvPr id="18" name="Group 6">
              <a:extLst>
                <a:ext uri="{FF2B5EF4-FFF2-40B4-BE49-F238E27FC236}">
                  <a16:creationId xmlns:a16="http://schemas.microsoft.com/office/drawing/2014/main" id="{92A2BAF3-83CF-C5C9-CDFE-5A69DDE84290}"/>
                </a:ext>
              </a:extLst>
            </p:cNvPr>
            <p:cNvGrpSpPr>
              <a:grpSpLocks/>
            </p:cNvGrpSpPr>
            <p:nvPr/>
          </p:nvGrpSpPr>
          <p:grpSpPr bwMode="auto">
            <a:xfrm>
              <a:off x="2253253" y="5656490"/>
              <a:ext cx="2557464" cy="954088"/>
              <a:chOff x="3654" y="1991"/>
              <a:chExt cx="1611" cy="601"/>
            </a:xfrm>
          </p:grpSpPr>
          <p:sp>
            <p:nvSpPr>
              <p:cNvPr id="21" name="Text Box 7">
                <a:extLst>
                  <a:ext uri="{FF2B5EF4-FFF2-40B4-BE49-F238E27FC236}">
                    <a16:creationId xmlns:a16="http://schemas.microsoft.com/office/drawing/2014/main" id="{FE615FA3-D7DA-58AC-831A-1A44C99D5719}"/>
                  </a:ext>
                </a:extLst>
              </p:cNvPr>
              <p:cNvSpPr txBox="1">
                <a:spLocks noChangeArrowheads="1"/>
              </p:cNvSpPr>
              <p:nvPr/>
            </p:nvSpPr>
            <p:spPr bwMode="auto">
              <a:xfrm>
                <a:off x="3654" y="1991"/>
                <a:ext cx="1611" cy="601"/>
              </a:xfrm>
              <a:prstGeom prst="rect">
                <a:avLst/>
              </a:prstGeom>
              <a:noFill/>
              <a:ln>
                <a:noFill/>
              </a:ln>
              <a:effectLst/>
              <a:extLst>
                <a:ext uri="{909E8E84-426E-40dd-AFC4-6F175D3DCCD1}">
                  <a14:hiddenFill xmlns:a14="http://schemas.microsoft.com/office/drawing/2010/main" xmlns="">
                    <a:solidFill>
                      <a:srgbClr val="FFCC66"/>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charset="0"/>
                  </a:rPr>
                  <a:t>5.90 x 10</a:t>
                </a:r>
                <a:r>
                  <a:rPr kumimoji="0" lang="en-US" sz="2800" b="0" i="0" u="none" strike="noStrike" kern="0" cap="none" spc="0" normalizeH="0" baseline="30000" noProof="0" dirty="0">
                    <a:ln>
                      <a:noFill/>
                    </a:ln>
                    <a:solidFill>
                      <a:srgbClr val="000000"/>
                    </a:solidFill>
                    <a:effectLst/>
                    <a:uLnTx/>
                    <a:uFillTx/>
                    <a:latin typeface="Arial" charset="0"/>
                  </a:rPr>
                  <a:t>-3</a:t>
                </a:r>
                <a:r>
                  <a:rPr kumimoji="0" lang="en-US" sz="2800" b="0" i="0" u="none" strike="noStrike" kern="0" cap="none" spc="0" normalizeH="0" baseline="0" noProof="0" dirty="0">
                    <a:ln>
                      <a:noFill/>
                    </a:ln>
                    <a:solidFill>
                      <a:srgbClr val="000000"/>
                    </a:solidFill>
                    <a:effectLst/>
                    <a:uLnTx/>
                    <a:uFillTx/>
                    <a:latin typeface="Arial" charset="0"/>
                  </a:rPr>
                  <a:t> </a:t>
                </a:r>
                <a:r>
                  <a:rPr kumimoji="0" lang="en-US" sz="2800" b="0" i="0" u="none" strike="noStrike" kern="0" cap="none" spc="0" normalizeH="0" baseline="0" noProof="0" dirty="0" err="1">
                    <a:ln>
                      <a:noFill/>
                    </a:ln>
                    <a:solidFill>
                      <a:srgbClr val="000000"/>
                    </a:solidFill>
                    <a:effectLst/>
                    <a:uLnTx/>
                    <a:uFillTx/>
                    <a:latin typeface="Arial" charset="0"/>
                  </a:rPr>
                  <a:t>mol</a:t>
                </a:r>
                <a:endParaRPr kumimoji="0" lang="en-US" sz="2800" b="0" i="0" u="none" strike="noStrike" kern="0" cap="none" spc="0" normalizeH="0" baseline="0" noProof="0" dirty="0">
                  <a:ln>
                    <a:noFill/>
                  </a:ln>
                  <a:solidFill>
                    <a:srgbClr val="000000"/>
                  </a:solidFill>
                  <a:effectLst/>
                  <a:uLnTx/>
                  <a:uFillTx/>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charset="0"/>
                  </a:rPr>
                  <a:t>0.0250L</a:t>
                </a:r>
              </a:p>
            </p:txBody>
          </p:sp>
          <p:sp>
            <p:nvSpPr>
              <p:cNvPr id="22" name="Line 8">
                <a:extLst>
                  <a:ext uri="{FF2B5EF4-FFF2-40B4-BE49-F238E27FC236}">
                    <a16:creationId xmlns:a16="http://schemas.microsoft.com/office/drawing/2014/main" id="{ABEF131A-EFAA-AAD3-70E8-979B9595F9BD}"/>
                  </a:ext>
                </a:extLst>
              </p:cNvPr>
              <p:cNvSpPr>
                <a:spLocks noChangeShapeType="1"/>
              </p:cNvSpPr>
              <p:nvPr/>
            </p:nvSpPr>
            <p:spPr bwMode="auto">
              <a:xfrm>
                <a:off x="3723" y="2305"/>
                <a:ext cx="1464"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sp>
          <p:nvSpPr>
            <p:cNvPr id="19" name="Rectangle 5">
              <a:extLst>
                <a:ext uri="{FF2B5EF4-FFF2-40B4-BE49-F238E27FC236}">
                  <a16:creationId xmlns:a16="http://schemas.microsoft.com/office/drawing/2014/main" id="{91596D72-12C8-D910-E05D-D1E5A265F58A}"/>
                </a:ext>
              </a:extLst>
            </p:cNvPr>
            <p:cNvSpPr>
              <a:spLocks noChangeArrowheads="1"/>
            </p:cNvSpPr>
            <p:nvPr/>
          </p:nvSpPr>
          <p:spPr bwMode="auto">
            <a:xfrm>
              <a:off x="467753" y="5907620"/>
              <a:ext cx="2039093" cy="61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1" u="none" strike="noStrike" kern="0" cap="none" spc="0" normalizeH="0" baseline="0" noProof="0" dirty="0">
                  <a:ln>
                    <a:noFill/>
                  </a:ln>
                  <a:solidFill>
                    <a:srgbClr val="000000"/>
                  </a:solidFill>
                  <a:effectLst/>
                  <a:uLnTx/>
                  <a:uFillTx/>
                  <a:latin typeface="Arial" charset="0"/>
                </a:rPr>
                <a:t>c</a:t>
              </a:r>
              <a:r>
                <a:rPr kumimoji="0" lang="en-US" sz="2800" b="0" i="0" u="none" strike="noStrike" kern="0" cap="none" spc="0" normalizeH="0" baseline="0" noProof="0" dirty="0">
                  <a:ln>
                    <a:noFill/>
                  </a:ln>
                  <a:solidFill>
                    <a:srgbClr val="000000"/>
                  </a:solidFill>
                  <a:effectLst/>
                  <a:uLnTx/>
                  <a:uFillTx/>
                  <a:latin typeface="Arial" charset="0"/>
                </a:rPr>
                <a:t>(NaOH) =</a:t>
              </a:r>
              <a:endParaRPr kumimoji="0" lang="en-US" sz="2800" b="0" i="0" u="none" strike="noStrike" kern="0" cap="none" spc="0" normalizeH="0" baseline="30000" noProof="0" dirty="0">
                <a:ln>
                  <a:noFill/>
                </a:ln>
                <a:solidFill>
                  <a:srgbClr val="000000"/>
                </a:solidFill>
                <a:effectLst/>
                <a:uLnTx/>
                <a:uFillTx/>
                <a:latin typeface="Arial" charset="0"/>
              </a:endParaRPr>
            </a:p>
          </p:txBody>
        </p:sp>
        <p:sp>
          <p:nvSpPr>
            <p:cNvPr id="20" name="Rectangle 18">
              <a:extLst>
                <a:ext uri="{FF2B5EF4-FFF2-40B4-BE49-F238E27FC236}">
                  <a16:creationId xmlns:a16="http://schemas.microsoft.com/office/drawing/2014/main" id="{8326CF44-6F50-47A8-D83F-4FF0E9594848}"/>
                </a:ext>
              </a:extLst>
            </p:cNvPr>
            <p:cNvSpPr>
              <a:spLocks noChangeArrowheads="1"/>
            </p:cNvSpPr>
            <p:nvPr/>
          </p:nvSpPr>
          <p:spPr bwMode="auto">
            <a:xfrm>
              <a:off x="4823615" y="5866834"/>
              <a:ext cx="2052685" cy="576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285750" marR="0" lvl="0" indent="-28575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0" cap="none" spc="0" normalizeH="0" baseline="0" noProof="0" dirty="0">
                  <a:ln>
                    <a:noFill/>
                  </a:ln>
                  <a:solidFill>
                    <a:srgbClr val="000000"/>
                  </a:solidFill>
                  <a:effectLst/>
                  <a:uLnTx/>
                  <a:uFillTx/>
                  <a:latin typeface="Arial" charset="0"/>
                </a:rPr>
                <a:t>= 0.236 M</a:t>
              </a:r>
            </a:p>
          </p:txBody>
        </p:sp>
      </p:grpSp>
      <p:sp>
        <p:nvSpPr>
          <p:cNvPr id="24" name="תיבת טקסט 23">
            <a:extLst>
              <a:ext uri="{FF2B5EF4-FFF2-40B4-BE49-F238E27FC236}">
                <a16:creationId xmlns:a16="http://schemas.microsoft.com/office/drawing/2014/main" id="{C88AD388-D369-80DA-C154-D98FBFA2EEEF}"/>
              </a:ext>
            </a:extLst>
          </p:cNvPr>
          <p:cNvSpPr txBox="1"/>
          <p:nvPr/>
        </p:nvSpPr>
        <p:spPr>
          <a:xfrm>
            <a:off x="1776043" y="49820"/>
            <a:ext cx="6094520" cy="523220"/>
          </a:xfrm>
          <a:prstGeom prst="rect">
            <a:avLst/>
          </a:prstGeom>
          <a:noFill/>
        </p:spPr>
        <p:txBody>
          <a:bodyPr wrap="square">
            <a:spAutoFit/>
          </a:bodyPr>
          <a:lstStyle/>
          <a:p>
            <a:pPr algn="l" rtl="0"/>
            <a:r>
              <a:rPr lang="en-US" sz="2800" kern="0" dirty="0">
                <a:solidFill>
                  <a:srgbClr val="000000"/>
                </a:solidFill>
                <a:latin typeface="Arial"/>
              </a:rPr>
              <a:t>Titrations in Aqueous Solution</a:t>
            </a:r>
          </a:p>
        </p:txBody>
      </p:sp>
    </p:spTree>
    <p:extLst>
      <p:ext uri="{BB962C8B-B14F-4D97-AF65-F5344CB8AC3E}">
        <p14:creationId xmlns:p14="http://schemas.microsoft.com/office/powerpoint/2010/main" val="10010533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2DF8B779-5233-4C66-9979-3B60B566D130}" type="slidenum">
              <a:rPr lang="he-IL" smtClean="0"/>
              <a:t>79</a:t>
            </a:fld>
            <a:endParaRPr lang="he-IL"/>
          </a:p>
        </p:txBody>
      </p:sp>
      <p:sp>
        <p:nvSpPr>
          <p:cNvPr id="2" name="Footer Placeholder 1"/>
          <p:cNvSpPr>
            <a:spLocks noGrp="1"/>
          </p:cNvSpPr>
          <p:nvPr>
            <p:ph type="ftr" sz="quarter" idx="4294967295"/>
          </p:nvPr>
        </p:nvSpPr>
        <p:spPr>
          <a:xfrm>
            <a:off x="7946136" y="6356349"/>
            <a:ext cx="4114800" cy="365125"/>
          </a:xfrm>
          <a:prstGeom prst="rect">
            <a:avLst/>
          </a:prstGeom>
        </p:spPr>
        <p:txBody>
          <a:bodyPr/>
          <a:lstStyle/>
          <a:p>
            <a:r>
              <a:rPr lang="he-IL"/>
              <a:t>תגובות כימיות</a:t>
            </a:r>
            <a:endParaRPr lang="he-IL" dirty="0"/>
          </a:p>
        </p:txBody>
      </p:sp>
      <p:sp>
        <p:nvSpPr>
          <p:cNvPr id="4" name="Rectangle 2"/>
          <p:cNvSpPr txBox="1">
            <a:spLocks noChangeArrowheads="1"/>
          </p:cNvSpPr>
          <p:nvPr/>
        </p:nvSpPr>
        <p:spPr>
          <a:xfrm>
            <a:off x="2231771" y="331788"/>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eaLnBrk="1" hangingPunct="1"/>
            <a:r>
              <a:rPr lang="en-US" altLang="en-US" kern="0"/>
              <a:t>Ion Product of Water</a:t>
            </a:r>
            <a:endParaRPr lang="en-US" altLang="en-US" kern="0" dirty="0"/>
          </a:p>
        </p:txBody>
      </p:sp>
      <p:sp>
        <p:nvSpPr>
          <p:cNvPr id="5" name="Rectangle 3"/>
          <p:cNvSpPr txBox="1">
            <a:spLocks noChangeArrowheads="1"/>
          </p:cNvSpPr>
          <p:nvPr/>
        </p:nvSpPr>
        <p:spPr>
          <a:xfrm>
            <a:off x="2231771" y="1160463"/>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pPr eaLnBrk="1" hangingPunct="1">
              <a:defRPr/>
            </a:pPr>
            <a:r>
              <a:rPr lang="en-US" altLang="en-US" kern="0" dirty="0"/>
              <a:t>Concentrations of H</a:t>
            </a:r>
            <a:r>
              <a:rPr lang="en-US" altLang="en-US" kern="0" baseline="30000" dirty="0"/>
              <a:t>+</a:t>
            </a:r>
            <a:r>
              <a:rPr lang="en-US" altLang="en-US" kern="0" dirty="0"/>
              <a:t> and OH</a:t>
            </a:r>
            <a:r>
              <a:rPr lang="en-US" altLang="en-US" kern="0" baseline="30000" dirty="0"/>
              <a:t>-</a:t>
            </a:r>
            <a:r>
              <a:rPr lang="en-US" altLang="en-US" kern="0" dirty="0"/>
              <a:t> ions in pure water are equal</a:t>
            </a:r>
            <a:endParaRPr lang="en-US" altLang="en-US" kern="0" dirty="0">
              <a:sym typeface="Wingdings" panose="05000000000000000000" pitchFamily="2" charset="2"/>
            </a:endParaRPr>
          </a:p>
          <a:p>
            <a:pPr lvl="1" eaLnBrk="1" hangingPunct="1">
              <a:defRPr/>
            </a:pPr>
            <a:r>
              <a:rPr lang="en-US" altLang="en-US" kern="0" dirty="0">
                <a:latin typeface="+mj-lt"/>
                <a:cs typeface="Times New Roman" panose="02020603050405020304" pitchFamily="18" charset="0"/>
                <a:sym typeface="Wingdings" panose="05000000000000000000" pitchFamily="2" charset="2"/>
              </a:rPr>
              <a:t>[H</a:t>
            </a:r>
            <a:r>
              <a:rPr lang="en-US" altLang="en-US" kern="0" baseline="30000" dirty="0">
                <a:latin typeface="+mj-lt"/>
                <a:cs typeface="Times New Roman" panose="02020603050405020304" pitchFamily="18" charset="0"/>
                <a:sym typeface="Wingdings" panose="05000000000000000000" pitchFamily="2" charset="2"/>
              </a:rPr>
              <a:t>+</a:t>
            </a:r>
            <a:r>
              <a:rPr lang="en-US" altLang="en-US" kern="0" dirty="0">
                <a:latin typeface="+mj-lt"/>
                <a:cs typeface="Times New Roman" panose="02020603050405020304" pitchFamily="18" charset="0"/>
                <a:sym typeface="Wingdings" panose="05000000000000000000" pitchFamily="2" charset="2"/>
              </a:rPr>
              <a:t>] = 1.0 X 10</a:t>
            </a:r>
            <a:r>
              <a:rPr lang="en-US" altLang="en-US" kern="0" baseline="30000" dirty="0">
                <a:latin typeface="+mj-lt"/>
                <a:cs typeface="Times New Roman" panose="02020603050405020304" pitchFamily="18" charset="0"/>
                <a:sym typeface="Wingdings" panose="05000000000000000000" pitchFamily="2" charset="2"/>
              </a:rPr>
              <a:t>-7 </a:t>
            </a:r>
            <a:r>
              <a:rPr lang="en-US" altLang="en-US" i="1" kern="0" dirty="0">
                <a:latin typeface="+mj-lt"/>
                <a:cs typeface="Times New Roman" panose="02020603050405020304" pitchFamily="18" charset="0"/>
                <a:sym typeface="Wingdings" panose="05000000000000000000" pitchFamily="2" charset="2"/>
              </a:rPr>
              <a:t>M</a:t>
            </a:r>
            <a:r>
              <a:rPr lang="en-US" altLang="en-US" kern="0" dirty="0">
                <a:latin typeface="+mj-lt"/>
                <a:cs typeface="Times New Roman" panose="02020603050405020304" pitchFamily="18" charset="0"/>
                <a:sym typeface="Wingdings" panose="05000000000000000000" pitchFamily="2" charset="2"/>
              </a:rPr>
              <a:t> = [OH</a:t>
            </a:r>
            <a:r>
              <a:rPr lang="en-US" altLang="en-US" kern="0" baseline="30000" dirty="0">
                <a:latin typeface="+mj-lt"/>
                <a:cs typeface="Times New Roman" panose="02020603050405020304" pitchFamily="18" charset="0"/>
                <a:sym typeface="Wingdings" panose="05000000000000000000" pitchFamily="2" charset="2"/>
              </a:rPr>
              <a:t>-</a:t>
            </a:r>
            <a:r>
              <a:rPr lang="en-US" altLang="en-US" kern="0" dirty="0">
                <a:latin typeface="+mj-lt"/>
                <a:cs typeface="Times New Roman" panose="02020603050405020304" pitchFamily="18" charset="0"/>
                <a:sym typeface="Wingdings" panose="05000000000000000000" pitchFamily="2" charset="2"/>
              </a:rPr>
              <a:t>]</a:t>
            </a:r>
          </a:p>
          <a:p>
            <a:pPr>
              <a:defRPr/>
            </a:pPr>
            <a:r>
              <a:rPr lang="en-US" altLang="en-US" b="1" kern="0" dirty="0">
                <a:solidFill>
                  <a:srgbClr val="0070C0"/>
                </a:solidFill>
              </a:rPr>
              <a:t>Neutral solution</a:t>
            </a:r>
            <a:r>
              <a:rPr lang="en-US" altLang="en-US" kern="0" dirty="0"/>
              <a:t>: </a:t>
            </a:r>
            <a:r>
              <a:rPr lang="en-IN" altLang="en-US" kern="0" dirty="0"/>
              <a:t>Aqueous solution in which [H</a:t>
            </a:r>
            <a:r>
              <a:rPr lang="en-IN" altLang="en-US" kern="0" baseline="30000" dirty="0"/>
              <a:t>+</a:t>
            </a:r>
            <a:r>
              <a:rPr lang="en-IN" altLang="en-US" kern="0" dirty="0"/>
              <a:t>] and [OH</a:t>
            </a:r>
            <a:r>
              <a:rPr lang="en-IN" altLang="en-US" kern="0" baseline="30000" dirty="0"/>
              <a:t>-</a:t>
            </a:r>
            <a:r>
              <a:rPr lang="en-IN" altLang="en-US" kern="0" dirty="0"/>
              <a:t>] ions are equal</a:t>
            </a:r>
          </a:p>
          <a:p>
            <a:pPr>
              <a:defRPr/>
            </a:pPr>
            <a:r>
              <a:rPr lang="en-IN" altLang="en-US" kern="0" dirty="0">
                <a:sym typeface="Wingdings" panose="05000000000000000000" pitchFamily="2" charset="2"/>
              </a:rPr>
              <a:t>Aqueous solution in which [H</a:t>
            </a:r>
            <a:r>
              <a:rPr lang="en-IN" altLang="en-US" kern="0" baseline="30000" dirty="0">
                <a:sym typeface="Wingdings" panose="05000000000000000000" pitchFamily="2" charset="2"/>
              </a:rPr>
              <a:t>+</a:t>
            </a:r>
            <a:r>
              <a:rPr lang="en-IN" altLang="en-US" kern="0" dirty="0">
                <a:sym typeface="Wingdings" panose="05000000000000000000" pitchFamily="2" charset="2"/>
              </a:rPr>
              <a:t>] is greater than [OH</a:t>
            </a:r>
            <a:r>
              <a:rPr lang="en-IN" altLang="en-US" kern="0" baseline="30000" dirty="0">
                <a:sym typeface="Wingdings" panose="05000000000000000000" pitchFamily="2" charset="2"/>
              </a:rPr>
              <a:t>-</a:t>
            </a:r>
            <a:r>
              <a:rPr lang="en-IN" altLang="en-US" kern="0" dirty="0">
                <a:sym typeface="Wingdings" panose="05000000000000000000" pitchFamily="2" charset="2"/>
              </a:rPr>
              <a:t>] is acidic</a:t>
            </a:r>
          </a:p>
          <a:p>
            <a:pPr>
              <a:defRPr/>
            </a:pPr>
            <a:r>
              <a:rPr lang="en-IN" altLang="en-US" kern="0" dirty="0">
                <a:sym typeface="Wingdings" panose="05000000000000000000" pitchFamily="2" charset="2"/>
              </a:rPr>
              <a:t>Aqueous solution in which [OH</a:t>
            </a:r>
            <a:r>
              <a:rPr lang="en-IN" altLang="en-US" kern="0" baseline="30000" dirty="0">
                <a:sym typeface="Wingdings" panose="05000000000000000000" pitchFamily="2" charset="2"/>
              </a:rPr>
              <a:t>-</a:t>
            </a:r>
            <a:r>
              <a:rPr lang="en-IN" altLang="en-US" kern="0" dirty="0">
                <a:sym typeface="Wingdings" panose="05000000000000000000" pitchFamily="2" charset="2"/>
              </a:rPr>
              <a:t>] is greater than [H</a:t>
            </a:r>
            <a:r>
              <a:rPr lang="en-IN" altLang="en-US" kern="0" baseline="30000" dirty="0">
                <a:sym typeface="Wingdings" panose="05000000000000000000" pitchFamily="2" charset="2"/>
              </a:rPr>
              <a:t>+</a:t>
            </a:r>
            <a:r>
              <a:rPr lang="en-IN" altLang="en-US" kern="0" dirty="0">
                <a:sym typeface="Wingdings" panose="05000000000000000000" pitchFamily="2" charset="2"/>
              </a:rPr>
              <a:t>] is basic</a:t>
            </a:r>
            <a:endParaRPr lang="en-US" altLang="en-US" kern="0" dirty="0">
              <a:sym typeface="Wingdings" panose="05000000000000000000" pitchFamily="2" charset="2"/>
            </a:endParaRPr>
          </a:p>
        </p:txBody>
      </p:sp>
    </p:spTree>
    <p:extLst>
      <p:ext uri="{BB962C8B-B14F-4D97-AF65-F5344CB8AC3E}">
        <p14:creationId xmlns:p14="http://schemas.microsoft.com/office/powerpoint/2010/main" val="3243968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8</a:t>
            </a:fld>
            <a:endParaRPr lang="he-IL"/>
          </a:p>
        </p:txBody>
      </p:sp>
      <p:sp>
        <p:nvSpPr>
          <p:cNvPr id="10" name="Title 1"/>
          <p:cNvSpPr txBox="1">
            <a:spLocks/>
          </p:cNvSpPr>
          <p:nvPr/>
        </p:nvSpPr>
        <p:spPr bwMode="auto">
          <a:xfrm>
            <a:off x="1485631" y="310896"/>
            <a:ext cx="9144000" cy="1077218"/>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n-ea"/>
                <a:cs typeface="+mn-cs"/>
              </a:rPr>
              <a:t>Types of Chemical Reactions in Aqueous Solution</a:t>
            </a:r>
            <a:endParaRPr kumimoji="0" lang="en-US" altLang="en-US" sz="3200" b="1" i="0" u="none" strike="noStrike" kern="0" cap="none" spc="0" normalizeH="0" baseline="0" noProof="0" dirty="0">
              <a:ln>
                <a:noFill/>
              </a:ln>
              <a:solidFill>
                <a:srgbClr val="ED6B06"/>
              </a:solidFill>
              <a:effectLst/>
              <a:uLnTx/>
              <a:uFillTx/>
              <a:latin typeface="Arial"/>
              <a:ea typeface="+mn-ea"/>
              <a:cs typeface="+mn-cs"/>
            </a:endParaRPr>
          </a:p>
        </p:txBody>
      </p:sp>
      <p:sp>
        <p:nvSpPr>
          <p:cNvPr id="11" name="Text Box 3"/>
          <p:cNvSpPr txBox="1">
            <a:spLocks noChangeArrowheads="1"/>
          </p:cNvSpPr>
          <p:nvPr/>
        </p:nvSpPr>
        <p:spPr bwMode="auto">
          <a:xfrm>
            <a:off x="1862328" y="1527511"/>
            <a:ext cx="86715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800" b="1" dirty="0">
                <a:solidFill>
                  <a:srgbClr val="000000"/>
                </a:solidFill>
                <a:latin typeface="Arial"/>
              </a:rPr>
              <a:t>Precipitation Reactions</a:t>
            </a:r>
            <a:r>
              <a:rPr lang="en-US" altLang="en-US" sz="2800" dirty="0">
                <a:solidFill>
                  <a:srgbClr val="000000"/>
                </a:solidFill>
                <a:latin typeface="Arial"/>
              </a:rPr>
              <a:t>: Processes in which soluble reactants yield an insoluble solid product that falls out of solution</a:t>
            </a:r>
          </a:p>
        </p:txBody>
      </p:sp>
      <p:grpSp>
        <p:nvGrpSpPr>
          <p:cNvPr id="12" name="Group 4"/>
          <p:cNvGrpSpPr>
            <a:grpSpLocks/>
          </p:cNvGrpSpPr>
          <p:nvPr/>
        </p:nvGrpSpPr>
        <p:grpSpPr bwMode="auto">
          <a:xfrm>
            <a:off x="2569147" y="2858852"/>
            <a:ext cx="6837362" cy="457200"/>
            <a:chOff x="397" y="2316"/>
            <a:chExt cx="4307" cy="288"/>
          </a:xfrm>
        </p:grpSpPr>
        <p:sp>
          <p:nvSpPr>
            <p:cNvPr id="13" name="Rectangle 5"/>
            <p:cNvSpPr>
              <a:spLocks noChangeArrowheads="1"/>
            </p:cNvSpPr>
            <p:nvPr/>
          </p:nvSpPr>
          <p:spPr bwMode="auto">
            <a:xfrm>
              <a:off x="2832" y="2316"/>
              <a:ext cx="18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a:solidFill>
                    <a:srgbClr val="000000"/>
                  </a:solidFill>
                  <a:latin typeface="Arial"/>
                  <a:ea typeface="MS PGothic" pitchFamily="34" charset="-128"/>
                </a:rPr>
                <a:t>2KNO</a:t>
              </a:r>
              <a:r>
                <a:rPr lang="en-US" altLang="en-US" sz="2400" baseline="-25000">
                  <a:solidFill>
                    <a:srgbClr val="000000"/>
                  </a:solidFill>
                  <a:latin typeface="Arial"/>
                  <a:ea typeface="MS PGothic" pitchFamily="34" charset="-128"/>
                </a:rPr>
                <a:t>3</a:t>
              </a:r>
              <a:r>
                <a:rPr lang="en-US" altLang="en-US" sz="2400">
                  <a:solidFill>
                    <a:srgbClr val="000000"/>
                  </a:solidFill>
                  <a:latin typeface="Arial"/>
                  <a:ea typeface="MS PGothic" pitchFamily="34" charset="-128"/>
                </a:rPr>
                <a:t>(</a:t>
              </a:r>
              <a:r>
                <a:rPr lang="en-US" altLang="en-US" sz="2400" i="1">
                  <a:solidFill>
                    <a:srgbClr val="000000"/>
                  </a:solidFill>
                  <a:latin typeface="Arial"/>
                  <a:ea typeface="MS PGothic" pitchFamily="34" charset="-128"/>
                </a:rPr>
                <a:t>aq</a:t>
              </a:r>
              <a:r>
                <a:rPr lang="en-US" altLang="en-US" sz="2400">
                  <a:solidFill>
                    <a:srgbClr val="000000"/>
                  </a:solidFill>
                  <a:latin typeface="Arial"/>
                  <a:ea typeface="MS PGothic" pitchFamily="34" charset="-128"/>
                </a:rPr>
                <a:t>) + PbI</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a:t>
              </a:r>
              <a:r>
                <a:rPr lang="en-US" altLang="en-US" sz="2400" i="1">
                  <a:solidFill>
                    <a:srgbClr val="000000"/>
                  </a:solidFill>
                  <a:latin typeface="Arial"/>
                  <a:ea typeface="MS PGothic" pitchFamily="34" charset="-128"/>
                </a:rPr>
                <a:t>s</a:t>
              </a:r>
              <a:r>
                <a:rPr lang="en-US" altLang="en-US" sz="2400">
                  <a:solidFill>
                    <a:srgbClr val="000000"/>
                  </a:solidFill>
                  <a:latin typeface="Arial"/>
                  <a:ea typeface="MS PGothic" pitchFamily="34" charset="-128"/>
                </a:rPr>
                <a:t>)</a:t>
              </a:r>
            </a:p>
          </p:txBody>
        </p:sp>
        <p:sp>
          <p:nvSpPr>
            <p:cNvPr id="14" name="Rectangle 6"/>
            <p:cNvSpPr>
              <a:spLocks noChangeArrowheads="1"/>
            </p:cNvSpPr>
            <p:nvPr/>
          </p:nvSpPr>
          <p:spPr bwMode="auto">
            <a:xfrm>
              <a:off x="397" y="2316"/>
              <a:ext cx="21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dirty="0" err="1">
                  <a:solidFill>
                    <a:srgbClr val="000000"/>
                  </a:solidFill>
                  <a:latin typeface="Arial"/>
                  <a:ea typeface="MS PGothic" pitchFamily="34" charset="-128"/>
                </a:rPr>
                <a:t>Pb</a:t>
              </a:r>
              <a:r>
                <a:rPr lang="en-US" altLang="en-US" sz="2400" dirty="0">
                  <a:solidFill>
                    <a:srgbClr val="000000"/>
                  </a:solidFill>
                  <a:latin typeface="Arial"/>
                  <a:ea typeface="MS PGothic" pitchFamily="34" charset="-128"/>
                </a:rPr>
                <a:t>(NO</a:t>
              </a:r>
              <a:r>
                <a:rPr lang="en-US" altLang="en-US" sz="2400" baseline="-25000" dirty="0">
                  <a:solidFill>
                    <a:srgbClr val="000000"/>
                  </a:solidFill>
                  <a:latin typeface="Arial"/>
                  <a:ea typeface="MS PGothic" pitchFamily="34" charset="-128"/>
                </a:rPr>
                <a:t>3</a:t>
              </a:r>
              <a:r>
                <a:rPr lang="en-US" altLang="en-US" sz="2400" dirty="0">
                  <a:solidFill>
                    <a:srgbClr val="000000"/>
                  </a:solidFill>
                  <a:latin typeface="Arial"/>
                  <a:ea typeface="MS PGothic" pitchFamily="34" charset="-128"/>
                </a:rPr>
                <a:t>)</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+ 2KI(</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15" name="Line 7"/>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0017" y="3449402"/>
            <a:ext cx="2734056" cy="2946886"/>
          </a:xfrm>
          <a:prstGeom prst="rect">
            <a:avLst/>
          </a:prstGeom>
        </p:spPr>
      </p:pic>
      <p:sp>
        <p:nvSpPr>
          <p:cNvPr id="17" name="TextBox 16"/>
          <p:cNvSpPr txBox="1"/>
          <p:nvPr/>
        </p:nvSpPr>
        <p:spPr>
          <a:xfrm>
            <a:off x="7859651" y="4243847"/>
            <a:ext cx="2313432" cy="523220"/>
          </a:xfrm>
          <a:prstGeom prst="rect">
            <a:avLst/>
          </a:prstGeom>
          <a:noFill/>
        </p:spPr>
        <p:txBody>
          <a:bodyPr wrap="square" rtlCol="1">
            <a:spAutoFit/>
          </a:bodyPr>
          <a:lstStyle/>
          <a:p>
            <a:r>
              <a:rPr lang="he-IL" sz="2800" b="1" dirty="0">
                <a:latin typeface="David" panose="020E0502060401010101" pitchFamily="34" charset="-79"/>
                <a:cs typeface="David" panose="020E0502060401010101" pitchFamily="34" charset="-79"/>
              </a:rPr>
              <a:t>תגובות</a:t>
            </a:r>
            <a:r>
              <a:rPr lang="he-IL" sz="2000" b="1" dirty="0">
                <a:latin typeface="David" panose="020E0502060401010101" pitchFamily="34" charset="-79"/>
                <a:cs typeface="David" panose="020E0502060401010101" pitchFamily="34" charset="-79"/>
              </a:rPr>
              <a:t> </a:t>
            </a:r>
            <a:r>
              <a:rPr lang="he-IL" sz="2800" b="1" dirty="0">
                <a:latin typeface="David" panose="020E0502060401010101" pitchFamily="34" charset="-79"/>
                <a:cs typeface="David" panose="020E0502060401010101" pitchFamily="34" charset="-79"/>
              </a:rPr>
              <a:t>שיקוע</a:t>
            </a:r>
          </a:p>
        </p:txBody>
      </p:sp>
    </p:spTree>
    <p:extLst>
      <p:ext uri="{BB962C8B-B14F-4D97-AF65-F5344CB8AC3E}">
        <p14:creationId xmlns:p14="http://schemas.microsoft.com/office/powerpoint/2010/main" val="26922800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2DF8B779-5233-4C66-9979-3B60B566D130}" type="slidenum">
              <a:rPr lang="he-IL" smtClean="0"/>
              <a:t>80</a:t>
            </a:fld>
            <a:endParaRPr lang="he-IL"/>
          </a:p>
        </p:txBody>
      </p:sp>
      <p:sp>
        <p:nvSpPr>
          <p:cNvPr id="2" name="Footer Placeholder 1"/>
          <p:cNvSpPr>
            <a:spLocks noGrp="1"/>
          </p:cNvSpPr>
          <p:nvPr>
            <p:ph type="ftr" sz="quarter" idx="4294967295"/>
          </p:nvPr>
        </p:nvSpPr>
        <p:spPr>
          <a:xfrm>
            <a:off x="7946136" y="6356349"/>
            <a:ext cx="4114800" cy="365125"/>
          </a:xfrm>
          <a:prstGeom prst="rect">
            <a:avLst/>
          </a:prstGeom>
        </p:spPr>
        <p:txBody>
          <a:bodyPr/>
          <a:lstStyle/>
          <a:p>
            <a:r>
              <a:rPr lang="he-IL"/>
              <a:t>תגובות כימיות</a:t>
            </a:r>
            <a:endParaRPr lang="he-IL" dirty="0"/>
          </a:p>
        </p:txBody>
      </p:sp>
      <p:pic>
        <p:nvPicPr>
          <p:cNvPr id="4" name="Picture 3" descr="79373_13_F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192" y="1203833"/>
            <a:ext cx="3817161" cy="5152516"/>
          </a:xfrm>
          <a:prstGeom prst="rect">
            <a:avLst/>
          </a:prstGeom>
        </p:spPr>
      </p:pic>
      <p:sp>
        <p:nvSpPr>
          <p:cNvPr id="5" name="Rectangle 2"/>
          <p:cNvSpPr txBox="1">
            <a:spLocks noChangeArrowheads="1"/>
          </p:cNvSpPr>
          <p:nvPr/>
        </p:nvSpPr>
        <p:spPr>
          <a:xfrm>
            <a:off x="1371600" y="193166"/>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eaLnBrk="1" hangingPunct="1"/>
            <a:r>
              <a:rPr lang="en-US" altLang="en-US" kern="0" dirty="0"/>
              <a:t>The [H</a:t>
            </a:r>
            <a:r>
              <a:rPr lang="en-US" altLang="en-US" kern="0" baseline="30000" dirty="0"/>
              <a:t>+</a:t>
            </a:r>
            <a:r>
              <a:rPr lang="en-US" altLang="en-US" kern="0" dirty="0"/>
              <a:t>]-[OH</a:t>
            </a:r>
            <a:r>
              <a:rPr lang="en-US" altLang="en-US" kern="0" baseline="30000" dirty="0"/>
              <a:t>-</a:t>
            </a:r>
            <a:r>
              <a:rPr lang="en-US" altLang="en-US" kern="0" dirty="0"/>
              <a:t>] Relationship</a:t>
            </a:r>
          </a:p>
        </p:txBody>
      </p:sp>
    </p:spTree>
    <p:extLst>
      <p:ext uri="{BB962C8B-B14F-4D97-AF65-F5344CB8AC3E}">
        <p14:creationId xmlns:p14="http://schemas.microsoft.com/office/powerpoint/2010/main" val="37353430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2DF8B779-5233-4C66-9979-3B60B566D130}" type="slidenum">
              <a:rPr lang="he-IL" smtClean="0"/>
              <a:t>81</a:t>
            </a:fld>
            <a:endParaRPr lang="he-IL"/>
          </a:p>
        </p:txBody>
      </p:sp>
      <p:sp>
        <p:nvSpPr>
          <p:cNvPr id="2" name="Footer Placeholder 1"/>
          <p:cNvSpPr>
            <a:spLocks noGrp="1"/>
          </p:cNvSpPr>
          <p:nvPr>
            <p:ph type="ftr" sz="quarter" idx="4294967295"/>
          </p:nvPr>
        </p:nvSpPr>
        <p:spPr>
          <a:xfrm>
            <a:off x="7946136" y="6356349"/>
            <a:ext cx="4114800" cy="365125"/>
          </a:xfrm>
          <a:prstGeom prst="rect">
            <a:avLst/>
          </a:prstGeom>
        </p:spPr>
        <p:txBody>
          <a:bodyPr/>
          <a:lstStyle/>
          <a:p>
            <a:r>
              <a:rPr lang="he-IL"/>
              <a:t>תגובות כימיות</a:t>
            </a:r>
            <a:endParaRPr lang="he-IL" dirty="0"/>
          </a:p>
        </p:txBody>
      </p:sp>
      <p:sp>
        <p:nvSpPr>
          <p:cNvPr id="4" name="Rectangle 2"/>
          <p:cNvSpPr txBox="1">
            <a:spLocks noChangeArrowheads="1"/>
          </p:cNvSpPr>
          <p:nvPr/>
        </p:nvSpPr>
        <p:spPr>
          <a:xfrm>
            <a:off x="92075" y="161925"/>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eaLnBrk="1" hangingPunct="1"/>
            <a:r>
              <a:rPr lang="en-US" altLang="en-US" kern="0"/>
              <a:t>pH and pOH</a:t>
            </a:r>
            <a:endParaRPr lang="en-US" altLang="en-US" kern="0" dirty="0"/>
          </a:p>
        </p:txBody>
      </p:sp>
      <p:sp>
        <p:nvSpPr>
          <p:cNvPr id="5" name="Rectangle 3"/>
          <p:cNvSpPr txBox="1">
            <a:spLocks noChangeArrowheads="1"/>
          </p:cNvSpPr>
          <p:nvPr/>
        </p:nvSpPr>
        <p:spPr>
          <a:xfrm>
            <a:off x="92075" y="1008063"/>
            <a:ext cx="9051925" cy="58499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pPr eaLnBrk="1" hangingPunct="1">
              <a:defRPr/>
            </a:pPr>
            <a:r>
              <a:rPr lang="en-IN" altLang="en-US" kern="0" dirty="0"/>
              <a:t>pH</a:t>
            </a:r>
          </a:p>
          <a:p>
            <a:pPr lvl="1" eaLnBrk="1" hangingPunct="1">
              <a:defRPr/>
            </a:pPr>
            <a:r>
              <a:rPr lang="en-IN" altLang="en-US" kern="0" dirty="0"/>
              <a:t>Power of the hydrogen ion</a:t>
            </a:r>
            <a:endParaRPr lang="en-US" altLang="en-US" kern="0" dirty="0"/>
          </a:p>
          <a:p>
            <a:pPr marL="400050" lvl="1" indent="0" eaLnBrk="1" hangingPunct="1">
              <a:buFont typeface="Times" panose="02020603050405020304" pitchFamily="18" charset="0"/>
              <a:buNone/>
              <a:defRPr/>
            </a:pPr>
            <a:endParaRPr lang="en-US" altLang="en-US" kern="0" dirty="0"/>
          </a:p>
          <a:p>
            <a:pPr marL="400050" lvl="1" indent="0" eaLnBrk="1" hangingPunct="1">
              <a:buFont typeface="Times" panose="02020603050405020304" pitchFamily="18" charset="0"/>
              <a:buNone/>
              <a:defRPr/>
            </a:pPr>
            <a:endParaRPr lang="en-US" altLang="en-US" kern="0" dirty="0"/>
          </a:p>
          <a:p>
            <a:pPr lvl="1" eaLnBrk="1" hangingPunct="1">
              <a:defRPr/>
            </a:pPr>
            <a:endParaRPr lang="en-US" altLang="en-US" kern="0" dirty="0"/>
          </a:p>
          <a:p>
            <a:pPr lvl="1" eaLnBrk="1" hangingPunct="1">
              <a:defRPr/>
            </a:pPr>
            <a:r>
              <a:rPr lang="en-US" altLang="en-US" kern="0" dirty="0"/>
              <a:t>Higher the pH, the less acidic the solution</a:t>
            </a:r>
          </a:p>
          <a:p>
            <a:pPr eaLnBrk="1" hangingPunct="1">
              <a:defRPr/>
            </a:pPr>
            <a:r>
              <a:rPr lang="en-US" altLang="en-US" kern="0" dirty="0"/>
              <a:t>pOH</a:t>
            </a:r>
          </a:p>
          <a:p>
            <a:pPr lvl="1" eaLnBrk="1" hangingPunct="1">
              <a:defRPr/>
            </a:pPr>
            <a:r>
              <a:rPr lang="en-US" altLang="en-US" kern="0" dirty="0"/>
              <a:t>Hydroxide ion concentration of a solution</a:t>
            </a:r>
          </a:p>
          <a:p>
            <a:pPr lvl="1" eaLnBrk="1" hangingPunct="1">
              <a:defRPr/>
            </a:pPr>
            <a:endParaRPr lang="en-US" altLang="en-US" kern="0" dirty="0"/>
          </a:p>
          <a:p>
            <a:pPr marL="457200" lvl="1" indent="0" eaLnBrk="1" hangingPunct="1">
              <a:buNone/>
              <a:defRPr/>
            </a:pPr>
            <a:endParaRPr lang="en-US" altLang="en-US" kern="0" dirty="0"/>
          </a:p>
          <a:p>
            <a:pPr lvl="1" eaLnBrk="1" hangingPunct="1">
              <a:defRPr/>
            </a:pPr>
            <a:r>
              <a:rPr lang="en-US" altLang="en-US" kern="0" dirty="0"/>
              <a:t>At 25</a:t>
            </a:r>
            <a:r>
              <a:rPr lang="en-US" altLang="en-US" kern="0" baseline="30000" dirty="0"/>
              <a:t>o</a:t>
            </a:r>
            <a:r>
              <a:rPr lang="en-US" altLang="en-US" kern="0" dirty="0"/>
              <a:t>C, pH + pOH = 14.00</a:t>
            </a:r>
          </a:p>
        </p:txBody>
      </p:sp>
      <p:graphicFrame>
        <p:nvGraphicFramePr>
          <p:cNvPr id="6" name="Object 4"/>
          <p:cNvGraphicFramePr>
            <a:graphicFrameLocks noChangeAspect="1"/>
          </p:cNvGraphicFramePr>
          <p:nvPr/>
        </p:nvGraphicFramePr>
        <p:xfrm>
          <a:off x="992188" y="2178050"/>
          <a:ext cx="4371975" cy="989013"/>
        </p:xfrm>
        <a:graphic>
          <a:graphicData uri="http://schemas.openxmlformats.org/presentationml/2006/ole">
            <mc:AlternateContent xmlns:mc="http://schemas.openxmlformats.org/markup-compatibility/2006">
              <mc:Choice xmlns:v="urn:schemas-microsoft-com:vml" Requires="v">
                <p:oleObj name="Equation" r:id="rId2" imgW="2133600" imgH="482600" progId="Equation.DSMT4">
                  <p:embed/>
                </p:oleObj>
              </mc:Choice>
              <mc:Fallback>
                <p:oleObj name="Equation" r:id="rId2" imgW="2133600" imgH="4826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2178050"/>
                        <a:ext cx="437197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4"/>
          <p:cNvGraphicFramePr>
            <a:graphicFrameLocks noChangeAspect="1"/>
          </p:cNvGraphicFramePr>
          <p:nvPr/>
        </p:nvGraphicFramePr>
        <p:xfrm>
          <a:off x="996950" y="5075238"/>
          <a:ext cx="2973388" cy="549275"/>
        </p:xfrm>
        <a:graphic>
          <a:graphicData uri="http://schemas.openxmlformats.org/presentationml/2006/ole">
            <mc:AlternateContent xmlns:mc="http://schemas.openxmlformats.org/markup-compatibility/2006">
              <mc:Choice xmlns:v="urn:schemas-microsoft-com:vml" Requires="v">
                <p:oleObj name="Equation" r:id="rId4" imgW="1308100" imgH="241300" progId="Equation.DSMT4">
                  <p:embed/>
                </p:oleObj>
              </mc:Choice>
              <mc:Fallback>
                <p:oleObj name="Equation" r:id="rId4" imgW="13081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50" y="5075238"/>
                        <a:ext cx="2973388"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885336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2DF8B779-5233-4C66-9979-3B60B566D130}" type="slidenum">
              <a:rPr lang="he-IL" smtClean="0"/>
              <a:t>82</a:t>
            </a:fld>
            <a:endParaRPr lang="he-IL"/>
          </a:p>
        </p:txBody>
      </p:sp>
      <p:sp>
        <p:nvSpPr>
          <p:cNvPr id="2" name="Footer Placeholder 1"/>
          <p:cNvSpPr>
            <a:spLocks noGrp="1"/>
          </p:cNvSpPr>
          <p:nvPr>
            <p:ph type="ftr" sz="quarter" idx="4294967295"/>
          </p:nvPr>
        </p:nvSpPr>
        <p:spPr>
          <a:xfrm>
            <a:off x="7946136" y="6356349"/>
            <a:ext cx="4114800" cy="365125"/>
          </a:xfrm>
          <a:prstGeom prst="rect">
            <a:avLst/>
          </a:prstGeom>
        </p:spPr>
        <p:txBody>
          <a:bodyPr/>
          <a:lstStyle/>
          <a:p>
            <a:r>
              <a:rPr lang="he-IL"/>
              <a:t>תגובות כימיות</a:t>
            </a:r>
            <a:endParaRPr lang="he-IL" dirty="0"/>
          </a:p>
        </p:txBody>
      </p:sp>
      <p:sp>
        <p:nvSpPr>
          <p:cNvPr id="4" name="Rectangle 2"/>
          <p:cNvSpPr txBox="1">
            <a:spLocks noChangeArrowheads="1"/>
          </p:cNvSpPr>
          <p:nvPr/>
        </p:nvSpPr>
        <p:spPr>
          <a:xfrm>
            <a:off x="1015619" y="152781"/>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eaLnBrk="1" hangingPunct="1"/>
            <a:r>
              <a:rPr lang="en-US" altLang="en-US" kern="0" dirty="0"/>
              <a:t>pH-[H</a:t>
            </a:r>
            <a:r>
              <a:rPr lang="en-US" altLang="en-US" kern="0" baseline="30000" dirty="0"/>
              <a:t>+</a:t>
            </a:r>
            <a:r>
              <a:rPr lang="en-US" altLang="en-US" kern="0" dirty="0"/>
              <a:t>] Relationship</a:t>
            </a:r>
          </a:p>
        </p:txBody>
      </p:sp>
      <p:pic>
        <p:nvPicPr>
          <p:cNvPr id="5" name="Picture 4" descr="79373_13_F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440" y="2320133"/>
            <a:ext cx="8312727" cy="2678906"/>
          </a:xfrm>
          <a:prstGeom prst="rect">
            <a:avLst/>
          </a:prstGeom>
        </p:spPr>
      </p:pic>
    </p:spTree>
    <p:extLst>
      <p:ext uri="{BB962C8B-B14F-4D97-AF65-F5344CB8AC3E}">
        <p14:creationId xmlns:p14="http://schemas.microsoft.com/office/powerpoint/2010/main" val="39912802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2DF8B779-5233-4C66-9979-3B60B566D130}" type="slidenum">
              <a:rPr lang="he-IL" smtClean="0"/>
              <a:t>83</a:t>
            </a:fld>
            <a:endParaRPr lang="he-IL"/>
          </a:p>
        </p:txBody>
      </p:sp>
      <p:sp>
        <p:nvSpPr>
          <p:cNvPr id="2" name="Footer Placeholder 1"/>
          <p:cNvSpPr>
            <a:spLocks noGrp="1"/>
          </p:cNvSpPr>
          <p:nvPr>
            <p:ph type="ftr" sz="quarter" idx="4294967295"/>
          </p:nvPr>
        </p:nvSpPr>
        <p:spPr>
          <a:xfrm>
            <a:off x="7946136" y="6356349"/>
            <a:ext cx="4114800" cy="365125"/>
          </a:xfrm>
          <a:prstGeom prst="rect">
            <a:avLst/>
          </a:prstGeom>
        </p:spPr>
        <p:txBody>
          <a:bodyPr/>
          <a:lstStyle/>
          <a:p>
            <a:r>
              <a:rPr lang="he-IL"/>
              <a:t>תגובות כימיות</a:t>
            </a:r>
            <a:endParaRPr lang="he-IL" dirty="0"/>
          </a:p>
        </p:txBody>
      </p:sp>
      <p:sp>
        <p:nvSpPr>
          <p:cNvPr id="4" name="Title 1"/>
          <p:cNvSpPr txBox="1">
            <a:spLocks/>
          </p:cNvSpPr>
          <p:nvPr/>
        </p:nvSpPr>
        <p:spPr>
          <a:xfrm>
            <a:off x="3407664" y="206630"/>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r>
              <a:rPr lang="en-IN" altLang="en-US" kern="0" dirty="0"/>
              <a:t>Example</a:t>
            </a:r>
            <a:endParaRPr lang="en-US" altLang="en-US" kern="0" dirty="0"/>
          </a:p>
        </p:txBody>
      </p:sp>
      <p:sp>
        <p:nvSpPr>
          <p:cNvPr id="5" name="Content Placeholder 2"/>
          <p:cNvSpPr txBox="1">
            <a:spLocks/>
          </p:cNvSpPr>
          <p:nvPr/>
        </p:nvSpPr>
        <p:spPr>
          <a:xfrm>
            <a:off x="1853184" y="1392936"/>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r>
              <a:rPr lang="en-IN" altLang="en-US" kern="0" dirty="0"/>
              <a:t>Consider the following solutions at 25</a:t>
            </a:r>
            <a:r>
              <a:rPr lang="en-IN" altLang="en-US" kern="0" dirty="0">
                <a:latin typeface="Leelawadee" panose="020B0502040204020203" pitchFamily="34" charset="-34"/>
                <a:cs typeface="Leelawadee" panose="020B0502040204020203" pitchFamily="34" charset="-34"/>
              </a:rPr>
              <a:t>°</a:t>
            </a:r>
            <a:r>
              <a:rPr lang="en-IN" altLang="en-US" kern="0" dirty="0"/>
              <a:t>C</a:t>
            </a:r>
          </a:p>
          <a:p>
            <a:r>
              <a:rPr lang="en-IN" altLang="en-US" kern="0" dirty="0"/>
              <a:t>a) Find the [H</a:t>
            </a:r>
            <a:r>
              <a:rPr lang="en-IN" altLang="en-US" kern="0" baseline="30000" dirty="0"/>
              <a:t>+</a:t>
            </a:r>
            <a:r>
              <a:rPr lang="en-IN" altLang="en-US" kern="0" dirty="0"/>
              <a:t>] and pH of a tap water sample in which [OH</a:t>
            </a:r>
            <a:r>
              <a:rPr lang="en-IN" altLang="en-US" kern="0" baseline="30000" dirty="0"/>
              <a:t>-</a:t>
            </a:r>
            <a:r>
              <a:rPr lang="en-IN" altLang="en-US" kern="0" dirty="0"/>
              <a:t>] = 2.0 </a:t>
            </a:r>
            <a:r>
              <a:rPr lang="en-IN" altLang="en-US" kern="0" dirty="0">
                <a:latin typeface="Leelawadee" panose="020B0502040204020203" pitchFamily="34" charset="-34"/>
                <a:cs typeface="Leelawadee" panose="020B0502040204020203" pitchFamily="34" charset="-34"/>
              </a:rPr>
              <a:t>×</a:t>
            </a:r>
            <a:r>
              <a:rPr lang="en-IN" altLang="en-US" kern="0" dirty="0"/>
              <a:t> 10</a:t>
            </a:r>
            <a:r>
              <a:rPr lang="en-IN" altLang="en-US" kern="0" baseline="30000" dirty="0"/>
              <a:t>-7</a:t>
            </a:r>
            <a:endParaRPr lang="en-IN" altLang="en-US" kern="0" dirty="0"/>
          </a:p>
          <a:p>
            <a:pPr lvl="1"/>
            <a:r>
              <a:rPr lang="en-IN" altLang="en-US" kern="0" dirty="0"/>
              <a:t>Analysis</a:t>
            </a:r>
          </a:p>
          <a:p>
            <a:pPr lvl="2"/>
            <a:r>
              <a:rPr lang="en-US" altLang="en-US" kern="0" dirty="0"/>
              <a:t>Information given: [OH</a:t>
            </a:r>
            <a:r>
              <a:rPr lang="en-US" altLang="en-US" kern="0" baseline="30000" dirty="0"/>
              <a:t>-</a:t>
            </a:r>
            <a:r>
              <a:rPr lang="en-US" altLang="en-US" kern="0" dirty="0"/>
              <a:t>] (</a:t>
            </a:r>
            <a:r>
              <a:rPr lang="en-IN" altLang="en-US" kern="0" dirty="0"/>
              <a:t>2.0 </a:t>
            </a:r>
            <a:r>
              <a:rPr lang="en-IN" altLang="en-US" kern="0" dirty="0">
                <a:latin typeface="Leelawadee" panose="020B0502040204020203" pitchFamily="34" charset="-34"/>
                <a:cs typeface="Leelawadee" panose="020B0502040204020203" pitchFamily="34" charset="-34"/>
              </a:rPr>
              <a:t>×</a:t>
            </a:r>
            <a:r>
              <a:rPr lang="en-IN" altLang="en-US" kern="0" dirty="0"/>
              <a:t> 10</a:t>
            </a:r>
            <a:r>
              <a:rPr lang="en-IN" altLang="en-US" kern="0" baseline="30000" dirty="0"/>
              <a:t>-7 </a:t>
            </a:r>
            <a:r>
              <a:rPr lang="en-US" altLang="en-US" i="1" kern="0" dirty="0"/>
              <a:t>M</a:t>
            </a:r>
            <a:r>
              <a:rPr lang="en-US" altLang="en-US" kern="0" dirty="0"/>
              <a:t>)</a:t>
            </a:r>
          </a:p>
          <a:p>
            <a:pPr lvl="2"/>
            <a:r>
              <a:rPr lang="en-US" altLang="en-US" kern="0" dirty="0"/>
              <a:t>Information implied: </a:t>
            </a:r>
            <a:r>
              <a:rPr lang="en-US" altLang="en-US" i="1" kern="0" dirty="0"/>
              <a:t>K</a:t>
            </a:r>
            <a:r>
              <a:rPr lang="en-US" altLang="en-US" i="1" kern="0" baseline="-25000" dirty="0"/>
              <a:t>w</a:t>
            </a:r>
            <a:r>
              <a:rPr lang="en-US" altLang="en-US" kern="0" baseline="-25000" dirty="0"/>
              <a:t> </a:t>
            </a:r>
            <a:r>
              <a:rPr lang="en-US" altLang="en-US" kern="0" dirty="0"/>
              <a:t>value</a:t>
            </a:r>
          </a:p>
          <a:p>
            <a:pPr lvl="2"/>
            <a:r>
              <a:rPr lang="en-US" altLang="en-US" kern="0" dirty="0"/>
              <a:t>Asked for: </a:t>
            </a:r>
            <a:r>
              <a:rPr lang="en-IN" altLang="en-US" kern="0" dirty="0"/>
              <a:t>[H</a:t>
            </a:r>
            <a:r>
              <a:rPr lang="en-IN" altLang="en-US" kern="0" baseline="30000" dirty="0"/>
              <a:t>+</a:t>
            </a:r>
            <a:r>
              <a:rPr lang="en-IN" altLang="en-US" kern="0" dirty="0"/>
              <a:t>] and pH</a:t>
            </a:r>
          </a:p>
          <a:p>
            <a:pPr lvl="1"/>
            <a:r>
              <a:rPr lang="en-IN" altLang="en-US" kern="0" dirty="0"/>
              <a:t>Strategy</a:t>
            </a:r>
          </a:p>
          <a:p>
            <a:pPr lvl="2"/>
            <a:r>
              <a:rPr lang="en-IN" altLang="en-US" kern="0" dirty="0"/>
              <a:t>Substitute into </a:t>
            </a:r>
            <a:r>
              <a:rPr lang="en-US" altLang="en-US" i="1" kern="0" dirty="0">
                <a:latin typeface="Times New Roman" panose="02020603050405020304" pitchFamily="18" charset="0"/>
                <a:cs typeface="Times New Roman" panose="02020603050405020304" pitchFamily="18" charset="0"/>
              </a:rPr>
              <a:t>K</a:t>
            </a:r>
            <a:r>
              <a:rPr lang="en-US" altLang="en-US" i="1" kern="0" baseline="-25000" dirty="0">
                <a:latin typeface="Times New Roman" panose="02020603050405020304" pitchFamily="18" charset="0"/>
                <a:cs typeface="Times New Roman" panose="02020603050405020304" pitchFamily="18" charset="0"/>
              </a:rPr>
              <a:t>w</a:t>
            </a:r>
            <a:r>
              <a:rPr lang="en-US" altLang="en-US" kern="0" dirty="0">
                <a:latin typeface="Times New Roman" panose="02020603050405020304" pitchFamily="18" charset="0"/>
                <a:cs typeface="Times New Roman" panose="02020603050405020304" pitchFamily="18" charset="0"/>
              </a:rPr>
              <a:t> = [H</a:t>
            </a:r>
            <a:r>
              <a:rPr lang="en-US" altLang="en-US" kern="0" baseline="30000" dirty="0">
                <a:latin typeface="Times New Roman" panose="02020603050405020304" pitchFamily="18" charset="0"/>
                <a:cs typeface="Times New Roman" panose="02020603050405020304" pitchFamily="18" charset="0"/>
              </a:rPr>
              <a:t>+</a:t>
            </a:r>
            <a:r>
              <a:rPr lang="en-US" altLang="en-US" kern="0" dirty="0">
                <a:latin typeface="Times New Roman" panose="02020603050405020304" pitchFamily="18" charset="0"/>
                <a:cs typeface="Times New Roman" panose="02020603050405020304" pitchFamily="18" charset="0"/>
              </a:rPr>
              <a:t>][OH</a:t>
            </a:r>
            <a:r>
              <a:rPr lang="en-US" altLang="en-US" kern="0" baseline="30000" dirty="0">
                <a:latin typeface="Times New Roman" panose="02020603050405020304" pitchFamily="18" charset="0"/>
                <a:cs typeface="Times New Roman" panose="02020603050405020304" pitchFamily="18" charset="0"/>
              </a:rPr>
              <a:t>-</a:t>
            </a:r>
            <a:r>
              <a:rPr lang="en-US" altLang="en-US" kern="0" dirty="0">
                <a:latin typeface="Times New Roman" panose="02020603050405020304" pitchFamily="18" charset="0"/>
                <a:cs typeface="Times New Roman" panose="02020603050405020304" pitchFamily="18" charset="0"/>
              </a:rPr>
              <a:t>] </a:t>
            </a:r>
            <a:r>
              <a:rPr lang="en-IN" altLang="en-US" kern="0" dirty="0"/>
              <a:t>to obtain [H</a:t>
            </a:r>
            <a:r>
              <a:rPr lang="en-IN" altLang="en-US" kern="0" baseline="30000" dirty="0"/>
              <a:t>+</a:t>
            </a:r>
            <a:r>
              <a:rPr lang="en-IN" altLang="en-US" kern="0" dirty="0"/>
              <a:t>] </a:t>
            </a:r>
          </a:p>
          <a:p>
            <a:pPr lvl="2"/>
            <a:r>
              <a:rPr lang="en-IN" altLang="en-US" kern="0" dirty="0"/>
              <a:t>Substitute into                                                to convert [H</a:t>
            </a:r>
            <a:r>
              <a:rPr lang="en-IN" altLang="en-US" kern="0" baseline="30000" dirty="0"/>
              <a:t>+</a:t>
            </a:r>
            <a:r>
              <a:rPr lang="en-IN" altLang="en-US" kern="0" dirty="0"/>
              <a:t>] to pH</a:t>
            </a:r>
            <a:endParaRPr lang="en-US" altLang="en-US" kern="0" dirty="0"/>
          </a:p>
        </p:txBody>
      </p:sp>
      <p:graphicFrame>
        <p:nvGraphicFramePr>
          <p:cNvPr id="6" name="Object 4"/>
          <p:cNvGraphicFramePr>
            <a:graphicFrameLocks noChangeAspect="1"/>
          </p:cNvGraphicFramePr>
          <p:nvPr>
            <p:extLst>
              <p:ext uri="{D42A27DB-BD31-4B8C-83A1-F6EECF244321}">
                <p14:modId xmlns:p14="http://schemas.microsoft.com/office/powerpoint/2010/main" val="1893878162"/>
              </p:ext>
            </p:extLst>
          </p:nvPr>
        </p:nvGraphicFramePr>
        <p:xfrm>
          <a:off x="5004372" y="5522024"/>
          <a:ext cx="3978275" cy="490537"/>
        </p:xfrm>
        <a:graphic>
          <a:graphicData uri="http://schemas.openxmlformats.org/presentationml/2006/ole">
            <mc:AlternateContent xmlns:mc="http://schemas.openxmlformats.org/markup-compatibility/2006">
              <mc:Choice xmlns:v="urn:schemas-microsoft-com:vml" Requires="v">
                <p:oleObj name="Equation" r:id="rId2" imgW="1955800" imgH="241300" progId="Equation.DSMT4">
                  <p:embed/>
                </p:oleObj>
              </mc:Choice>
              <mc:Fallback>
                <p:oleObj name="Equation" r:id="rId2" imgW="1955800" imgH="2413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372" y="5522024"/>
                        <a:ext cx="39782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5732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2DF8B779-5233-4C66-9979-3B60B566D130}" type="slidenum">
              <a:rPr lang="he-IL" smtClean="0">
                <a:solidFill>
                  <a:srgbClr val="000000"/>
                </a:solidFill>
              </a:rPr>
              <a:pPr/>
              <a:t>84</a:t>
            </a:fld>
            <a:endParaRPr lang="he-IL">
              <a:solidFill>
                <a:srgbClr val="000000"/>
              </a:solidFill>
            </a:endParaRPr>
          </a:p>
        </p:txBody>
      </p:sp>
      <p:sp>
        <p:nvSpPr>
          <p:cNvPr id="2" name="Footer Placeholder 1"/>
          <p:cNvSpPr>
            <a:spLocks noGrp="1"/>
          </p:cNvSpPr>
          <p:nvPr>
            <p:ph type="ftr" sz="quarter" idx="4294967295"/>
          </p:nvPr>
        </p:nvSpPr>
        <p:spPr>
          <a:xfrm>
            <a:off x="7946136" y="6356349"/>
            <a:ext cx="4114800" cy="365125"/>
          </a:xfrm>
          <a:prstGeom prst="rect">
            <a:avLst/>
          </a:prstGeom>
        </p:spPr>
        <p:txBody>
          <a:bodyPr/>
          <a:lstStyle/>
          <a:p>
            <a:r>
              <a:rPr lang="he-IL">
                <a:solidFill>
                  <a:srgbClr val="000000"/>
                </a:solidFill>
              </a:rPr>
              <a:t>תגובות כימיות</a:t>
            </a:r>
            <a:endParaRPr lang="he-IL" dirty="0">
              <a:solidFill>
                <a:srgbClr val="000000"/>
              </a:solidFill>
            </a:endParaRPr>
          </a:p>
        </p:txBody>
      </p:sp>
      <p:sp>
        <p:nvSpPr>
          <p:cNvPr id="6" name="Title 1"/>
          <p:cNvSpPr txBox="1">
            <a:spLocks/>
          </p:cNvSpPr>
          <p:nvPr/>
        </p:nvSpPr>
        <p:spPr>
          <a:xfrm>
            <a:off x="1121664" y="331788"/>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algn="ctr"/>
            <a:r>
              <a:rPr lang="en-IN" altLang="en-US" kern="0" dirty="0"/>
              <a:t>Example</a:t>
            </a:r>
            <a:endParaRPr lang="en-US" altLang="en-US" kern="0" dirty="0"/>
          </a:p>
        </p:txBody>
      </p:sp>
      <p:sp>
        <p:nvSpPr>
          <p:cNvPr id="7" name="Content Placeholder 2"/>
          <p:cNvSpPr txBox="1">
            <a:spLocks/>
          </p:cNvSpPr>
          <p:nvPr/>
        </p:nvSpPr>
        <p:spPr>
          <a:xfrm>
            <a:off x="1185672" y="1160463"/>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pPr lvl="1"/>
            <a:r>
              <a:rPr lang="en-IN" altLang="en-US" kern="0" dirty="0"/>
              <a:t>Solution</a:t>
            </a:r>
          </a:p>
          <a:p>
            <a:pPr lvl="2"/>
            <a:r>
              <a:rPr lang="en-IN" altLang="en-US" kern="0" dirty="0"/>
              <a:t>[H</a:t>
            </a:r>
            <a:r>
              <a:rPr lang="en-IN" altLang="en-US" kern="0" baseline="30000" dirty="0"/>
              <a:t>+</a:t>
            </a:r>
            <a:r>
              <a:rPr lang="en-IN" altLang="en-US" kern="0" dirty="0"/>
              <a:t>]</a:t>
            </a:r>
          </a:p>
          <a:p>
            <a:pPr lvl="2"/>
            <a:endParaRPr lang="en-IN" altLang="en-US" kern="0" dirty="0"/>
          </a:p>
          <a:p>
            <a:pPr lvl="2"/>
            <a:endParaRPr lang="en-IN" altLang="en-US" kern="0" dirty="0"/>
          </a:p>
          <a:p>
            <a:pPr marL="914400" lvl="2" indent="0">
              <a:buNone/>
            </a:pPr>
            <a:endParaRPr lang="en-IN" altLang="en-US" kern="0" dirty="0"/>
          </a:p>
          <a:p>
            <a:pPr lvl="2"/>
            <a:r>
              <a:rPr lang="en-IN" altLang="en-US" kern="0" dirty="0"/>
              <a:t>pH</a:t>
            </a:r>
          </a:p>
        </p:txBody>
      </p:sp>
      <p:graphicFrame>
        <p:nvGraphicFramePr>
          <p:cNvPr id="8" name="Object 7"/>
          <p:cNvGraphicFramePr>
            <a:graphicFrameLocks noChangeAspect="1"/>
          </p:cNvGraphicFramePr>
          <p:nvPr>
            <p:extLst>
              <p:ext uri="{D42A27DB-BD31-4B8C-83A1-F6EECF244321}">
                <p14:modId xmlns:p14="http://schemas.microsoft.com/office/powerpoint/2010/main" val="1273126471"/>
              </p:ext>
            </p:extLst>
          </p:nvPr>
        </p:nvGraphicFramePr>
        <p:xfrm>
          <a:off x="2375789" y="2126457"/>
          <a:ext cx="6326187" cy="496888"/>
        </p:xfrm>
        <a:graphic>
          <a:graphicData uri="http://schemas.openxmlformats.org/presentationml/2006/ole">
            <mc:AlternateContent xmlns:mc="http://schemas.openxmlformats.org/markup-compatibility/2006">
              <mc:Choice xmlns:v="urn:schemas-microsoft-com:vml" Requires="v">
                <p:oleObj name="Equation" r:id="rId2" imgW="3060700" imgH="241300" progId="Equation.DSMT4">
                  <p:embed/>
                </p:oleObj>
              </mc:Choice>
              <mc:Fallback>
                <p:oleObj name="Equation" r:id="rId2" imgW="3060700" imgH="2413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89" y="2126457"/>
                        <a:ext cx="632618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99752674"/>
              </p:ext>
            </p:extLst>
          </p:nvPr>
        </p:nvGraphicFramePr>
        <p:xfrm>
          <a:off x="2512949" y="2652317"/>
          <a:ext cx="4422775" cy="868362"/>
        </p:xfrm>
        <a:graphic>
          <a:graphicData uri="http://schemas.openxmlformats.org/presentationml/2006/ole">
            <mc:AlternateContent xmlns:mc="http://schemas.openxmlformats.org/markup-compatibility/2006">
              <mc:Choice xmlns:v="urn:schemas-microsoft-com:vml" Requires="v">
                <p:oleObj name="Equation" r:id="rId4" imgW="2133600" imgH="419100" progId="Equation.DSMT4">
                  <p:embed/>
                </p:oleObj>
              </mc:Choice>
              <mc:Fallback>
                <p:oleObj name="Equation" r:id="rId4" imgW="2133600" imgH="419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2949" y="2652317"/>
                        <a:ext cx="44227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48342278"/>
              </p:ext>
            </p:extLst>
          </p:nvPr>
        </p:nvGraphicFramePr>
        <p:xfrm>
          <a:off x="2090801" y="4009231"/>
          <a:ext cx="5681663" cy="508000"/>
        </p:xfrm>
        <a:graphic>
          <a:graphicData uri="http://schemas.openxmlformats.org/presentationml/2006/ole">
            <mc:AlternateContent xmlns:mc="http://schemas.openxmlformats.org/markup-compatibility/2006">
              <mc:Choice xmlns:v="urn:schemas-microsoft-com:vml" Requires="v">
                <p:oleObj name="Equation" r:id="rId6" imgW="2692400" imgH="241300" progId="Equation.DSMT4">
                  <p:embed/>
                </p:oleObj>
              </mc:Choice>
              <mc:Fallback>
                <p:oleObj name="Equation" r:id="rId6" imgW="26924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0801" y="4009231"/>
                        <a:ext cx="56816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8339328" y="4741067"/>
            <a:ext cx="1847088" cy="461665"/>
          </a:xfrm>
          <a:prstGeom prst="rect">
            <a:avLst/>
          </a:prstGeom>
          <a:noFill/>
        </p:spPr>
        <p:txBody>
          <a:bodyPr wrap="square" rtlCol="1">
            <a:spAutoFit/>
          </a:bodyPr>
          <a:lstStyle/>
          <a:p>
            <a:r>
              <a:rPr lang="he-IL" sz="2400" b="1" dirty="0">
                <a:latin typeface="David" panose="020E0502060401010101" pitchFamily="34" charset="-79"/>
                <a:cs typeface="David" panose="020E0502060401010101" pitchFamily="34" charset="-79"/>
              </a:rPr>
              <a:t>דרך נוספת:</a:t>
            </a:r>
          </a:p>
        </p:txBody>
      </p:sp>
      <p:sp>
        <p:nvSpPr>
          <p:cNvPr id="12" name="TextBox 11"/>
          <p:cNvSpPr txBox="1"/>
          <p:nvPr/>
        </p:nvSpPr>
        <p:spPr>
          <a:xfrm>
            <a:off x="3767328" y="5276088"/>
            <a:ext cx="5464874" cy="830997"/>
          </a:xfrm>
          <a:prstGeom prst="rect">
            <a:avLst/>
          </a:prstGeom>
          <a:noFill/>
        </p:spPr>
        <p:txBody>
          <a:bodyPr wrap="square" rtlCol="1">
            <a:spAutoFit/>
          </a:bodyPr>
          <a:lstStyle/>
          <a:p>
            <a:pPr algn="l" rtl="0"/>
            <a:r>
              <a:rPr lang="en-US" sz="2400" b="1" dirty="0">
                <a:latin typeface="Times New Roman" panose="02020603050405020304" pitchFamily="18" charset="0"/>
                <a:cs typeface="Times New Roman" panose="02020603050405020304" pitchFamily="18" charset="0"/>
              </a:rPr>
              <a:t>pOH= -log[OH</a:t>
            </a:r>
            <a:r>
              <a:rPr lang="en-US" sz="2400" b="1" baseline="300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-log(2.0x10</a:t>
            </a:r>
            <a:r>
              <a:rPr lang="en-US" sz="2400" b="1" baseline="30000" dirty="0">
                <a:latin typeface="Times New Roman" panose="02020603050405020304" pitchFamily="18" charset="0"/>
                <a:cs typeface="Times New Roman" panose="02020603050405020304" pitchFamily="18" charset="0"/>
              </a:rPr>
              <a:t>-7</a:t>
            </a:r>
            <a:r>
              <a:rPr lang="en-US" sz="2400" b="1" dirty="0">
                <a:latin typeface="Times New Roman" panose="02020603050405020304" pitchFamily="18" charset="0"/>
                <a:cs typeface="Times New Roman" panose="02020603050405020304" pitchFamily="18" charset="0"/>
              </a:rPr>
              <a:t>)=6.70</a:t>
            </a:r>
          </a:p>
          <a:p>
            <a:pPr algn="l" rtl="0"/>
            <a:r>
              <a:rPr lang="en-US" sz="2400" b="1" dirty="0">
                <a:latin typeface="Times New Roman" panose="02020603050405020304" pitchFamily="18" charset="0"/>
                <a:cs typeface="Times New Roman" panose="02020603050405020304" pitchFamily="18" charset="0"/>
              </a:rPr>
              <a:t>pH= 14-pOH=14-6.7=7.30</a:t>
            </a:r>
            <a:endParaRPr lang="he-I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65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תגובות כימיות</a:t>
            </a:r>
          </a:p>
        </p:txBody>
      </p:sp>
      <p:sp>
        <p:nvSpPr>
          <p:cNvPr id="3" name="Slide Number Placeholder 2"/>
          <p:cNvSpPr>
            <a:spLocks noGrp="1"/>
          </p:cNvSpPr>
          <p:nvPr>
            <p:ph type="sldNum" sz="quarter" idx="12"/>
          </p:nvPr>
        </p:nvSpPr>
        <p:spPr/>
        <p:txBody>
          <a:bodyPr/>
          <a:lstStyle/>
          <a:p>
            <a:fld id="{2DF8B779-5233-4C66-9979-3B60B566D130}" type="slidenum">
              <a:rPr lang="he-IL" smtClean="0"/>
              <a:t>9</a:t>
            </a:fld>
            <a:endParaRPr lang="he-IL"/>
          </a:p>
        </p:txBody>
      </p:sp>
      <p:sp>
        <p:nvSpPr>
          <p:cNvPr id="12" name="Title 1"/>
          <p:cNvSpPr txBox="1">
            <a:spLocks/>
          </p:cNvSpPr>
          <p:nvPr/>
        </p:nvSpPr>
        <p:spPr bwMode="auto">
          <a:xfrm>
            <a:off x="1836801" y="610482"/>
            <a:ext cx="9144000" cy="584775"/>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ED6B06"/>
                </a:solidFill>
                <a:effectLst/>
                <a:uLnTx/>
                <a:uFillTx/>
                <a:latin typeface="Arial"/>
                <a:ea typeface="+mn-ea"/>
                <a:cs typeface="+mn-cs"/>
              </a:rPr>
              <a:t>Aqueous Reactions and Net Ionic Equations</a:t>
            </a:r>
          </a:p>
        </p:txBody>
      </p:sp>
      <p:sp>
        <p:nvSpPr>
          <p:cNvPr id="13" name="Text Box 3"/>
          <p:cNvSpPr txBox="1">
            <a:spLocks noChangeArrowheads="1"/>
          </p:cNvSpPr>
          <p:nvPr/>
        </p:nvSpPr>
        <p:spPr bwMode="auto">
          <a:xfrm>
            <a:off x="2301621" y="1629619"/>
            <a:ext cx="86715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800" b="1" dirty="0">
                <a:solidFill>
                  <a:srgbClr val="000000"/>
                </a:solidFill>
                <a:latin typeface="Arial"/>
              </a:rPr>
              <a:t>Molecular Equation</a:t>
            </a:r>
            <a:r>
              <a:rPr lang="en-US" altLang="en-US" sz="2800" dirty="0">
                <a:solidFill>
                  <a:srgbClr val="000000"/>
                </a:solidFill>
                <a:latin typeface="Arial"/>
              </a:rPr>
              <a:t>: All substances in the chemical equation are written using their complete formulas as if they were </a:t>
            </a:r>
            <a:r>
              <a:rPr lang="en-US" altLang="en-US" sz="2800" i="1" dirty="0">
                <a:solidFill>
                  <a:srgbClr val="000000"/>
                </a:solidFill>
                <a:latin typeface="Arial"/>
              </a:rPr>
              <a:t>molecules</a:t>
            </a:r>
            <a:r>
              <a:rPr lang="en-US" altLang="en-US" sz="2800" dirty="0">
                <a:solidFill>
                  <a:srgbClr val="000000"/>
                </a:solidFill>
                <a:latin typeface="Arial"/>
              </a:rPr>
              <a:t>.</a:t>
            </a:r>
          </a:p>
        </p:txBody>
      </p:sp>
      <p:grpSp>
        <p:nvGrpSpPr>
          <p:cNvPr id="4" name="קבוצה 3">
            <a:extLst>
              <a:ext uri="{FF2B5EF4-FFF2-40B4-BE49-F238E27FC236}">
                <a16:creationId xmlns:a16="http://schemas.microsoft.com/office/drawing/2014/main" id="{C65CA2FE-B9C3-2192-3051-6276EB0658B4}"/>
              </a:ext>
            </a:extLst>
          </p:cNvPr>
          <p:cNvGrpSpPr/>
          <p:nvPr/>
        </p:nvGrpSpPr>
        <p:grpSpPr>
          <a:xfrm>
            <a:off x="3000439" y="4104558"/>
            <a:ext cx="7115642" cy="1856638"/>
            <a:chOff x="3000439" y="4104558"/>
            <a:chExt cx="7115642" cy="1856638"/>
          </a:xfrm>
        </p:grpSpPr>
        <p:grpSp>
          <p:nvGrpSpPr>
            <p:cNvPr id="23" name="Group 22"/>
            <p:cNvGrpSpPr/>
            <p:nvPr/>
          </p:nvGrpSpPr>
          <p:grpSpPr>
            <a:xfrm>
              <a:off x="3000439" y="4104558"/>
              <a:ext cx="6837362" cy="1758008"/>
              <a:chOff x="3000439" y="4077925"/>
              <a:chExt cx="6837362" cy="1758008"/>
            </a:xfrm>
          </p:grpSpPr>
          <p:grpSp>
            <p:nvGrpSpPr>
              <p:cNvPr id="14" name="Group 3"/>
              <p:cNvGrpSpPr>
                <a:grpSpLocks/>
              </p:cNvGrpSpPr>
              <p:nvPr/>
            </p:nvGrpSpPr>
            <p:grpSpPr bwMode="auto">
              <a:xfrm>
                <a:off x="3000439" y="4077925"/>
                <a:ext cx="6837362" cy="457200"/>
                <a:chOff x="397" y="2316"/>
                <a:chExt cx="4307" cy="288"/>
              </a:xfrm>
            </p:grpSpPr>
            <p:sp>
              <p:nvSpPr>
                <p:cNvPr id="15" name="Rectangle 4"/>
                <p:cNvSpPr>
                  <a:spLocks noChangeArrowheads="1"/>
                </p:cNvSpPr>
                <p:nvPr/>
              </p:nvSpPr>
              <p:spPr bwMode="auto">
                <a:xfrm>
                  <a:off x="2832" y="2316"/>
                  <a:ext cx="18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a:solidFill>
                        <a:srgbClr val="000000"/>
                      </a:solidFill>
                      <a:latin typeface="Arial"/>
                      <a:ea typeface="MS PGothic" pitchFamily="34" charset="-128"/>
                    </a:rPr>
                    <a:t>2KNO</a:t>
                  </a:r>
                  <a:r>
                    <a:rPr lang="en-US" altLang="en-US" sz="2400" baseline="-25000">
                      <a:solidFill>
                        <a:srgbClr val="000000"/>
                      </a:solidFill>
                      <a:latin typeface="Arial"/>
                      <a:ea typeface="MS PGothic" pitchFamily="34" charset="-128"/>
                    </a:rPr>
                    <a:t>3</a:t>
                  </a:r>
                  <a:r>
                    <a:rPr lang="en-US" altLang="en-US" sz="2400">
                      <a:solidFill>
                        <a:srgbClr val="000000"/>
                      </a:solidFill>
                      <a:latin typeface="Arial"/>
                      <a:ea typeface="MS PGothic" pitchFamily="34" charset="-128"/>
                    </a:rPr>
                    <a:t>(</a:t>
                  </a:r>
                  <a:r>
                    <a:rPr lang="en-US" altLang="en-US" sz="2400" i="1">
                      <a:solidFill>
                        <a:srgbClr val="000000"/>
                      </a:solidFill>
                      <a:latin typeface="Arial"/>
                      <a:ea typeface="MS PGothic" pitchFamily="34" charset="-128"/>
                    </a:rPr>
                    <a:t>aq</a:t>
                  </a:r>
                  <a:r>
                    <a:rPr lang="en-US" altLang="en-US" sz="2400">
                      <a:solidFill>
                        <a:srgbClr val="000000"/>
                      </a:solidFill>
                      <a:latin typeface="Arial"/>
                      <a:ea typeface="MS PGothic" pitchFamily="34" charset="-128"/>
                    </a:rPr>
                    <a:t>) + PbI</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a:t>
                  </a:r>
                  <a:r>
                    <a:rPr lang="en-US" altLang="en-US" sz="2400" i="1">
                      <a:solidFill>
                        <a:srgbClr val="000000"/>
                      </a:solidFill>
                      <a:latin typeface="Arial"/>
                      <a:ea typeface="MS PGothic" pitchFamily="34" charset="-128"/>
                    </a:rPr>
                    <a:t>s</a:t>
                  </a:r>
                  <a:r>
                    <a:rPr lang="en-US" altLang="en-US" sz="2400">
                      <a:solidFill>
                        <a:srgbClr val="000000"/>
                      </a:solidFill>
                      <a:latin typeface="Arial"/>
                      <a:ea typeface="MS PGothic" pitchFamily="34" charset="-128"/>
                    </a:rPr>
                    <a:t>)</a:t>
                  </a:r>
                </a:p>
              </p:txBody>
            </p:sp>
            <p:sp>
              <p:nvSpPr>
                <p:cNvPr id="16" name="Rectangle 5"/>
                <p:cNvSpPr>
                  <a:spLocks noChangeArrowheads="1"/>
                </p:cNvSpPr>
                <p:nvPr/>
              </p:nvSpPr>
              <p:spPr bwMode="auto">
                <a:xfrm>
                  <a:off x="397" y="2316"/>
                  <a:ext cx="21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dirty="0" err="1">
                      <a:solidFill>
                        <a:srgbClr val="000000"/>
                      </a:solidFill>
                      <a:latin typeface="Arial"/>
                      <a:ea typeface="MS PGothic" pitchFamily="34" charset="-128"/>
                    </a:rPr>
                    <a:t>Pb</a:t>
                  </a:r>
                  <a:r>
                    <a:rPr lang="en-US" altLang="en-US" sz="2400" dirty="0">
                      <a:solidFill>
                        <a:srgbClr val="000000"/>
                      </a:solidFill>
                      <a:latin typeface="Arial"/>
                      <a:ea typeface="MS PGothic" pitchFamily="34" charset="-128"/>
                    </a:rPr>
                    <a:t>(NO</a:t>
                  </a:r>
                  <a:r>
                    <a:rPr lang="en-US" altLang="en-US" sz="2400" baseline="-25000" dirty="0">
                      <a:solidFill>
                        <a:srgbClr val="000000"/>
                      </a:solidFill>
                      <a:latin typeface="Arial"/>
                      <a:ea typeface="MS PGothic" pitchFamily="34" charset="-128"/>
                    </a:rPr>
                    <a:t>3</a:t>
                  </a:r>
                  <a:r>
                    <a:rPr lang="en-US" altLang="en-US" sz="2400" dirty="0">
                      <a:solidFill>
                        <a:srgbClr val="000000"/>
                      </a:solidFill>
                      <a:latin typeface="Arial"/>
                      <a:ea typeface="MS PGothic" pitchFamily="34" charset="-128"/>
                    </a:rPr>
                    <a:t>)</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 + 2KI(</a:t>
                  </a:r>
                  <a:r>
                    <a:rPr lang="en-US" altLang="en-US" sz="2400" i="1" dirty="0" err="1">
                      <a:solidFill>
                        <a:srgbClr val="000000"/>
                      </a:solidFill>
                      <a:latin typeface="Arial"/>
                      <a:ea typeface="MS PGothic" pitchFamily="34" charset="-128"/>
                    </a:rPr>
                    <a:t>aq</a:t>
                  </a:r>
                  <a:r>
                    <a:rPr lang="en-US" altLang="en-US" sz="2400" dirty="0">
                      <a:solidFill>
                        <a:srgbClr val="000000"/>
                      </a:solidFill>
                      <a:latin typeface="Arial"/>
                      <a:ea typeface="MS PGothic" pitchFamily="34" charset="-128"/>
                    </a:rPr>
                    <a:t>)</a:t>
                  </a:r>
                </a:p>
              </p:txBody>
            </p:sp>
            <p:sp>
              <p:nvSpPr>
                <p:cNvPr id="17" name="Line 6"/>
                <p:cNvSpPr>
                  <a:spLocks noChangeShapeType="1"/>
                </p:cNvSpPr>
                <p:nvPr/>
              </p:nvSpPr>
              <p:spPr bwMode="auto">
                <a:xfrm>
                  <a:off x="2544" y="246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sp>
            <p:nvSpPr>
              <p:cNvPr id="18" name="Rectangle 8"/>
              <p:cNvSpPr>
                <a:spLocks noChangeArrowheads="1"/>
              </p:cNvSpPr>
              <p:nvPr/>
            </p:nvSpPr>
            <p:spPr bwMode="auto">
              <a:xfrm>
                <a:off x="3552205" y="5374268"/>
                <a:ext cx="27350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Strong electrolytes</a:t>
                </a:r>
              </a:p>
            </p:txBody>
          </p:sp>
          <p:sp>
            <p:nvSpPr>
              <p:cNvPr id="19" name="Line 10"/>
              <p:cNvSpPr>
                <a:spLocks noChangeShapeType="1"/>
              </p:cNvSpPr>
              <p:nvPr/>
            </p:nvSpPr>
            <p:spPr bwMode="auto">
              <a:xfrm flipH="1" flipV="1">
                <a:off x="3732276" y="4538300"/>
                <a:ext cx="1066800" cy="838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20" name="Line 11"/>
              <p:cNvSpPr>
                <a:spLocks noChangeShapeType="1"/>
              </p:cNvSpPr>
              <p:nvPr/>
            </p:nvSpPr>
            <p:spPr bwMode="auto">
              <a:xfrm flipV="1">
                <a:off x="4799076" y="4538300"/>
                <a:ext cx="2667000" cy="838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21" name="Line 12"/>
              <p:cNvSpPr>
                <a:spLocks noChangeShapeType="1"/>
              </p:cNvSpPr>
              <p:nvPr/>
            </p:nvSpPr>
            <p:spPr bwMode="auto">
              <a:xfrm flipV="1">
                <a:off x="4799076" y="4538300"/>
                <a:ext cx="685800" cy="838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22" name="Line 13"/>
              <p:cNvSpPr>
                <a:spLocks noChangeShapeType="1"/>
              </p:cNvSpPr>
              <p:nvPr/>
            </p:nvSpPr>
            <p:spPr bwMode="auto">
              <a:xfrm flipV="1">
                <a:off x="9218676" y="4538300"/>
                <a:ext cx="0" cy="9144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grpSp>
        <p:sp>
          <p:nvSpPr>
            <p:cNvPr id="24" name="Rectangle 9">
              <a:extLst>
                <a:ext uri="{FF2B5EF4-FFF2-40B4-BE49-F238E27FC236}">
                  <a16:creationId xmlns:a16="http://schemas.microsoft.com/office/drawing/2014/main" id="{14C80985-2065-B89D-FE8D-2F3BC567BB0D}"/>
                </a:ext>
              </a:extLst>
            </p:cNvPr>
            <p:cNvSpPr>
              <a:spLocks noChangeArrowheads="1"/>
            </p:cNvSpPr>
            <p:nvPr/>
          </p:nvSpPr>
          <p:spPr bwMode="auto">
            <a:xfrm>
              <a:off x="8475888" y="5499531"/>
              <a:ext cx="16401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Precipitate</a:t>
              </a:r>
            </a:p>
          </p:txBody>
        </p:sp>
      </p:grpSp>
    </p:spTree>
    <p:extLst>
      <p:ext uri="{BB962C8B-B14F-4D97-AF65-F5344CB8AC3E}">
        <p14:creationId xmlns:p14="http://schemas.microsoft.com/office/powerpoint/2010/main" val="1169672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5FF"/>
        </a:solidFill>
        <a:ln>
          <a:solidFill>
            <a:schemeClr val="bg1">
              <a:lumMod val="50000"/>
            </a:schemeClr>
          </a:solidFill>
        </a:ln>
        <a:effectLst/>
      </a:spPr>
      <a:bodyPr rtlCol="0" anchor="ctr">
        <a:spAutoFit/>
      </a:bodyPr>
      <a:lstStyle>
        <a:defPPr>
          <a:lnSpc>
            <a:spcPct val="120000"/>
          </a:lnSpc>
          <a:buFont typeface="Arial" charset="0"/>
          <a:buNone/>
          <a:defRPr sz="2000" b="0" i="0" dirty="0" smtClean="0">
            <a:solidFill>
              <a:schemeClr val="tx1"/>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txDef>
      <a:spPr>
        <a:noFill/>
      </a:spPr>
      <a:bodyPr wrap="none" rtlCol="0">
        <a:spAutoFit/>
      </a:bodyPr>
      <a:lstStyle>
        <a:defPPr algn="l">
          <a:defRPr sz="2800" b="0" i="0" dirty="0" smtClean="0">
            <a:solidFill>
              <a:schemeClr val="tx1"/>
            </a:solidFill>
          </a:defRPr>
        </a:defPPr>
      </a:lstStyle>
    </a:tx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1537</TotalTime>
  <Words>5189</Words>
  <Application>Microsoft Office PowerPoint</Application>
  <PresentationFormat>מסך רחב</PresentationFormat>
  <Paragraphs>817</Paragraphs>
  <Slides>84</Slides>
  <Notes>54</Notes>
  <HiddenSlides>0</HiddenSlides>
  <MMClips>0</MMClips>
  <ScaleCrop>false</ScaleCrop>
  <HeadingPairs>
    <vt:vector size="8" baseType="variant">
      <vt:variant>
        <vt:lpstr>גופנים בשימוש</vt:lpstr>
      </vt:variant>
      <vt:variant>
        <vt:i4>12</vt:i4>
      </vt:variant>
      <vt:variant>
        <vt:lpstr>ערכת נושא</vt:lpstr>
      </vt:variant>
      <vt:variant>
        <vt:i4>17</vt:i4>
      </vt:variant>
      <vt:variant>
        <vt:lpstr>שרתי OLE מוטבעים</vt:lpstr>
      </vt:variant>
      <vt:variant>
        <vt:i4>1</vt:i4>
      </vt:variant>
      <vt:variant>
        <vt:lpstr>כותרות שקופיות</vt:lpstr>
      </vt:variant>
      <vt:variant>
        <vt:i4>84</vt:i4>
      </vt:variant>
    </vt:vector>
  </HeadingPairs>
  <TitlesOfParts>
    <vt:vector size="114" baseType="lpstr">
      <vt:lpstr>Arial</vt:lpstr>
      <vt:lpstr>Calibri</vt:lpstr>
      <vt:lpstr>Calibri Light</vt:lpstr>
      <vt:lpstr>Cambria</vt:lpstr>
      <vt:lpstr>David</vt:lpstr>
      <vt:lpstr>Helvetica</vt:lpstr>
      <vt:lpstr>Leelawadee</vt:lpstr>
      <vt:lpstr>Lucida Grande</vt:lpstr>
      <vt:lpstr>Tahoma</vt:lpstr>
      <vt:lpstr>Times</vt:lpstr>
      <vt:lpstr>Times New Roman</vt:lpstr>
      <vt:lpstr>Wingdings</vt:lpstr>
      <vt:lpstr>Office Theme</vt:lpstr>
      <vt:lpstr>1_Other Resources</vt:lpstr>
      <vt:lpstr>1_Blank Presentation</vt:lpstr>
      <vt:lpstr>2_Other Resources</vt:lpstr>
      <vt:lpstr>Blueprint</vt:lpstr>
      <vt:lpstr>4_Other Resources</vt:lpstr>
      <vt:lpstr>5_Other Resources</vt:lpstr>
      <vt:lpstr>6_Other Resources</vt:lpstr>
      <vt:lpstr>3_Blank Presentation</vt:lpstr>
      <vt:lpstr>7_Other Resources</vt:lpstr>
      <vt:lpstr>8_Other Resources</vt:lpstr>
      <vt:lpstr>untitled 1</vt:lpstr>
      <vt:lpstr>4_Blank Presentation</vt:lpstr>
      <vt:lpstr>Blank Presentation</vt:lpstr>
      <vt:lpstr>9_Other Resources</vt:lpstr>
      <vt:lpstr>2_Blank Presentation</vt:lpstr>
      <vt:lpstr>5_Blank Presentation</vt:lpstr>
      <vt:lpstr>Equation</vt:lpstr>
      <vt:lpstr>Solutions</vt:lpstr>
      <vt:lpstr>Aqueous Solutions</vt:lpstr>
      <vt:lpstr>Electrolytes and Nonelectrolytes</vt:lpstr>
      <vt:lpstr>Electrolytes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Dilution</vt:lpstr>
      <vt:lpstr>מצגת של PowerPoint‏</vt:lpstr>
      <vt:lpstr>מצגת של PowerPoint‏</vt:lpstr>
      <vt:lpstr>Titration</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Arisha Anan Hadj Yiehye</cp:lastModifiedBy>
  <cp:revision>219</cp:revision>
  <dcterms:created xsi:type="dcterms:W3CDTF">2016-08-30T13:12:27Z</dcterms:created>
  <dcterms:modified xsi:type="dcterms:W3CDTF">2022-06-20T12:14:05Z</dcterms:modified>
</cp:coreProperties>
</file>