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5" r:id="rId1"/>
  </p:sldMasterIdLst>
  <p:sldIdLst>
    <p:sldId id="257" r:id="rId2"/>
    <p:sldId id="261" r:id="rId3"/>
    <p:sldId id="259" r:id="rId4"/>
    <p:sldId id="262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92C3"/>
    <a:srgbClr val="1C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75" d="100"/>
          <a:sy n="75" d="100"/>
        </p:scale>
        <p:origin x="111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ט"ו/טבת/תשפ"א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161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ט"ו/טבת/תשפ"א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52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ט"ו/טבת/תשפ"א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3386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ט"ו/טבת/תשפ"א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897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ט"ו/טבת/תשפ"א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9407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ט"ו/טבת/תשפ"א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353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ט"ו/טבת/תשפ"א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905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ט"ו/טבת/תשפ"א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768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ט"ו/טבת/תשפ"א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341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ט"ו/טבת/תשפ"א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758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ט"ו/טבת/תשפ"א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865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35E58-E232-4CE4-BF62-AA3609CD2DA1}" type="datetimeFigureOut">
              <a:rPr lang="he-IL" smtClean="0"/>
              <a:t>ט"ו/טבת/תשפ"א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405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011070"/>
            <a:ext cx="9144000" cy="2387600"/>
          </a:xfrm>
        </p:spPr>
        <p:txBody>
          <a:bodyPr/>
          <a:lstStyle/>
          <a:p>
            <a:r>
              <a:rPr lang="he-IL" b="1" dirty="0">
                <a:solidFill>
                  <a:srgbClr val="1792C3"/>
                </a:solidFill>
                <a:cs typeface="+mn-cs"/>
              </a:rPr>
              <a:t>שיעור 3 – חלק א'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212532" y="3553354"/>
            <a:ext cx="7766936" cy="1096899"/>
          </a:xfrm>
        </p:spPr>
        <p:txBody>
          <a:bodyPr/>
          <a:lstStyle/>
          <a:p>
            <a:r>
              <a:rPr lang="he-IL" dirty="0">
                <a:solidFill>
                  <a:srgbClr val="1792C3"/>
                </a:solidFill>
              </a:rPr>
              <a:t>מצגת לדוגמה</a:t>
            </a:r>
          </a:p>
        </p:txBody>
      </p:sp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3625E657-19E8-45FF-92A6-4F1992CA88AC}"/>
              </a:ext>
            </a:extLst>
          </p:cNvPr>
          <p:cNvGrpSpPr/>
          <p:nvPr/>
        </p:nvGrpSpPr>
        <p:grpSpPr>
          <a:xfrm>
            <a:off x="10114967" y="-1"/>
            <a:ext cx="2077039" cy="6858001"/>
            <a:chOff x="11163537" y="-1"/>
            <a:chExt cx="1028463" cy="6858001"/>
          </a:xfrm>
        </p:grpSpPr>
        <p:sp>
          <p:nvSpPr>
            <p:cNvPr id="6" name="משולש שווה-שוקיים 5">
              <a:extLst>
                <a:ext uri="{FF2B5EF4-FFF2-40B4-BE49-F238E27FC236}">
                  <a16:creationId xmlns:a16="http://schemas.microsoft.com/office/drawing/2014/main" id="{2464F73E-269E-46A1-9B03-B2711F133186}"/>
                </a:ext>
              </a:extLst>
            </p:cNvPr>
            <p:cNvSpPr/>
            <p:nvPr/>
          </p:nvSpPr>
          <p:spPr>
            <a:xfrm flipH="1" flipV="1">
              <a:off x="11543799" y="0"/>
              <a:ext cx="648201" cy="6858000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שולש שווה-שוקיים 6">
              <a:extLst>
                <a:ext uri="{FF2B5EF4-FFF2-40B4-BE49-F238E27FC236}">
                  <a16:creationId xmlns:a16="http://schemas.microsoft.com/office/drawing/2014/main" id="{32527BB0-657E-4393-B1D0-40F9D8504ACA}"/>
                </a:ext>
              </a:extLst>
            </p:cNvPr>
            <p:cNvSpPr/>
            <p:nvPr/>
          </p:nvSpPr>
          <p:spPr>
            <a:xfrm flipH="1">
              <a:off x="11536725" y="2909454"/>
              <a:ext cx="648201" cy="3948545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משולש שווה-שוקיים 7">
              <a:extLst>
                <a:ext uri="{FF2B5EF4-FFF2-40B4-BE49-F238E27FC236}">
                  <a16:creationId xmlns:a16="http://schemas.microsoft.com/office/drawing/2014/main" id="{4BB7E1E3-29AA-4AFC-AB3E-61B2A45F1707}"/>
                </a:ext>
              </a:extLst>
            </p:cNvPr>
            <p:cNvSpPr/>
            <p:nvPr/>
          </p:nvSpPr>
          <p:spPr>
            <a:xfrm flipH="1" flipV="1">
              <a:off x="11163537" y="-1"/>
              <a:ext cx="1021387" cy="2592371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BA2F2B9B-A32E-4702-A9E5-56253E42278F}"/>
              </a:ext>
            </a:extLst>
          </p:cNvPr>
          <p:cNvGrpSpPr/>
          <p:nvPr/>
        </p:nvGrpSpPr>
        <p:grpSpPr>
          <a:xfrm rot="5400000">
            <a:off x="4114585" y="-1205130"/>
            <a:ext cx="3948546" cy="12177716"/>
            <a:chOff x="11163537" y="-1"/>
            <a:chExt cx="1028463" cy="6858001"/>
          </a:xfrm>
        </p:grpSpPr>
        <p:sp>
          <p:nvSpPr>
            <p:cNvPr id="10" name="משולש שווה-שוקיים 9">
              <a:extLst>
                <a:ext uri="{FF2B5EF4-FFF2-40B4-BE49-F238E27FC236}">
                  <a16:creationId xmlns:a16="http://schemas.microsoft.com/office/drawing/2014/main" id="{6858533B-35C3-49D8-A587-1E1EC77163C9}"/>
                </a:ext>
              </a:extLst>
            </p:cNvPr>
            <p:cNvSpPr/>
            <p:nvPr/>
          </p:nvSpPr>
          <p:spPr>
            <a:xfrm flipH="1" flipV="1">
              <a:off x="11543799" y="0"/>
              <a:ext cx="648201" cy="6858000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he-IL"/>
            </a:p>
          </p:txBody>
        </p:sp>
        <p:sp>
          <p:nvSpPr>
            <p:cNvPr id="11" name="משולש שווה-שוקיים 10">
              <a:extLst>
                <a:ext uri="{FF2B5EF4-FFF2-40B4-BE49-F238E27FC236}">
                  <a16:creationId xmlns:a16="http://schemas.microsoft.com/office/drawing/2014/main" id="{7530C371-F78A-4F47-8351-FBFEDE89A6E1}"/>
                </a:ext>
              </a:extLst>
            </p:cNvPr>
            <p:cNvSpPr/>
            <p:nvPr/>
          </p:nvSpPr>
          <p:spPr>
            <a:xfrm flipH="1">
              <a:off x="11536725" y="2909454"/>
              <a:ext cx="648201" cy="3948545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he-IL"/>
            </a:p>
          </p:txBody>
        </p:sp>
        <p:sp>
          <p:nvSpPr>
            <p:cNvPr id="12" name="משולש שווה-שוקיים 11">
              <a:extLst>
                <a:ext uri="{FF2B5EF4-FFF2-40B4-BE49-F238E27FC236}">
                  <a16:creationId xmlns:a16="http://schemas.microsoft.com/office/drawing/2014/main" id="{E5D94714-5AA2-4B95-AE8D-5D03EAA2DA1E}"/>
                </a:ext>
              </a:extLst>
            </p:cNvPr>
            <p:cNvSpPr/>
            <p:nvPr/>
          </p:nvSpPr>
          <p:spPr>
            <a:xfrm flipH="1" flipV="1">
              <a:off x="11163537" y="-1"/>
              <a:ext cx="1021387" cy="2592371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08223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500358"/>
            <a:ext cx="10515600" cy="1325563"/>
          </a:xfrm>
        </p:spPr>
        <p:txBody>
          <a:bodyPr/>
          <a:lstStyle/>
          <a:p>
            <a:pPr algn="r"/>
            <a:r>
              <a:rPr lang="he-IL" b="1" dirty="0">
                <a:solidFill>
                  <a:srgbClr val="1CADE4"/>
                </a:solidFill>
                <a:cs typeface="+mn-cs"/>
              </a:rPr>
              <a:t>הקדמה</a:t>
            </a:r>
          </a:p>
        </p:txBody>
      </p: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9E287A96-848F-41B9-B27E-120938D24270}"/>
              </a:ext>
            </a:extLst>
          </p:cNvPr>
          <p:cNvGrpSpPr/>
          <p:nvPr/>
        </p:nvGrpSpPr>
        <p:grpSpPr>
          <a:xfrm>
            <a:off x="11154201" y="-1"/>
            <a:ext cx="1037799" cy="6858001"/>
            <a:chOff x="11154201" y="-1"/>
            <a:chExt cx="1037799" cy="6858001"/>
          </a:xfrm>
        </p:grpSpPr>
        <p:sp>
          <p:nvSpPr>
            <p:cNvPr id="13" name="משולש שווה-שוקיים 12">
              <a:extLst>
                <a:ext uri="{FF2B5EF4-FFF2-40B4-BE49-F238E27FC236}">
                  <a16:creationId xmlns:a16="http://schemas.microsoft.com/office/drawing/2014/main" id="{E04186FA-AE61-4B4D-9684-DBE2DA0737B0}"/>
                </a:ext>
              </a:extLst>
            </p:cNvPr>
            <p:cNvSpPr/>
            <p:nvPr/>
          </p:nvSpPr>
          <p:spPr>
            <a:xfrm flipH="1" flipV="1">
              <a:off x="11543799" y="0"/>
              <a:ext cx="648201" cy="6858000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משולש שווה-שוקיים 14">
              <a:extLst>
                <a:ext uri="{FF2B5EF4-FFF2-40B4-BE49-F238E27FC236}">
                  <a16:creationId xmlns:a16="http://schemas.microsoft.com/office/drawing/2014/main" id="{5CFBB249-FB8D-485F-8712-A9AA62947BFE}"/>
                </a:ext>
              </a:extLst>
            </p:cNvPr>
            <p:cNvSpPr/>
            <p:nvPr/>
          </p:nvSpPr>
          <p:spPr>
            <a:xfrm flipH="1">
              <a:off x="11527389" y="2909454"/>
              <a:ext cx="648201" cy="3948545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שולש שווה-שוקיים 15">
              <a:extLst>
                <a:ext uri="{FF2B5EF4-FFF2-40B4-BE49-F238E27FC236}">
                  <a16:creationId xmlns:a16="http://schemas.microsoft.com/office/drawing/2014/main" id="{EF1174F4-EEC1-4F01-9A15-AEF7377B11BF}"/>
                </a:ext>
              </a:extLst>
            </p:cNvPr>
            <p:cNvSpPr/>
            <p:nvPr/>
          </p:nvSpPr>
          <p:spPr>
            <a:xfrm flipH="1" flipV="1">
              <a:off x="11154201" y="-1"/>
              <a:ext cx="1021387" cy="2592371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C4037544-60C9-4AD4-9149-4A833A170B81}"/>
              </a:ext>
            </a:extLst>
          </p:cNvPr>
          <p:cNvCxnSpPr/>
          <p:nvPr/>
        </p:nvCxnSpPr>
        <p:spPr>
          <a:xfrm flipH="1">
            <a:off x="6096000" y="1522016"/>
            <a:ext cx="5257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מציין מיקום תוכן 2">
            <a:extLst>
              <a:ext uri="{FF2B5EF4-FFF2-40B4-BE49-F238E27FC236}">
                <a16:creationId xmlns:a16="http://schemas.microsoft.com/office/drawing/2014/main" id="{C0CF89FF-E696-472F-B5E2-E1785F015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6304"/>
            <a:ext cx="10515600" cy="4351338"/>
          </a:xfrm>
        </p:spPr>
        <p:txBody>
          <a:bodyPr>
            <a:normAutofit/>
          </a:bodyPr>
          <a:lstStyle/>
          <a:p>
            <a:r>
              <a:rPr lang="he-IL" sz="2400" dirty="0">
                <a:solidFill>
                  <a:srgbClr val="1792C3"/>
                </a:solidFill>
              </a:rPr>
              <a:t>מצגת דוגמה </a:t>
            </a:r>
          </a:p>
          <a:p>
            <a:r>
              <a:rPr lang="he-IL" sz="2400" dirty="0">
                <a:solidFill>
                  <a:srgbClr val="1792C3"/>
                </a:solidFill>
              </a:rPr>
              <a:t>מצגת דוגמה</a:t>
            </a:r>
          </a:p>
          <a:p>
            <a:r>
              <a:rPr lang="he-IL" sz="2400" dirty="0">
                <a:solidFill>
                  <a:srgbClr val="1792C3"/>
                </a:solidFill>
              </a:rPr>
              <a:t>טקסט </a:t>
            </a:r>
          </a:p>
        </p:txBody>
      </p:sp>
      <p:pic>
        <p:nvPicPr>
          <p:cNvPr id="4" name="גרפיקה 3" descr="תפוח עם מילוי מלא">
            <a:extLst>
              <a:ext uri="{FF2B5EF4-FFF2-40B4-BE49-F238E27FC236}">
                <a16:creationId xmlns:a16="http://schemas.microsoft.com/office/drawing/2014/main" id="{63810796-9FEA-4955-A4E9-0AD7DE42AE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53400" y="4282228"/>
            <a:ext cx="914400" cy="914400"/>
          </a:xfrm>
          <a:prstGeom prst="rect">
            <a:avLst/>
          </a:prstGeom>
        </p:spPr>
      </p:pic>
      <p:pic>
        <p:nvPicPr>
          <p:cNvPr id="21" name="גרפיקה 20" descr="תפוח עם מילוי מלא">
            <a:extLst>
              <a:ext uri="{FF2B5EF4-FFF2-40B4-BE49-F238E27FC236}">
                <a16:creationId xmlns:a16="http://schemas.microsoft.com/office/drawing/2014/main" id="{5A741303-2BBB-4CE6-8790-5CCAA8B6DA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29801" y="4282228"/>
            <a:ext cx="914400" cy="914400"/>
          </a:xfrm>
          <a:prstGeom prst="rect">
            <a:avLst/>
          </a:prstGeom>
        </p:spPr>
      </p:pic>
      <p:sp>
        <p:nvSpPr>
          <p:cNvPr id="6" name="חץ: ימינה 5">
            <a:extLst>
              <a:ext uri="{FF2B5EF4-FFF2-40B4-BE49-F238E27FC236}">
                <a16:creationId xmlns:a16="http://schemas.microsoft.com/office/drawing/2014/main" id="{F1F05971-1073-44BA-B083-07D85A692EF7}"/>
              </a:ext>
            </a:extLst>
          </p:cNvPr>
          <p:cNvSpPr/>
          <p:nvPr/>
        </p:nvSpPr>
        <p:spPr>
          <a:xfrm flipH="1">
            <a:off x="7858732" y="4632664"/>
            <a:ext cx="721079" cy="35717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2" name="גרפיקה 21" descr="תפוח עם מילוי מלא">
            <a:extLst>
              <a:ext uri="{FF2B5EF4-FFF2-40B4-BE49-F238E27FC236}">
                <a16:creationId xmlns:a16="http://schemas.microsoft.com/office/drawing/2014/main" id="{3A76964A-421D-4251-AD5B-E70D117C9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29801" y="2326280"/>
            <a:ext cx="914400" cy="914400"/>
          </a:xfrm>
          <a:prstGeom prst="rect">
            <a:avLst/>
          </a:prstGeom>
        </p:spPr>
      </p:pic>
      <p:sp>
        <p:nvSpPr>
          <p:cNvPr id="23" name="חץ: ימינה 22">
            <a:extLst>
              <a:ext uri="{FF2B5EF4-FFF2-40B4-BE49-F238E27FC236}">
                <a16:creationId xmlns:a16="http://schemas.microsoft.com/office/drawing/2014/main" id="{429E1051-59F7-4B52-A269-6A8001D02E0E}"/>
              </a:ext>
            </a:extLst>
          </p:cNvPr>
          <p:cNvSpPr/>
          <p:nvPr/>
        </p:nvSpPr>
        <p:spPr>
          <a:xfrm rot="16200000" flipH="1">
            <a:off x="6826462" y="3596787"/>
            <a:ext cx="721079" cy="35717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935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500358"/>
            <a:ext cx="10515600" cy="1325563"/>
          </a:xfrm>
        </p:spPr>
        <p:txBody>
          <a:bodyPr/>
          <a:lstStyle/>
          <a:p>
            <a:pPr algn="r"/>
            <a:r>
              <a:rPr lang="he-IL" b="1" dirty="0">
                <a:solidFill>
                  <a:srgbClr val="1CADE4"/>
                </a:solidFill>
                <a:cs typeface="+mn-cs"/>
              </a:rPr>
              <a:t>נושא 1</a:t>
            </a:r>
          </a:p>
        </p:txBody>
      </p:sp>
      <p:grpSp>
        <p:nvGrpSpPr>
          <p:cNvPr id="17" name="קבוצה 16"/>
          <p:cNvGrpSpPr/>
          <p:nvPr/>
        </p:nvGrpSpPr>
        <p:grpSpPr>
          <a:xfrm>
            <a:off x="7072185" y="2334098"/>
            <a:ext cx="3854310" cy="3069015"/>
            <a:chOff x="2983906" y="2144077"/>
            <a:chExt cx="3983524" cy="3171902"/>
          </a:xfrm>
        </p:grpSpPr>
        <p:cxnSp>
          <p:nvCxnSpPr>
            <p:cNvPr id="5" name="מחבר מרפקי 4"/>
            <p:cNvCxnSpPr/>
            <p:nvPr/>
          </p:nvCxnSpPr>
          <p:spPr>
            <a:xfrm>
              <a:off x="2983906" y="2144077"/>
              <a:ext cx="3983524" cy="3171902"/>
            </a:xfrm>
            <a:prstGeom prst="bentConnector3">
              <a:avLst>
                <a:gd name="adj1" fmla="val 0"/>
              </a:avLst>
            </a:prstGeom>
            <a:ln w="28575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מלבן 6"/>
            <p:cNvSpPr/>
            <p:nvPr/>
          </p:nvSpPr>
          <p:spPr>
            <a:xfrm>
              <a:off x="3520303" y="2525915"/>
              <a:ext cx="289710" cy="27517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מלבן 7"/>
            <p:cNvSpPr/>
            <p:nvPr/>
          </p:nvSpPr>
          <p:spPr>
            <a:xfrm>
              <a:off x="4000012" y="3558009"/>
              <a:ext cx="289710" cy="1719683"/>
            </a:xfrm>
            <a:prstGeom prst="rect">
              <a:avLst/>
            </a:prstGeom>
            <a:solidFill>
              <a:schemeClr val="accent1">
                <a:alpha val="7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/>
            <p:cNvSpPr/>
            <p:nvPr/>
          </p:nvSpPr>
          <p:spPr>
            <a:xfrm>
              <a:off x="4479721" y="3277352"/>
              <a:ext cx="289710" cy="2000340"/>
            </a:xfrm>
            <a:prstGeom prst="rect">
              <a:avLst/>
            </a:prstGeom>
            <a:solidFill>
              <a:schemeClr val="accent1"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/>
            <p:cNvSpPr/>
            <p:nvPr/>
          </p:nvSpPr>
          <p:spPr>
            <a:xfrm>
              <a:off x="4959430" y="3784346"/>
              <a:ext cx="289710" cy="1493346"/>
            </a:xfrm>
            <a:prstGeom prst="rect">
              <a:avLst/>
            </a:prstGeom>
            <a:solidFill>
              <a:schemeClr val="accent1">
                <a:alpha val="3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/>
            <p:cNvSpPr/>
            <p:nvPr/>
          </p:nvSpPr>
          <p:spPr>
            <a:xfrm>
              <a:off x="5422526" y="4128377"/>
              <a:ext cx="289710" cy="1149315"/>
            </a:xfrm>
            <a:prstGeom prst="rect">
              <a:avLst/>
            </a:prstGeom>
            <a:solidFill>
              <a:schemeClr val="accent1">
                <a:alpha val="3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/>
            <p:cNvSpPr/>
            <p:nvPr/>
          </p:nvSpPr>
          <p:spPr>
            <a:xfrm>
              <a:off x="5902235" y="3195870"/>
              <a:ext cx="289710" cy="2081822"/>
            </a:xfrm>
            <a:prstGeom prst="rect">
              <a:avLst/>
            </a:prstGeom>
            <a:solidFill>
              <a:schemeClr val="accent1">
                <a:alpha val="3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9E287A96-848F-41B9-B27E-120938D24270}"/>
              </a:ext>
            </a:extLst>
          </p:cNvPr>
          <p:cNvGrpSpPr/>
          <p:nvPr/>
        </p:nvGrpSpPr>
        <p:grpSpPr>
          <a:xfrm>
            <a:off x="11154201" y="-1"/>
            <a:ext cx="1037799" cy="6858001"/>
            <a:chOff x="11154201" y="-1"/>
            <a:chExt cx="1037799" cy="6858001"/>
          </a:xfrm>
        </p:grpSpPr>
        <p:sp>
          <p:nvSpPr>
            <p:cNvPr id="13" name="משולש שווה-שוקיים 12">
              <a:extLst>
                <a:ext uri="{FF2B5EF4-FFF2-40B4-BE49-F238E27FC236}">
                  <a16:creationId xmlns:a16="http://schemas.microsoft.com/office/drawing/2014/main" id="{E04186FA-AE61-4B4D-9684-DBE2DA0737B0}"/>
                </a:ext>
              </a:extLst>
            </p:cNvPr>
            <p:cNvSpPr/>
            <p:nvPr/>
          </p:nvSpPr>
          <p:spPr>
            <a:xfrm flipH="1" flipV="1">
              <a:off x="11543799" y="0"/>
              <a:ext cx="648201" cy="6858000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משולש שווה-שוקיים 14">
              <a:extLst>
                <a:ext uri="{FF2B5EF4-FFF2-40B4-BE49-F238E27FC236}">
                  <a16:creationId xmlns:a16="http://schemas.microsoft.com/office/drawing/2014/main" id="{5CFBB249-FB8D-485F-8712-A9AA62947BFE}"/>
                </a:ext>
              </a:extLst>
            </p:cNvPr>
            <p:cNvSpPr/>
            <p:nvPr/>
          </p:nvSpPr>
          <p:spPr>
            <a:xfrm flipH="1">
              <a:off x="11527389" y="2909454"/>
              <a:ext cx="648201" cy="3948545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שולש שווה-שוקיים 15">
              <a:extLst>
                <a:ext uri="{FF2B5EF4-FFF2-40B4-BE49-F238E27FC236}">
                  <a16:creationId xmlns:a16="http://schemas.microsoft.com/office/drawing/2014/main" id="{EF1174F4-EEC1-4F01-9A15-AEF7377B11BF}"/>
                </a:ext>
              </a:extLst>
            </p:cNvPr>
            <p:cNvSpPr/>
            <p:nvPr/>
          </p:nvSpPr>
          <p:spPr>
            <a:xfrm flipH="1" flipV="1">
              <a:off x="11154201" y="-1"/>
              <a:ext cx="1021387" cy="2592371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C4037544-60C9-4AD4-9149-4A833A170B81}"/>
              </a:ext>
            </a:extLst>
          </p:cNvPr>
          <p:cNvCxnSpPr/>
          <p:nvPr/>
        </p:nvCxnSpPr>
        <p:spPr>
          <a:xfrm flipH="1">
            <a:off x="6096000" y="1522016"/>
            <a:ext cx="5257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84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500358"/>
            <a:ext cx="10515600" cy="1325563"/>
          </a:xfrm>
        </p:spPr>
        <p:txBody>
          <a:bodyPr/>
          <a:lstStyle/>
          <a:p>
            <a:pPr algn="r"/>
            <a:r>
              <a:rPr lang="he-IL" b="1" dirty="0">
                <a:solidFill>
                  <a:srgbClr val="1CADE4"/>
                </a:solidFill>
                <a:cs typeface="+mn-cs"/>
              </a:rPr>
              <a:t>נושא 2</a:t>
            </a:r>
          </a:p>
        </p:txBody>
      </p: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9E287A96-848F-41B9-B27E-120938D24270}"/>
              </a:ext>
            </a:extLst>
          </p:cNvPr>
          <p:cNvGrpSpPr/>
          <p:nvPr/>
        </p:nvGrpSpPr>
        <p:grpSpPr>
          <a:xfrm>
            <a:off x="11154201" y="-1"/>
            <a:ext cx="1037799" cy="6858001"/>
            <a:chOff x="11154201" y="-1"/>
            <a:chExt cx="1037799" cy="6858001"/>
          </a:xfrm>
        </p:grpSpPr>
        <p:sp>
          <p:nvSpPr>
            <p:cNvPr id="13" name="משולש שווה-שוקיים 12">
              <a:extLst>
                <a:ext uri="{FF2B5EF4-FFF2-40B4-BE49-F238E27FC236}">
                  <a16:creationId xmlns:a16="http://schemas.microsoft.com/office/drawing/2014/main" id="{E04186FA-AE61-4B4D-9684-DBE2DA0737B0}"/>
                </a:ext>
              </a:extLst>
            </p:cNvPr>
            <p:cNvSpPr/>
            <p:nvPr/>
          </p:nvSpPr>
          <p:spPr>
            <a:xfrm flipH="1" flipV="1">
              <a:off x="11543799" y="0"/>
              <a:ext cx="648201" cy="6858000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משולש שווה-שוקיים 14">
              <a:extLst>
                <a:ext uri="{FF2B5EF4-FFF2-40B4-BE49-F238E27FC236}">
                  <a16:creationId xmlns:a16="http://schemas.microsoft.com/office/drawing/2014/main" id="{5CFBB249-FB8D-485F-8712-A9AA62947BFE}"/>
                </a:ext>
              </a:extLst>
            </p:cNvPr>
            <p:cNvSpPr/>
            <p:nvPr/>
          </p:nvSpPr>
          <p:spPr>
            <a:xfrm flipH="1">
              <a:off x="11527389" y="2909454"/>
              <a:ext cx="648201" cy="3948545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שולש שווה-שוקיים 15">
              <a:extLst>
                <a:ext uri="{FF2B5EF4-FFF2-40B4-BE49-F238E27FC236}">
                  <a16:creationId xmlns:a16="http://schemas.microsoft.com/office/drawing/2014/main" id="{EF1174F4-EEC1-4F01-9A15-AEF7377B11BF}"/>
                </a:ext>
              </a:extLst>
            </p:cNvPr>
            <p:cNvSpPr/>
            <p:nvPr/>
          </p:nvSpPr>
          <p:spPr>
            <a:xfrm flipH="1" flipV="1">
              <a:off x="11154201" y="-1"/>
              <a:ext cx="1021387" cy="2592371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C4037544-60C9-4AD4-9149-4A833A170B81}"/>
              </a:ext>
            </a:extLst>
          </p:cNvPr>
          <p:cNvCxnSpPr/>
          <p:nvPr/>
        </p:nvCxnSpPr>
        <p:spPr>
          <a:xfrm flipH="1">
            <a:off x="6096000" y="1522016"/>
            <a:ext cx="5257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קבוצה 19">
            <a:extLst>
              <a:ext uri="{FF2B5EF4-FFF2-40B4-BE49-F238E27FC236}">
                <a16:creationId xmlns:a16="http://schemas.microsoft.com/office/drawing/2014/main" id="{B67032B4-86A5-401F-886F-15C30B123F4C}"/>
              </a:ext>
            </a:extLst>
          </p:cNvPr>
          <p:cNvGrpSpPr/>
          <p:nvPr/>
        </p:nvGrpSpPr>
        <p:grpSpPr>
          <a:xfrm>
            <a:off x="6096000" y="2592370"/>
            <a:ext cx="5375326" cy="2797851"/>
            <a:chOff x="2078661" y="1903476"/>
            <a:chExt cx="6072795" cy="3160883"/>
          </a:xfrm>
        </p:grpSpPr>
        <p:cxnSp>
          <p:nvCxnSpPr>
            <p:cNvPr id="21" name="מחבר ישר 20">
              <a:extLst>
                <a:ext uri="{FF2B5EF4-FFF2-40B4-BE49-F238E27FC236}">
                  <a16:creationId xmlns:a16="http://schemas.microsoft.com/office/drawing/2014/main" id="{C543636E-EF22-4799-A20A-6E6BAE631F0C}"/>
                </a:ext>
              </a:extLst>
            </p:cNvPr>
            <p:cNvCxnSpPr/>
            <p:nvPr/>
          </p:nvCxnSpPr>
          <p:spPr>
            <a:xfrm>
              <a:off x="7098384" y="2922312"/>
              <a:ext cx="0" cy="1066585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מחבר ישר 21">
              <a:extLst>
                <a:ext uri="{FF2B5EF4-FFF2-40B4-BE49-F238E27FC236}">
                  <a16:creationId xmlns:a16="http://schemas.microsoft.com/office/drawing/2014/main" id="{ABC01F1C-4D75-402A-BE40-5148232FB2EE}"/>
                </a:ext>
              </a:extLst>
            </p:cNvPr>
            <p:cNvCxnSpPr/>
            <p:nvPr/>
          </p:nvCxnSpPr>
          <p:spPr>
            <a:xfrm>
              <a:off x="5118755" y="2922312"/>
              <a:ext cx="0" cy="678729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מחבר ישר 22">
              <a:extLst>
                <a:ext uri="{FF2B5EF4-FFF2-40B4-BE49-F238E27FC236}">
                  <a16:creationId xmlns:a16="http://schemas.microsoft.com/office/drawing/2014/main" id="{3401F1CB-EFC3-4F60-8AB1-311CE4F68AF0}"/>
                </a:ext>
              </a:extLst>
            </p:cNvPr>
            <p:cNvCxnSpPr/>
            <p:nvPr/>
          </p:nvCxnSpPr>
          <p:spPr>
            <a:xfrm>
              <a:off x="3883844" y="2922312"/>
              <a:ext cx="0" cy="678729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מחבר ישר 23">
              <a:extLst>
                <a:ext uri="{FF2B5EF4-FFF2-40B4-BE49-F238E27FC236}">
                  <a16:creationId xmlns:a16="http://schemas.microsoft.com/office/drawing/2014/main" id="{8E9FF6AA-A561-4015-8370-58482EA9B425}"/>
                </a:ext>
              </a:extLst>
            </p:cNvPr>
            <p:cNvCxnSpPr/>
            <p:nvPr/>
          </p:nvCxnSpPr>
          <p:spPr>
            <a:xfrm>
              <a:off x="5387418" y="2226085"/>
              <a:ext cx="0" cy="678729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מחבר ישר 24">
              <a:extLst>
                <a:ext uri="{FF2B5EF4-FFF2-40B4-BE49-F238E27FC236}">
                  <a16:creationId xmlns:a16="http://schemas.microsoft.com/office/drawing/2014/main" id="{D7794658-71CE-4466-923B-8980547DE0C2}"/>
                </a:ext>
              </a:extLst>
            </p:cNvPr>
            <p:cNvCxnSpPr/>
            <p:nvPr/>
          </p:nvCxnSpPr>
          <p:spPr>
            <a:xfrm flipH="1">
              <a:off x="3883844" y="2922312"/>
              <a:ext cx="3214540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מחבר ישר 25">
              <a:extLst>
                <a:ext uri="{FF2B5EF4-FFF2-40B4-BE49-F238E27FC236}">
                  <a16:creationId xmlns:a16="http://schemas.microsoft.com/office/drawing/2014/main" id="{B13B25C1-5F63-4AFC-B3D2-D4B7E71795B0}"/>
                </a:ext>
              </a:extLst>
            </p:cNvPr>
            <p:cNvCxnSpPr/>
            <p:nvPr/>
          </p:nvCxnSpPr>
          <p:spPr>
            <a:xfrm>
              <a:off x="4966240" y="4025251"/>
              <a:ext cx="0" cy="678729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מחבר ישר 26">
              <a:extLst>
                <a:ext uri="{FF2B5EF4-FFF2-40B4-BE49-F238E27FC236}">
                  <a16:creationId xmlns:a16="http://schemas.microsoft.com/office/drawing/2014/main" id="{CFEEB5B8-DD7D-4C26-9788-83E728EC3CF5}"/>
                </a:ext>
              </a:extLst>
            </p:cNvPr>
            <p:cNvCxnSpPr/>
            <p:nvPr/>
          </p:nvCxnSpPr>
          <p:spPr>
            <a:xfrm>
              <a:off x="3762690" y="4006395"/>
              <a:ext cx="0" cy="678729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מחבר ישר 27">
              <a:extLst>
                <a:ext uri="{FF2B5EF4-FFF2-40B4-BE49-F238E27FC236}">
                  <a16:creationId xmlns:a16="http://schemas.microsoft.com/office/drawing/2014/main" id="{0EBA144D-B1F5-419B-AE39-A680B7F9B1C6}"/>
                </a:ext>
              </a:extLst>
            </p:cNvPr>
            <p:cNvCxnSpPr/>
            <p:nvPr/>
          </p:nvCxnSpPr>
          <p:spPr>
            <a:xfrm>
              <a:off x="2559427" y="4006395"/>
              <a:ext cx="0" cy="678729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מחבר ישר 28">
              <a:extLst>
                <a:ext uri="{FF2B5EF4-FFF2-40B4-BE49-F238E27FC236}">
                  <a16:creationId xmlns:a16="http://schemas.microsoft.com/office/drawing/2014/main" id="{5300BBC8-1A45-42A6-BD6E-A5876BB6BEA8}"/>
                </a:ext>
              </a:extLst>
            </p:cNvPr>
            <p:cNvCxnSpPr/>
            <p:nvPr/>
          </p:nvCxnSpPr>
          <p:spPr>
            <a:xfrm>
              <a:off x="3888555" y="3310168"/>
              <a:ext cx="0" cy="678729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מחבר ישר 29">
              <a:extLst>
                <a:ext uri="{FF2B5EF4-FFF2-40B4-BE49-F238E27FC236}">
                  <a16:creationId xmlns:a16="http://schemas.microsoft.com/office/drawing/2014/main" id="{34E87BDF-EB6F-4658-ADC8-562740FFC184}"/>
                </a:ext>
              </a:extLst>
            </p:cNvPr>
            <p:cNvCxnSpPr/>
            <p:nvPr/>
          </p:nvCxnSpPr>
          <p:spPr>
            <a:xfrm flipH="1">
              <a:off x="2559427" y="4006395"/>
              <a:ext cx="2406813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מחבר ישר 30">
              <a:extLst>
                <a:ext uri="{FF2B5EF4-FFF2-40B4-BE49-F238E27FC236}">
                  <a16:creationId xmlns:a16="http://schemas.microsoft.com/office/drawing/2014/main" id="{EED98FE3-3712-4DB3-831C-3E8C26F526E4}"/>
                </a:ext>
              </a:extLst>
            </p:cNvPr>
            <p:cNvCxnSpPr/>
            <p:nvPr/>
          </p:nvCxnSpPr>
          <p:spPr>
            <a:xfrm>
              <a:off x="7671340" y="4025251"/>
              <a:ext cx="0" cy="678729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מחבר ישר 31">
              <a:extLst>
                <a:ext uri="{FF2B5EF4-FFF2-40B4-BE49-F238E27FC236}">
                  <a16:creationId xmlns:a16="http://schemas.microsoft.com/office/drawing/2014/main" id="{6D04D5E2-46B5-4B90-8F7E-2107BCDD237C}"/>
                </a:ext>
              </a:extLst>
            </p:cNvPr>
            <p:cNvCxnSpPr/>
            <p:nvPr/>
          </p:nvCxnSpPr>
          <p:spPr>
            <a:xfrm>
              <a:off x="6467790" y="4006395"/>
              <a:ext cx="0" cy="678729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מחבר ישר 32">
              <a:extLst>
                <a:ext uri="{FF2B5EF4-FFF2-40B4-BE49-F238E27FC236}">
                  <a16:creationId xmlns:a16="http://schemas.microsoft.com/office/drawing/2014/main" id="{94A9776D-9DB6-4D79-9759-82E13E87417F}"/>
                </a:ext>
              </a:extLst>
            </p:cNvPr>
            <p:cNvCxnSpPr/>
            <p:nvPr/>
          </p:nvCxnSpPr>
          <p:spPr>
            <a:xfrm flipH="1">
              <a:off x="6467790" y="4006395"/>
              <a:ext cx="1203551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" name="קבוצה 33">
              <a:extLst>
                <a:ext uri="{FF2B5EF4-FFF2-40B4-BE49-F238E27FC236}">
                  <a16:creationId xmlns:a16="http://schemas.microsoft.com/office/drawing/2014/main" id="{06231EA8-1776-4CAC-ACB0-D212B6C582FE}"/>
                </a:ext>
              </a:extLst>
            </p:cNvPr>
            <p:cNvGrpSpPr/>
            <p:nvPr/>
          </p:nvGrpSpPr>
          <p:grpSpPr>
            <a:xfrm>
              <a:off x="2078661" y="1903476"/>
              <a:ext cx="6072795" cy="3160883"/>
              <a:chOff x="2078661" y="1903476"/>
              <a:chExt cx="6072795" cy="3160883"/>
            </a:xfrm>
          </p:grpSpPr>
          <p:sp>
            <p:nvSpPr>
              <p:cNvPr id="35" name="מלבן 34">
                <a:extLst>
                  <a:ext uri="{FF2B5EF4-FFF2-40B4-BE49-F238E27FC236}">
                    <a16:creationId xmlns:a16="http://schemas.microsoft.com/office/drawing/2014/main" id="{7BE17B9F-F609-4C3A-8C80-658E5E753B9A}"/>
                  </a:ext>
                </a:extLst>
              </p:cNvPr>
              <p:cNvSpPr/>
              <p:nvPr/>
            </p:nvSpPr>
            <p:spPr>
              <a:xfrm>
                <a:off x="4572000" y="1903476"/>
                <a:ext cx="1630837" cy="5959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6" name="מלבן 35">
                <a:extLst>
                  <a:ext uri="{FF2B5EF4-FFF2-40B4-BE49-F238E27FC236}">
                    <a16:creationId xmlns:a16="http://schemas.microsoft.com/office/drawing/2014/main" id="{C050A167-B0DD-48D1-AD5B-7B8A31CB442B}"/>
                  </a:ext>
                </a:extLst>
              </p:cNvPr>
              <p:cNvSpPr/>
              <p:nvPr/>
            </p:nvSpPr>
            <p:spPr>
              <a:xfrm>
                <a:off x="3412504" y="3193380"/>
                <a:ext cx="961533" cy="5959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7" name="מלבן 36">
                <a:extLst>
                  <a:ext uri="{FF2B5EF4-FFF2-40B4-BE49-F238E27FC236}">
                    <a16:creationId xmlns:a16="http://schemas.microsoft.com/office/drawing/2014/main" id="{427F9840-E40A-4D06-90F2-674538068F15}"/>
                  </a:ext>
                </a:extLst>
              </p:cNvPr>
              <p:cNvSpPr/>
              <p:nvPr/>
            </p:nvSpPr>
            <p:spPr>
              <a:xfrm>
                <a:off x="4637988" y="3193380"/>
                <a:ext cx="961533" cy="5959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8" name="מלבן 37">
                <a:extLst>
                  <a:ext uri="{FF2B5EF4-FFF2-40B4-BE49-F238E27FC236}">
                    <a16:creationId xmlns:a16="http://schemas.microsoft.com/office/drawing/2014/main" id="{7EEFB120-03E9-4331-BBD4-32573048EFED}"/>
                  </a:ext>
                </a:extLst>
              </p:cNvPr>
              <p:cNvSpPr/>
              <p:nvPr/>
            </p:nvSpPr>
            <p:spPr>
              <a:xfrm>
                <a:off x="6628440" y="3193380"/>
                <a:ext cx="961533" cy="5959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9" name="מלבן 38">
                <a:extLst>
                  <a:ext uri="{FF2B5EF4-FFF2-40B4-BE49-F238E27FC236}">
                    <a16:creationId xmlns:a16="http://schemas.microsoft.com/office/drawing/2014/main" id="{B42CDC73-079F-431F-A88A-463CAD1C4215}"/>
                  </a:ext>
                </a:extLst>
              </p:cNvPr>
              <p:cNvSpPr/>
              <p:nvPr/>
            </p:nvSpPr>
            <p:spPr>
              <a:xfrm>
                <a:off x="7189923" y="4468375"/>
                <a:ext cx="961533" cy="5959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0" name="מלבן 39">
                <a:extLst>
                  <a:ext uri="{FF2B5EF4-FFF2-40B4-BE49-F238E27FC236}">
                    <a16:creationId xmlns:a16="http://schemas.microsoft.com/office/drawing/2014/main" id="{C11F259E-3329-41AE-8A3A-4AEDE21C3179}"/>
                  </a:ext>
                </a:extLst>
              </p:cNvPr>
              <p:cNvSpPr/>
              <p:nvPr/>
            </p:nvSpPr>
            <p:spPr>
              <a:xfrm>
                <a:off x="5986660" y="4468375"/>
                <a:ext cx="961533" cy="5959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1" name="מלבן 40">
                <a:extLst>
                  <a:ext uri="{FF2B5EF4-FFF2-40B4-BE49-F238E27FC236}">
                    <a16:creationId xmlns:a16="http://schemas.microsoft.com/office/drawing/2014/main" id="{A30BD5AC-F8B9-4FAE-BE1C-D9959930B2B8}"/>
                  </a:ext>
                </a:extLst>
              </p:cNvPr>
              <p:cNvSpPr/>
              <p:nvPr/>
            </p:nvSpPr>
            <p:spPr>
              <a:xfrm>
                <a:off x="3281924" y="4468375"/>
                <a:ext cx="961533" cy="5959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2" name="מלבן 41">
                <a:extLst>
                  <a:ext uri="{FF2B5EF4-FFF2-40B4-BE49-F238E27FC236}">
                    <a16:creationId xmlns:a16="http://schemas.microsoft.com/office/drawing/2014/main" id="{A6A8C5BB-F806-463B-93B0-71610B56607D}"/>
                  </a:ext>
                </a:extLst>
              </p:cNvPr>
              <p:cNvSpPr/>
              <p:nvPr/>
            </p:nvSpPr>
            <p:spPr>
              <a:xfrm>
                <a:off x="2078661" y="4468375"/>
                <a:ext cx="961533" cy="5959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3" name="מלבן 42">
                <a:extLst>
                  <a:ext uri="{FF2B5EF4-FFF2-40B4-BE49-F238E27FC236}">
                    <a16:creationId xmlns:a16="http://schemas.microsoft.com/office/drawing/2014/main" id="{F886ACAD-8E7B-4D12-8978-E069BA7D7AA8}"/>
                  </a:ext>
                </a:extLst>
              </p:cNvPr>
              <p:cNvSpPr/>
              <p:nvPr/>
            </p:nvSpPr>
            <p:spPr>
              <a:xfrm>
                <a:off x="4494901" y="4468375"/>
                <a:ext cx="961533" cy="59598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67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011070"/>
            <a:ext cx="9144000" cy="2387600"/>
          </a:xfrm>
        </p:spPr>
        <p:txBody>
          <a:bodyPr/>
          <a:lstStyle/>
          <a:p>
            <a:r>
              <a:rPr lang="he-IL" b="1" dirty="0">
                <a:solidFill>
                  <a:srgbClr val="1792C3"/>
                </a:solidFill>
                <a:cs typeface="+mn-cs"/>
              </a:rPr>
              <a:t>שיעור 3 – חלק ב'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212532" y="3553354"/>
            <a:ext cx="7766936" cy="1096899"/>
          </a:xfrm>
        </p:spPr>
        <p:txBody>
          <a:bodyPr/>
          <a:lstStyle/>
          <a:p>
            <a:r>
              <a:rPr lang="he-IL" dirty="0">
                <a:solidFill>
                  <a:srgbClr val="1792C3"/>
                </a:solidFill>
              </a:rPr>
              <a:t>מצגת לדוגמה</a:t>
            </a:r>
          </a:p>
        </p:txBody>
      </p:sp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3625E657-19E8-45FF-92A6-4F1992CA88AC}"/>
              </a:ext>
            </a:extLst>
          </p:cNvPr>
          <p:cNvGrpSpPr/>
          <p:nvPr/>
        </p:nvGrpSpPr>
        <p:grpSpPr>
          <a:xfrm>
            <a:off x="10114967" y="-1"/>
            <a:ext cx="2077039" cy="6858001"/>
            <a:chOff x="11163537" y="-1"/>
            <a:chExt cx="1028463" cy="6858001"/>
          </a:xfrm>
        </p:grpSpPr>
        <p:sp>
          <p:nvSpPr>
            <p:cNvPr id="6" name="משולש שווה-שוקיים 5">
              <a:extLst>
                <a:ext uri="{FF2B5EF4-FFF2-40B4-BE49-F238E27FC236}">
                  <a16:creationId xmlns:a16="http://schemas.microsoft.com/office/drawing/2014/main" id="{2464F73E-269E-46A1-9B03-B2711F133186}"/>
                </a:ext>
              </a:extLst>
            </p:cNvPr>
            <p:cNvSpPr/>
            <p:nvPr/>
          </p:nvSpPr>
          <p:spPr>
            <a:xfrm flipH="1" flipV="1">
              <a:off x="11543799" y="0"/>
              <a:ext cx="648201" cy="6858000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משולש שווה-שוקיים 6">
              <a:extLst>
                <a:ext uri="{FF2B5EF4-FFF2-40B4-BE49-F238E27FC236}">
                  <a16:creationId xmlns:a16="http://schemas.microsoft.com/office/drawing/2014/main" id="{32527BB0-657E-4393-B1D0-40F9D8504ACA}"/>
                </a:ext>
              </a:extLst>
            </p:cNvPr>
            <p:cNvSpPr/>
            <p:nvPr/>
          </p:nvSpPr>
          <p:spPr>
            <a:xfrm flipH="1">
              <a:off x="11536725" y="2909454"/>
              <a:ext cx="648201" cy="3948545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משולש שווה-שוקיים 7">
              <a:extLst>
                <a:ext uri="{FF2B5EF4-FFF2-40B4-BE49-F238E27FC236}">
                  <a16:creationId xmlns:a16="http://schemas.microsoft.com/office/drawing/2014/main" id="{4BB7E1E3-29AA-4AFC-AB3E-61B2A45F1707}"/>
                </a:ext>
              </a:extLst>
            </p:cNvPr>
            <p:cNvSpPr/>
            <p:nvPr/>
          </p:nvSpPr>
          <p:spPr>
            <a:xfrm flipH="1" flipV="1">
              <a:off x="11163537" y="-1"/>
              <a:ext cx="1021387" cy="2592371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BA2F2B9B-A32E-4702-A9E5-56253E42278F}"/>
              </a:ext>
            </a:extLst>
          </p:cNvPr>
          <p:cNvGrpSpPr/>
          <p:nvPr/>
        </p:nvGrpSpPr>
        <p:grpSpPr>
          <a:xfrm rot="5400000">
            <a:off x="4114585" y="-1205130"/>
            <a:ext cx="3948546" cy="12177716"/>
            <a:chOff x="11163537" y="-1"/>
            <a:chExt cx="1028463" cy="6858001"/>
          </a:xfrm>
        </p:grpSpPr>
        <p:sp>
          <p:nvSpPr>
            <p:cNvPr id="10" name="משולש שווה-שוקיים 9">
              <a:extLst>
                <a:ext uri="{FF2B5EF4-FFF2-40B4-BE49-F238E27FC236}">
                  <a16:creationId xmlns:a16="http://schemas.microsoft.com/office/drawing/2014/main" id="{6858533B-35C3-49D8-A587-1E1EC77163C9}"/>
                </a:ext>
              </a:extLst>
            </p:cNvPr>
            <p:cNvSpPr/>
            <p:nvPr/>
          </p:nvSpPr>
          <p:spPr>
            <a:xfrm flipH="1" flipV="1">
              <a:off x="11543799" y="0"/>
              <a:ext cx="648201" cy="6858000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he-IL"/>
            </a:p>
          </p:txBody>
        </p:sp>
        <p:sp>
          <p:nvSpPr>
            <p:cNvPr id="11" name="משולש שווה-שוקיים 10">
              <a:extLst>
                <a:ext uri="{FF2B5EF4-FFF2-40B4-BE49-F238E27FC236}">
                  <a16:creationId xmlns:a16="http://schemas.microsoft.com/office/drawing/2014/main" id="{7530C371-F78A-4F47-8351-FBFEDE89A6E1}"/>
                </a:ext>
              </a:extLst>
            </p:cNvPr>
            <p:cNvSpPr/>
            <p:nvPr/>
          </p:nvSpPr>
          <p:spPr>
            <a:xfrm flipH="1">
              <a:off x="11536725" y="2909454"/>
              <a:ext cx="648201" cy="3948545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he-IL"/>
            </a:p>
          </p:txBody>
        </p:sp>
        <p:sp>
          <p:nvSpPr>
            <p:cNvPr id="12" name="משולש שווה-שוקיים 11">
              <a:extLst>
                <a:ext uri="{FF2B5EF4-FFF2-40B4-BE49-F238E27FC236}">
                  <a16:creationId xmlns:a16="http://schemas.microsoft.com/office/drawing/2014/main" id="{E5D94714-5AA2-4B95-AE8D-5D03EAA2DA1E}"/>
                </a:ext>
              </a:extLst>
            </p:cNvPr>
            <p:cNvSpPr/>
            <p:nvPr/>
          </p:nvSpPr>
          <p:spPr>
            <a:xfrm flipH="1" flipV="1">
              <a:off x="11163537" y="-1"/>
              <a:ext cx="1021387" cy="2592371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4044026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500358"/>
            <a:ext cx="10515600" cy="1325563"/>
          </a:xfrm>
        </p:spPr>
        <p:txBody>
          <a:bodyPr/>
          <a:lstStyle/>
          <a:p>
            <a:pPr algn="r"/>
            <a:r>
              <a:rPr lang="he-IL" b="1" dirty="0">
                <a:solidFill>
                  <a:srgbClr val="1CADE4"/>
                </a:solidFill>
                <a:cs typeface="+mn-cs"/>
              </a:rPr>
              <a:t>תיאור כללי</a:t>
            </a:r>
          </a:p>
        </p:txBody>
      </p: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9E287A96-848F-41B9-B27E-120938D24270}"/>
              </a:ext>
            </a:extLst>
          </p:cNvPr>
          <p:cNvGrpSpPr/>
          <p:nvPr/>
        </p:nvGrpSpPr>
        <p:grpSpPr>
          <a:xfrm>
            <a:off x="11154201" y="-1"/>
            <a:ext cx="1037799" cy="6858001"/>
            <a:chOff x="11154201" y="-1"/>
            <a:chExt cx="1037799" cy="6858001"/>
          </a:xfrm>
        </p:grpSpPr>
        <p:sp>
          <p:nvSpPr>
            <p:cNvPr id="13" name="משולש שווה-שוקיים 12">
              <a:extLst>
                <a:ext uri="{FF2B5EF4-FFF2-40B4-BE49-F238E27FC236}">
                  <a16:creationId xmlns:a16="http://schemas.microsoft.com/office/drawing/2014/main" id="{E04186FA-AE61-4B4D-9684-DBE2DA0737B0}"/>
                </a:ext>
              </a:extLst>
            </p:cNvPr>
            <p:cNvSpPr/>
            <p:nvPr/>
          </p:nvSpPr>
          <p:spPr>
            <a:xfrm flipH="1" flipV="1">
              <a:off x="11543799" y="0"/>
              <a:ext cx="648201" cy="6858000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משולש שווה-שוקיים 14">
              <a:extLst>
                <a:ext uri="{FF2B5EF4-FFF2-40B4-BE49-F238E27FC236}">
                  <a16:creationId xmlns:a16="http://schemas.microsoft.com/office/drawing/2014/main" id="{5CFBB249-FB8D-485F-8712-A9AA62947BFE}"/>
                </a:ext>
              </a:extLst>
            </p:cNvPr>
            <p:cNvSpPr/>
            <p:nvPr/>
          </p:nvSpPr>
          <p:spPr>
            <a:xfrm flipH="1">
              <a:off x="11527389" y="2909454"/>
              <a:ext cx="648201" cy="3948545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שולש שווה-שוקיים 15">
              <a:extLst>
                <a:ext uri="{FF2B5EF4-FFF2-40B4-BE49-F238E27FC236}">
                  <a16:creationId xmlns:a16="http://schemas.microsoft.com/office/drawing/2014/main" id="{EF1174F4-EEC1-4F01-9A15-AEF7377B11BF}"/>
                </a:ext>
              </a:extLst>
            </p:cNvPr>
            <p:cNvSpPr/>
            <p:nvPr/>
          </p:nvSpPr>
          <p:spPr>
            <a:xfrm flipH="1" flipV="1">
              <a:off x="11154201" y="-1"/>
              <a:ext cx="1021387" cy="2592371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C4037544-60C9-4AD4-9149-4A833A170B81}"/>
              </a:ext>
            </a:extLst>
          </p:cNvPr>
          <p:cNvCxnSpPr/>
          <p:nvPr/>
        </p:nvCxnSpPr>
        <p:spPr>
          <a:xfrm flipH="1">
            <a:off x="6096000" y="1522016"/>
            <a:ext cx="5257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קבוצה 43">
            <a:extLst>
              <a:ext uri="{FF2B5EF4-FFF2-40B4-BE49-F238E27FC236}">
                <a16:creationId xmlns:a16="http://schemas.microsoft.com/office/drawing/2014/main" id="{C2320406-F130-4288-AD49-184C2516B59B}"/>
              </a:ext>
            </a:extLst>
          </p:cNvPr>
          <p:cNvGrpSpPr/>
          <p:nvPr/>
        </p:nvGrpSpPr>
        <p:grpSpPr>
          <a:xfrm rot="16200000">
            <a:off x="5744224" y="2643158"/>
            <a:ext cx="1957790" cy="1814298"/>
            <a:chOff x="2983905" y="2243418"/>
            <a:chExt cx="3357537" cy="3111453"/>
          </a:xfrm>
          <a:solidFill>
            <a:srgbClr val="1792C3"/>
          </a:solidFill>
        </p:grpSpPr>
        <p:cxnSp>
          <p:nvCxnSpPr>
            <p:cNvPr id="45" name="מחבר מרפקי 4">
              <a:extLst>
                <a:ext uri="{FF2B5EF4-FFF2-40B4-BE49-F238E27FC236}">
                  <a16:creationId xmlns:a16="http://schemas.microsoft.com/office/drawing/2014/main" id="{1C0FB778-1C29-4308-9086-08C47EDA00FA}"/>
                </a:ext>
              </a:extLst>
            </p:cNvPr>
            <p:cNvCxnSpPr/>
            <p:nvPr/>
          </p:nvCxnSpPr>
          <p:spPr>
            <a:xfrm rot="10800000" flipH="1" flipV="1">
              <a:off x="2983905" y="2243418"/>
              <a:ext cx="3357537" cy="3111453"/>
            </a:xfrm>
            <a:prstGeom prst="bentConnector3">
              <a:avLst>
                <a:gd name="adj1" fmla="val -890"/>
              </a:avLst>
            </a:prstGeom>
            <a:grpFill/>
            <a:ln w="28575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מלבן 45">
              <a:extLst>
                <a:ext uri="{FF2B5EF4-FFF2-40B4-BE49-F238E27FC236}">
                  <a16:creationId xmlns:a16="http://schemas.microsoft.com/office/drawing/2014/main" id="{61FC808E-32B1-4DB1-83EE-4007797E52D1}"/>
                </a:ext>
              </a:extLst>
            </p:cNvPr>
            <p:cNvSpPr/>
            <p:nvPr/>
          </p:nvSpPr>
          <p:spPr>
            <a:xfrm>
              <a:off x="3142810" y="2525915"/>
              <a:ext cx="289710" cy="2751778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46">
              <a:extLst>
                <a:ext uri="{FF2B5EF4-FFF2-40B4-BE49-F238E27FC236}">
                  <a16:creationId xmlns:a16="http://schemas.microsoft.com/office/drawing/2014/main" id="{7716AE98-FA8D-48B0-9918-0637A268449A}"/>
                </a:ext>
              </a:extLst>
            </p:cNvPr>
            <p:cNvSpPr/>
            <p:nvPr/>
          </p:nvSpPr>
          <p:spPr>
            <a:xfrm>
              <a:off x="3622516" y="3558009"/>
              <a:ext cx="289710" cy="1719683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מלבן 47">
              <a:extLst>
                <a:ext uri="{FF2B5EF4-FFF2-40B4-BE49-F238E27FC236}">
                  <a16:creationId xmlns:a16="http://schemas.microsoft.com/office/drawing/2014/main" id="{0E592D9B-8F2C-4AC4-9E83-DBE6D8F4C44B}"/>
                </a:ext>
              </a:extLst>
            </p:cNvPr>
            <p:cNvSpPr/>
            <p:nvPr/>
          </p:nvSpPr>
          <p:spPr>
            <a:xfrm>
              <a:off x="4102228" y="3277352"/>
              <a:ext cx="289710" cy="2000340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מלבן 48">
              <a:extLst>
                <a:ext uri="{FF2B5EF4-FFF2-40B4-BE49-F238E27FC236}">
                  <a16:creationId xmlns:a16="http://schemas.microsoft.com/office/drawing/2014/main" id="{13AA3B5A-0995-44DC-9EEE-DE927A999A0D}"/>
                </a:ext>
              </a:extLst>
            </p:cNvPr>
            <p:cNvSpPr/>
            <p:nvPr/>
          </p:nvSpPr>
          <p:spPr>
            <a:xfrm>
              <a:off x="4581936" y="3784346"/>
              <a:ext cx="289710" cy="1493346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49">
              <a:extLst>
                <a:ext uri="{FF2B5EF4-FFF2-40B4-BE49-F238E27FC236}">
                  <a16:creationId xmlns:a16="http://schemas.microsoft.com/office/drawing/2014/main" id="{DE5ABE75-86F0-49BF-AC17-5305DD529FDB}"/>
                </a:ext>
              </a:extLst>
            </p:cNvPr>
            <p:cNvSpPr/>
            <p:nvPr/>
          </p:nvSpPr>
          <p:spPr>
            <a:xfrm>
              <a:off x="5045032" y="4128376"/>
              <a:ext cx="289710" cy="1149316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מלבן 50">
              <a:extLst>
                <a:ext uri="{FF2B5EF4-FFF2-40B4-BE49-F238E27FC236}">
                  <a16:creationId xmlns:a16="http://schemas.microsoft.com/office/drawing/2014/main" id="{D4BCB512-8A57-4F5A-9198-C0193E8AD7C4}"/>
                </a:ext>
              </a:extLst>
            </p:cNvPr>
            <p:cNvSpPr/>
            <p:nvPr/>
          </p:nvSpPr>
          <p:spPr>
            <a:xfrm>
              <a:off x="5524741" y="3195869"/>
              <a:ext cx="289710" cy="2081823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52" name="קבוצה 51">
            <a:extLst>
              <a:ext uri="{FF2B5EF4-FFF2-40B4-BE49-F238E27FC236}">
                <a16:creationId xmlns:a16="http://schemas.microsoft.com/office/drawing/2014/main" id="{B49EBB35-C990-4250-9122-DAA4D522CF45}"/>
              </a:ext>
            </a:extLst>
          </p:cNvPr>
          <p:cNvGrpSpPr/>
          <p:nvPr/>
        </p:nvGrpSpPr>
        <p:grpSpPr>
          <a:xfrm>
            <a:off x="8355934" y="2592557"/>
            <a:ext cx="2858331" cy="1906508"/>
            <a:chOff x="3412504" y="1903476"/>
            <a:chExt cx="4738952" cy="3160883"/>
          </a:xfrm>
          <a:solidFill>
            <a:srgbClr val="1792C3"/>
          </a:solidFill>
        </p:grpSpPr>
        <p:cxnSp>
          <p:nvCxnSpPr>
            <p:cNvPr id="53" name="מחבר ישר 52">
              <a:extLst>
                <a:ext uri="{FF2B5EF4-FFF2-40B4-BE49-F238E27FC236}">
                  <a16:creationId xmlns:a16="http://schemas.microsoft.com/office/drawing/2014/main" id="{D259BDE9-EA7F-403F-AAD6-FD45D497E6A7}"/>
                </a:ext>
              </a:extLst>
            </p:cNvPr>
            <p:cNvCxnSpPr/>
            <p:nvPr/>
          </p:nvCxnSpPr>
          <p:spPr>
            <a:xfrm>
              <a:off x="7098384" y="2922312"/>
              <a:ext cx="0" cy="1066585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מחבר ישר 53">
              <a:extLst>
                <a:ext uri="{FF2B5EF4-FFF2-40B4-BE49-F238E27FC236}">
                  <a16:creationId xmlns:a16="http://schemas.microsoft.com/office/drawing/2014/main" id="{A9A9B03D-D33E-4618-9778-A385564DD05B}"/>
                </a:ext>
              </a:extLst>
            </p:cNvPr>
            <p:cNvCxnSpPr/>
            <p:nvPr/>
          </p:nvCxnSpPr>
          <p:spPr>
            <a:xfrm>
              <a:off x="5118755" y="2922312"/>
              <a:ext cx="0" cy="678729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מחבר ישר 54">
              <a:extLst>
                <a:ext uri="{FF2B5EF4-FFF2-40B4-BE49-F238E27FC236}">
                  <a16:creationId xmlns:a16="http://schemas.microsoft.com/office/drawing/2014/main" id="{40EFF298-1D9C-4035-B902-9BC5923AD154}"/>
                </a:ext>
              </a:extLst>
            </p:cNvPr>
            <p:cNvCxnSpPr/>
            <p:nvPr/>
          </p:nvCxnSpPr>
          <p:spPr>
            <a:xfrm>
              <a:off x="3883844" y="2922312"/>
              <a:ext cx="0" cy="678729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מחבר ישר 55">
              <a:extLst>
                <a:ext uri="{FF2B5EF4-FFF2-40B4-BE49-F238E27FC236}">
                  <a16:creationId xmlns:a16="http://schemas.microsoft.com/office/drawing/2014/main" id="{5743B638-D034-4A01-A1C3-B83C596E6423}"/>
                </a:ext>
              </a:extLst>
            </p:cNvPr>
            <p:cNvCxnSpPr/>
            <p:nvPr/>
          </p:nvCxnSpPr>
          <p:spPr>
            <a:xfrm>
              <a:off x="5387418" y="2226085"/>
              <a:ext cx="0" cy="678729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מחבר ישר 56">
              <a:extLst>
                <a:ext uri="{FF2B5EF4-FFF2-40B4-BE49-F238E27FC236}">
                  <a16:creationId xmlns:a16="http://schemas.microsoft.com/office/drawing/2014/main" id="{6A72324A-499D-456E-B0F0-AB7386D862ED}"/>
                </a:ext>
              </a:extLst>
            </p:cNvPr>
            <p:cNvCxnSpPr/>
            <p:nvPr/>
          </p:nvCxnSpPr>
          <p:spPr>
            <a:xfrm flipH="1">
              <a:off x="3883844" y="2922312"/>
              <a:ext cx="3214540" cy="0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מחבר ישר 57">
              <a:extLst>
                <a:ext uri="{FF2B5EF4-FFF2-40B4-BE49-F238E27FC236}">
                  <a16:creationId xmlns:a16="http://schemas.microsoft.com/office/drawing/2014/main" id="{7892E602-7D2D-477C-AE44-63EC206894AE}"/>
                </a:ext>
              </a:extLst>
            </p:cNvPr>
            <p:cNvCxnSpPr/>
            <p:nvPr/>
          </p:nvCxnSpPr>
          <p:spPr>
            <a:xfrm>
              <a:off x="3888554" y="3310168"/>
              <a:ext cx="0" cy="1158206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מחבר ישר 58">
              <a:extLst>
                <a:ext uri="{FF2B5EF4-FFF2-40B4-BE49-F238E27FC236}">
                  <a16:creationId xmlns:a16="http://schemas.microsoft.com/office/drawing/2014/main" id="{54DBEA3A-FF1C-4154-B43D-A245D8D55CB6}"/>
                </a:ext>
              </a:extLst>
            </p:cNvPr>
            <p:cNvCxnSpPr/>
            <p:nvPr/>
          </p:nvCxnSpPr>
          <p:spPr>
            <a:xfrm>
              <a:off x="7671340" y="4025251"/>
              <a:ext cx="0" cy="678729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מחבר ישר 59">
              <a:extLst>
                <a:ext uri="{FF2B5EF4-FFF2-40B4-BE49-F238E27FC236}">
                  <a16:creationId xmlns:a16="http://schemas.microsoft.com/office/drawing/2014/main" id="{1966927C-0794-4D2A-8188-E499273343D0}"/>
                </a:ext>
              </a:extLst>
            </p:cNvPr>
            <p:cNvCxnSpPr/>
            <p:nvPr/>
          </p:nvCxnSpPr>
          <p:spPr>
            <a:xfrm>
              <a:off x="6467790" y="4006395"/>
              <a:ext cx="0" cy="678729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מחבר ישר 60">
              <a:extLst>
                <a:ext uri="{FF2B5EF4-FFF2-40B4-BE49-F238E27FC236}">
                  <a16:creationId xmlns:a16="http://schemas.microsoft.com/office/drawing/2014/main" id="{AAEE0F4E-DDFD-49B3-AF47-29D9DE680897}"/>
                </a:ext>
              </a:extLst>
            </p:cNvPr>
            <p:cNvCxnSpPr/>
            <p:nvPr/>
          </p:nvCxnSpPr>
          <p:spPr>
            <a:xfrm flipH="1">
              <a:off x="6467790" y="4006395"/>
              <a:ext cx="1203551" cy="0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קבוצה 61">
              <a:extLst>
                <a:ext uri="{FF2B5EF4-FFF2-40B4-BE49-F238E27FC236}">
                  <a16:creationId xmlns:a16="http://schemas.microsoft.com/office/drawing/2014/main" id="{644BEE40-6DF4-418C-95D1-6B880C1FE8DD}"/>
                </a:ext>
              </a:extLst>
            </p:cNvPr>
            <p:cNvGrpSpPr/>
            <p:nvPr/>
          </p:nvGrpSpPr>
          <p:grpSpPr>
            <a:xfrm>
              <a:off x="3412504" y="1903476"/>
              <a:ext cx="4738952" cy="3160883"/>
              <a:chOff x="3412504" y="1903476"/>
              <a:chExt cx="4738952" cy="3160883"/>
            </a:xfrm>
            <a:grpFill/>
          </p:grpSpPr>
          <p:sp>
            <p:nvSpPr>
              <p:cNvPr id="63" name="מלבן 62">
                <a:extLst>
                  <a:ext uri="{FF2B5EF4-FFF2-40B4-BE49-F238E27FC236}">
                    <a16:creationId xmlns:a16="http://schemas.microsoft.com/office/drawing/2014/main" id="{A24C8D94-8733-457A-BFB5-F86389664293}"/>
                  </a:ext>
                </a:extLst>
              </p:cNvPr>
              <p:cNvSpPr/>
              <p:nvPr/>
            </p:nvSpPr>
            <p:spPr>
              <a:xfrm>
                <a:off x="4572000" y="1903476"/>
                <a:ext cx="1630837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64" name="מלבן 63">
                <a:extLst>
                  <a:ext uri="{FF2B5EF4-FFF2-40B4-BE49-F238E27FC236}">
                    <a16:creationId xmlns:a16="http://schemas.microsoft.com/office/drawing/2014/main" id="{4B65936E-E549-4E37-A460-D1242EDDC476}"/>
                  </a:ext>
                </a:extLst>
              </p:cNvPr>
              <p:cNvSpPr/>
              <p:nvPr/>
            </p:nvSpPr>
            <p:spPr>
              <a:xfrm>
                <a:off x="3412504" y="3193380"/>
                <a:ext cx="961533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65" name="מלבן 64">
                <a:extLst>
                  <a:ext uri="{FF2B5EF4-FFF2-40B4-BE49-F238E27FC236}">
                    <a16:creationId xmlns:a16="http://schemas.microsoft.com/office/drawing/2014/main" id="{8B3C7A14-9510-4A90-8762-2F860832AC01}"/>
                  </a:ext>
                </a:extLst>
              </p:cNvPr>
              <p:cNvSpPr/>
              <p:nvPr/>
            </p:nvSpPr>
            <p:spPr>
              <a:xfrm>
                <a:off x="4637988" y="3193380"/>
                <a:ext cx="961533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66" name="מלבן 65">
                <a:extLst>
                  <a:ext uri="{FF2B5EF4-FFF2-40B4-BE49-F238E27FC236}">
                    <a16:creationId xmlns:a16="http://schemas.microsoft.com/office/drawing/2014/main" id="{6DA4B18A-E374-43F6-A877-AFBC883906C7}"/>
                  </a:ext>
                </a:extLst>
              </p:cNvPr>
              <p:cNvSpPr/>
              <p:nvPr/>
            </p:nvSpPr>
            <p:spPr>
              <a:xfrm>
                <a:off x="6628440" y="3193380"/>
                <a:ext cx="961533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67" name="מלבן 66">
                <a:extLst>
                  <a:ext uri="{FF2B5EF4-FFF2-40B4-BE49-F238E27FC236}">
                    <a16:creationId xmlns:a16="http://schemas.microsoft.com/office/drawing/2014/main" id="{AAFEB43D-D59D-4133-B875-93C3693EF87B}"/>
                  </a:ext>
                </a:extLst>
              </p:cNvPr>
              <p:cNvSpPr/>
              <p:nvPr/>
            </p:nvSpPr>
            <p:spPr>
              <a:xfrm>
                <a:off x="7189923" y="4468375"/>
                <a:ext cx="961533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68" name="מלבן 67">
                <a:extLst>
                  <a:ext uri="{FF2B5EF4-FFF2-40B4-BE49-F238E27FC236}">
                    <a16:creationId xmlns:a16="http://schemas.microsoft.com/office/drawing/2014/main" id="{BBC91E27-04E9-4C03-B638-79581D8542AA}"/>
                  </a:ext>
                </a:extLst>
              </p:cNvPr>
              <p:cNvSpPr/>
              <p:nvPr/>
            </p:nvSpPr>
            <p:spPr>
              <a:xfrm>
                <a:off x="5986660" y="4468375"/>
                <a:ext cx="961533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69" name="מלבן 68">
                <a:extLst>
                  <a:ext uri="{FF2B5EF4-FFF2-40B4-BE49-F238E27FC236}">
                    <a16:creationId xmlns:a16="http://schemas.microsoft.com/office/drawing/2014/main" id="{D5EFFA02-EAA7-4C33-A7B7-AD5B22F717A0}"/>
                  </a:ext>
                </a:extLst>
              </p:cNvPr>
              <p:cNvSpPr/>
              <p:nvPr/>
            </p:nvSpPr>
            <p:spPr>
              <a:xfrm>
                <a:off x="3415382" y="4468375"/>
                <a:ext cx="961533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71708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500358"/>
            <a:ext cx="10515600" cy="1325563"/>
          </a:xfrm>
        </p:spPr>
        <p:txBody>
          <a:bodyPr/>
          <a:lstStyle/>
          <a:p>
            <a:pPr algn="r"/>
            <a:r>
              <a:rPr lang="he-IL" b="1" dirty="0">
                <a:solidFill>
                  <a:srgbClr val="1CADE4"/>
                </a:solidFill>
                <a:cs typeface="+mn-cs"/>
              </a:rPr>
              <a:t>טבלת נתונים</a:t>
            </a:r>
          </a:p>
        </p:txBody>
      </p: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9E287A96-848F-41B9-B27E-120938D24270}"/>
              </a:ext>
            </a:extLst>
          </p:cNvPr>
          <p:cNvGrpSpPr/>
          <p:nvPr/>
        </p:nvGrpSpPr>
        <p:grpSpPr>
          <a:xfrm>
            <a:off x="11154201" y="-1"/>
            <a:ext cx="1037799" cy="6858001"/>
            <a:chOff x="11154201" y="-1"/>
            <a:chExt cx="1037799" cy="6858001"/>
          </a:xfrm>
        </p:grpSpPr>
        <p:sp>
          <p:nvSpPr>
            <p:cNvPr id="13" name="משולש שווה-שוקיים 12">
              <a:extLst>
                <a:ext uri="{FF2B5EF4-FFF2-40B4-BE49-F238E27FC236}">
                  <a16:creationId xmlns:a16="http://schemas.microsoft.com/office/drawing/2014/main" id="{E04186FA-AE61-4B4D-9684-DBE2DA0737B0}"/>
                </a:ext>
              </a:extLst>
            </p:cNvPr>
            <p:cNvSpPr/>
            <p:nvPr/>
          </p:nvSpPr>
          <p:spPr>
            <a:xfrm flipH="1" flipV="1">
              <a:off x="11543799" y="0"/>
              <a:ext cx="648201" cy="6858000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משולש שווה-שוקיים 14">
              <a:extLst>
                <a:ext uri="{FF2B5EF4-FFF2-40B4-BE49-F238E27FC236}">
                  <a16:creationId xmlns:a16="http://schemas.microsoft.com/office/drawing/2014/main" id="{5CFBB249-FB8D-485F-8712-A9AA62947BFE}"/>
                </a:ext>
              </a:extLst>
            </p:cNvPr>
            <p:cNvSpPr/>
            <p:nvPr/>
          </p:nvSpPr>
          <p:spPr>
            <a:xfrm flipH="1">
              <a:off x="11527389" y="2909454"/>
              <a:ext cx="648201" cy="3948545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שולש שווה-שוקיים 15">
              <a:extLst>
                <a:ext uri="{FF2B5EF4-FFF2-40B4-BE49-F238E27FC236}">
                  <a16:creationId xmlns:a16="http://schemas.microsoft.com/office/drawing/2014/main" id="{EF1174F4-EEC1-4F01-9A15-AEF7377B11BF}"/>
                </a:ext>
              </a:extLst>
            </p:cNvPr>
            <p:cNvSpPr/>
            <p:nvPr/>
          </p:nvSpPr>
          <p:spPr>
            <a:xfrm flipH="1" flipV="1">
              <a:off x="11154201" y="-1"/>
              <a:ext cx="1021387" cy="2592371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C4037544-60C9-4AD4-9149-4A833A170B81}"/>
              </a:ext>
            </a:extLst>
          </p:cNvPr>
          <p:cNvCxnSpPr/>
          <p:nvPr/>
        </p:nvCxnSpPr>
        <p:spPr>
          <a:xfrm flipH="1">
            <a:off x="6096000" y="1522016"/>
            <a:ext cx="5257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טבלה 33">
            <a:extLst>
              <a:ext uri="{FF2B5EF4-FFF2-40B4-BE49-F238E27FC236}">
                <a16:creationId xmlns:a16="http://schemas.microsoft.com/office/drawing/2014/main" id="{6B2988AD-3B4C-4998-87AF-E957E9D6B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69698"/>
              </p:ext>
            </p:extLst>
          </p:nvPr>
        </p:nvGraphicFramePr>
        <p:xfrm>
          <a:off x="6096000" y="3041795"/>
          <a:ext cx="4513944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56972">
                  <a:extLst>
                    <a:ext uri="{9D8B030D-6E8A-4147-A177-3AD203B41FA5}">
                      <a16:colId xmlns:a16="http://schemas.microsoft.com/office/drawing/2014/main" val="2324776139"/>
                    </a:ext>
                  </a:extLst>
                </a:gridCol>
                <a:gridCol w="2256972">
                  <a:extLst>
                    <a:ext uri="{9D8B030D-6E8A-4147-A177-3AD203B41FA5}">
                      <a16:colId xmlns:a16="http://schemas.microsoft.com/office/drawing/2014/main" val="3355504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סה"כ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449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נושא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757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נושא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456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9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נושא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789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056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260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500358"/>
            <a:ext cx="10515600" cy="1325563"/>
          </a:xfrm>
        </p:spPr>
        <p:txBody>
          <a:bodyPr/>
          <a:lstStyle/>
          <a:p>
            <a:pPr algn="r"/>
            <a:r>
              <a:rPr lang="he-IL" b="1" dirty="0">
                <a:solidFill>
                  <a:srgbClr val="1CADE4"/>
                </a:solidFill>
                <a:cs typeface="+mn-cs"/>
              </a:rPr>
              <a:t>סיכום</a:t>
            </a:r>
          </a:p>
        </p:txBody>
      </p: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9E287A96-848F-41B9-B27E-120938D24270}"/>
              </a:ext>
            </a:extLst>
          </p:cNvPr>
          <p:cNvGrpSpPr/>
          <p:nvPr/>
        </p:nvGrpSpPr>
        <p:grpSpPr>
          <a:xfrm>
            <a:off x="11154201" y="-1"/>
            <a:ext cx="1037799" cy="6858001"/>
            <a:chOff x="11154201" y="-1"/>
            <a:chExt cx="1037799" cy="6858001"/>
          </a:xfrm>
        </p:grpSpPr>
        <p:sp>
          <p:nvSpPr>
            <p:cNvPr id="13" name="משולש שווה-שוקיים 12">
              <a:extLst>
                <a:ext uri="{FF2B5EF4-FFF2-40B4-BE49-F238E27FC236}">
                  <a16:creationId xmlns:a16="http://schemas.microsoft.com/office/drawing/2014/main" id="{E04186FA-AE61-4B4D-9684-DBE2DA0737B0}"/>
                </a:ext>
              </a:extLst>
            </p:cNvPr>
            <p:cNvSpPr/>
            <p:nvPr/>
          </p:nvSpPr>
          <p:spPr>
            <a:xfrm flipH="1" flipV="1">
              <a:off x="11543799" y="0"/>
              <a:ext cx="648201" cy="6858000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משולש שווה-שוקיים 14">
              <a:extLst>
                <a:ext uri="{FF2B5EF4-FFF2-40B4-BE49-F238E27FC236}">
                  <a16:creationId xmlns:a16="http://schemas.microsoft.com/office/drawing/2014/main" id="{5CFBB249-FB8D-485F-8712-A9AA62947BFE}"/>
                </a:ext>
              </a:extLst>
            </p:cNvPr>
            <p:cNvSpPr/>
            <p:nvPr/>
          </p:nvSpPr>
          <p:spPr>
            <a:xfrm flipH="1">
              <a:off x="11527389" y="2909454"/>
              <a:ext cx="648201" cy="3948545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שולש שווה-שוקיים 15">
              <a:extLst>
                <a:ext uri="{FF2B5EF4-FFF2-40B4-BE49-F238E27FC236}">
                  <a16:creationId xmlns:a16="http://schemas.microsoft.com/office/drawing/2014/main" id="{EF1174F4-EEC1-4F01-9A15-AEF7377B11BF}"/>
                </a:ext>
              </a:extLst>
            </p:cNvPr>
            <p:cNvSpPr/>
            <p:nvPr/>
          </p:nvSpPr>
          <p:spPr>
            <a:xfrm flipH="1" flipV="1">
              <a:off x="11154201" y="-1"/>
              <a:ext cx="1021387" cy="2592371"/>
            </a:xfrm>
            <a:prstGeom prst="triangle">
              <a:avLst>
                <a:gd name="adj" fmla="val 0"/>
              </a:avLst>
            </a:prstGeom>
            <a:solidFill>
              <a:srgbClr val="1792C3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C4037544-60C9-4AD4-9149-4A833A170B81}"/>
              </a:ext>
            </a:extLst>
          </p:cNvPr>
          <p:cNvCxnSpPr/>
          <p:nvPr/>
        </p:nvCxnSpPr>
        <p:spPr>
          <a:xfrm flipH="1">
            <a:off x="6096000" y="1522016"/>
            <a:ext cx="5257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6570845C-1283-4AA5-9389-649E9EC19ADB}"/>
              </a:ext>
            </a:extLst>
          </p:cNvPr>
          <p:cNvSpPr txBox="1"/>
          <p:nvPr/>
        </p:nvSpPr>
        <p:spPr>
          <a:xfrm>
            <a:off x="8508536" y="2288180"/>
            <a:ext cx="179247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סיכום לדוגמה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095848F7-EEFE-4F5C-8AD1-D1268B7842A5}"/>
              </a:ext>
            </a:extLst>
          </p:cNvPr>
          <p:cNvSpPr txBox="1"/>
          <p:nvPr/>
        </p:nvSpPr>
        <p:spPr>
          <a:xfrm>
            <a:off x="8508536" y="2860279"/>
            <a:ext cx="179247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סיכום לדוגמה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FF0EB373-A5F0-4C29-825B-8C5A5304A6DD}"/>
              </a:ext>
            </a:extLst>
          </p:cNvPr>
          <p:cNvSpPr txBox="1"/>
          <p:nvPr/>
        </p:nvSpPr>
        <p:spPr>
          <a:xfrm>
            <a:off x="8508536" y="3422957"/>
            <a:ext cx="179247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סיכום לדוגמה</a:t>
            </a:r>
          </a:p>
        </p:txBody>
      </p:sp>
      <p:sp>
        <p:nvSpPr>
          <p:cNvPr id="4" name="משולש שווה-שוקיים 3">
            <a:extLst>
              <a:ext uri="{FF2B5EF4-FFF2-40B4-BE49-F238E27FC236}">
                <a16:creationId xmlns:a16="http://schemas.microsoft.com/office/drawing/2014/main" id="{E3DCC135-F213-48AE-B70A-C64DFB2DA6CA}"/>
              </a:ext>
            </a:extLst>
          </p:cNvPr>
          <p:cNvSpPr/>
          <p:nvPr/>
        </p:nvSpPr>
        <p:spPr>
          <a:xfrm rot="16200000">
            <a:off x="10584941" y="2402004"/>
            <a:ext cx="285453" cy="246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שולש שווה-שוקיים 13">
            <a:extLst>
              <a:ext uri="{FF2B5EF4-FFF2-40B4-BE49-F238E27FC236}">
                <a16:creationId xmlns:a16="http://schemas.microsoft.com/office/drawing/2014/main" id="{C093DF91-500F-4F90-93D8-19BCC6A5F430}"/>
              </a:ext>
            </a:extLst>
          </p:cNvPr>
          <p:cNvSpPr/>
          <p:nvPr/>
        </p:nvSpPr>
        <p:spPr>
          <a:xfrm rot="16200000">
            <a:off x="10584941" y="2966275"/>
            <a:ext cx="285453" cy="246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שולש שווה-שוקיים 16">
            <a:extLst>
              <a:ext uri="{FF2B5EF4-FFF2-40B4-BE49-F238E27FC236}">
                <a16:creationId xmlns:a16="http://schemas.microsoft.com/office/drawing/2014/main" id="{44E2CA19-3651-4EDC-BAE0-2D651D909FCE}"/>
              </a:ext>
            </a:extLst>
          </p:cNvPr>
          <p:cNvSpPr/>
          <p:nvPr/>
        </p:nvSpPr>
        <p:spPr>
          <a:xfrm rot="16200000">
            <a:off x="10584941" y="3529309"/>
            <a:ext cx="285454" cy="24608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6870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כחול מספר שתיים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48</Words>
  <Application>Microsoft Office PowerPoint</Application>
  <PresentationFormat>מסך רחב</PresentationFormat>
  <Paragraphs>24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שיעור 3 – חלק א'</vt:lpstr>
      <vt:lpstr>הקדמה</vt:lpstr>
      <vt:lpstr>נושא 1</vt:lpstr>
      <vt:lpstr>נושא 2</vt:lpstr>
      <vt:lpstr>שיעור 3 – חלק ב'</vt:lpstr>
      <vt:lpstr>תיאור כללי</vt:lpstr>
      <vt:lpstr>טבלת נתונים</vt:lpstr>
      <vt:lpstr>סיכום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שיעור 3 – חלק א'</dc:title>
  <dc:creator>Windows User</dc:creator>
  <cp:lastModifiedBy>eynat livne</cp:lastModifiedBy>
  <cp:revision>5</cp:revision>
  <dcterms:created xsi:type="dcterms:W3CDTF">2020-04-06T13:13:19Z</dcterms:created>
  <dcterms:modified xsi:type="dcterms:W3CDTF">2020-12-30T13:31:55Z</dcterms:modified>
</cp:coreProperties>
</file>