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1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1" d="100"/>
          <a:sy n="71" d="100"/>
        </p:scale>
        <p:origin x="5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414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7222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639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6537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2347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881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4448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33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952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793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680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197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750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97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750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626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35E58-E232-4CE4-BF62-AA3609CD2DA1}" type="datetimeFigureOut">
              <a:rPr lang="he-IL" smtClean="0"/>
              <a:t>ט"ז/אייר/תשפ"ג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EB20D03-072C-4901-90B1-61A67719111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585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שיעור 3 – חלק ב'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61802" y="4050833"/>
            <a:ext cx="7766936" cy="1096899"/>
          </a:xfrm>
        </p:spPr>
        <p:txBody>
          <a:bodyPr/>
          <a:lstStyle/>
          <a:p>
            <a:r>
              <a:rPr lang="he-IL" dirty="0"/>
              <a:t>מצגת לדוגמה</a:t>
            </a:r>
          </a:p>
        </p:txBody>
      </p:sp>
    </p:spTree>
    <p:extLst>
      <p:ext uri="{BB962C8B-B14F-4D97-AF65-F5344CB8AC3E}">
        <p14:creationId xmlns:p14="http://schemas.microsoft.com/office/powerpoint/2010/main" val="108223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מצגת דוגמה </a:t>
            </a:r>
          </a:p>
          <a:p>
            <a:r>
              <a:rPr lang="he-IL" dirty="0"/>
              <a:t>מצגת דוגמה</a:t>
            </a:r>
          </a:p>
          <a:p>
            <a:r>
              <a:rPr lang="he-IL" dirty="0"/>
              <a:t>טקסט </a:t>
            </a:r>
          </a:p>
        </p:txBody>
      </p:sp>
    </p:spTree>
    <p:extLst>
      <p:ext uri="{BB962C8B-B14F-4D97-AF65-F5344CB8AC3E}">
        <p14:creationId xmlns:p14="http://schemas.microsoft.com/office/powerpoint/2010/main" val="139971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נושא 3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מצגת דוגמה </a:t>
            </a:r>
          </a:p>
        </p:txBody>
      </p:sp>
      <p:grpSp>
        <p:nvGrpSpPr>
          <p:cNvPr id="17" name="קבוצה 16"/>
          <p:cNvGrpSpPr/>
          <p:nvPr/>
        </p:nvGrpSpPr>
        <p:grpSpPr>
          <a:xfrm rot="16200000">
            <a:off x="2340814" y="2493705"/>
            <a:ext cx="2452794" cy="2273022"/>
            <a:chOff x="2983905" y="2243418"/>
            <a:chExt cx="3357537" cy="3111453"/>
          </a:xfrm>
          <a:solidFill>
            <a:schemeClr val="accent2"/>
          </a:solidFill>
        </p:grpSpPr>
        <p:cxnSp>
          <p:nvCxnSpPr>
            <p:cNvPr id="5" name="מחבר מרפקי 4"/>
            <p:cNvCxnSpPr/>
            <p:nvPr/>
          </p:nvCxnSpPr>
          <p:spPr>
            <a:xfrm rot="10800000" flipH="1" flipV="1">
              <a:off x="2983905" y="2243418"/>
              <a:ext cx="3357537" cy="3111453"/>
            </a:xfrm>
            <a:prstGeom prst="bentConnector3">
              <a:avLst>
                <a:gd name="adj1" fmla="val -890"/>
              </a:avLst>
            </a:prstGeom>
            <a:grpFill/>
            <a:ln w="28575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מלבן 6"/>
            <p:cNvSpPr/>
            <p:nvPr/>
          </p:nvSpPr>
          <p:spPr>
            <a:xfrm>
              <a:off x="3142810" y="2525915"/>
              <a:ext cx="289710" cy="2751778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7"/>
            <p:cNvSpPr/>
            <p:nvPr/>
          </p:nvSpPr>
          <p:spPr>
            <a:xfrm>
              <a:off x="3622516" y="3558009"/>
              <a:ext cx="289710" cy="1719683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4102228" y="3277352"/>
              <a:ext cx="289710" cy="2000340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4581936" y="3784346"/>
              <a:ext cx="289710" cy="1493346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/>
            <p:cNvSpPr/>
            <p:nvPr/>
          </p:nvSpPr>
          <p:spPr>
            <a:xfrm>
              <a:off x="5045032" y="4128376"/>
              <a:ext cx="289710" cy="1149316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5524741" y="3195869"/>
              <a:ext cx="289710" cy="2081823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5628841" y="2694039"/>
            <a:ext cx="2858331" cy="1906508"/>
            <a:chOff x="3412504" y="1903476"/>
            <a:chExt cx="4738952" cy="3160883"/>
          </a:xfrm>
          <a:solidFill>
            <a:schemeClr val="accent2"/>
          </a:solidFill>
        </p:grpSpPr>
        <p:cxnSp>
          <p:nvCxnSpPr>
            <p:cNvPr id="19" name="מחבר ישר 18"/>
            <p:cNvCxnSpPr/>
            <p:nvPr/>
          </p:nvCxnSpPr>
          <p:spPr>
            <a:xfrm>
              <a:off x="7098384" y="2922312"/>
              <a:ext cx="0" cy="1066585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/>
            <p:cNvCxnSpPr/>
            <p:nvPr/>
          </p:nvCxnSpPr>
          <p:spPr>
            <a:xfrm>
              <a:off x="5118755" y="2922312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מחבר ישר 20"/>
            <p:cNvCxnSpPr/>
            <p:nvPr/>
          </p:nvCxnSpPr>
          <p:spPr>
            <a:xfrm>
              <a:off x="3883844" y="2922312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מחבר ישר 21"/>
            <p:cNvCxnSpPr/>
            <p:nvPr/>
          </p:nvCxnSpPr>
          <p:spPr>
            <a:xfrm>
              <a:off x="5387418" y="2226085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מחבר ישר 22"/>
            <p:cNvCxnSpPr/>
            <p:nvPr/>
          </p:nvCxnSpPr>
          <p:spPr>
            <a:xfrm flipH="1">
              <a:off x="3883844" y="2922312"/>
              <a:ext cx="3214540" cy="0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ישר 26"/>
            <p:cNvCxnSpPr/>
            <p:nvPr/>
          </p:nvCxnSpPr>
          <p:spPr>
            <a:xfrm>
              <a:off x="3888554" y="3310168"/>
              <a:ext cx="0" cy="1158206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/>
            <p:cNvCxnSpPr/>
            <p:nvPr/>
          </p:nvCxnSpPr>
          <p:spPr>
            <a:xfrm>
              <a:off x="7671340" y="4025251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מחבר ישר 29"/>
            <p:cNvCxnSpPr/>
            <p:nvPr/>
          </p:nvCxnSpPr>
          <p:spPr>
            <a:xfrm>
              <a:off x="6467790" y="4006395"/>
              <a:ext cx="0" cy="678729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מחבר ישר 30"/>
            <p:cNvCxnSpPr/>
            <p:nvPr/>
          </p:nvCxnSpPr>
          <p:spPr>
            <a:xfrm flipH="1">
              <a:off x="6467790" y="4006395"/>
              <a:ext cx="1203551" cy="0"/>
            </a:xfrm>
            <a:prstGeom prst="line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קבוצה 31"/>
            <p:cNvGrpSpPr/>
            <p:nvPr/>
          </p:nvGrpSpPr>
          <p:grpSpPr>
            <a:xfrm>
              <a:off x="3412504" y="1903476"/>
              <a:ext cx="4738952" cy="3160883"/>
              <a:chOff x="3412504" y="1903476"/>
              <a:chExt cx="4738952" cy="3160883"/>
            </a:xfrm>
            <a:grpFill/>
          </p:grpSpPr>
          <p:sp>
            <p:nvSpPr>
              <p:cNvPr id="33" name="מלבן 32"/>
              <p:cNvSpPr/>
              <p:nvPr/>
            </p:nvSpPr>
            <p:spPr>
              <a:xfrm>
                <a:off x="4572000" y="1903476"/>
                <a:ext cx="1630837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4" name="מלבן 33"/>
              <p:cNvSpPr/>
              <p:nvPr/>
            </p:nvSpPr>
            <p:spPr>
              <a:xfrm>
                <a:off x="3412504" y="3193380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5" name="מלבן 34"/>
              <p:cNvSpPr/>
              <p:nvPr/>
            </p:nvSpPr>
            <p:spPr>
              <a:xfrm>
                <a:off x="4637988" y="3193380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6" name="מלבן 35"/>
              <p:cNvSpPr/>
              <p:nvPr/>
            </p:nvSpPr>
            <p:spPr>
              <a:xfrm>
                <a:off x="6628440" y="3193380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7" name="מלבן 36"/>
              <p:cNvSpPr/>
              <p:nvPr/>
            </p:nvSpPr>
            <p:spPr>
              <a:xfrm>
                <a:off x="7189923" y="4468375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8" name="מלבן 37"/>
              <p:cNvSpPr/>
              <p:nvPr/>
            </p:nvSpPr>
            <p:spPr>
              <a:xfrm>
                <a:off x="5986660" y="4468375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1" name="מלבן 40"/>
              <p:cNvSpPr/>
              <p:nvPr/>
            </p:nvSpPr>
            <p:spPr>
              <a:xfrm>
                <a:off x="3415382" y="4468375"/>
                <a:ext cx="961533" cy="595984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884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נושא 4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561942" y="2038495"/>
            <a:ext cx="1929773" cy="3880773"/>
          </a:xfrm>
        </p:spPr>
        <p:txBody>
          <a:bodyPr/>
          <a:lstStyle/>
          <a:p>
            <a:r>
              <a:rPr lang="he-IL" dirty="0"/>
              <a:t>מצגת דוגמה </a:t>
            </a:r>
          </a:p>
          <a:p>
            <a:r>
              <a:rPr lang="he-IL" dirty="0"/>
              <a:t>מצגת דוגמה</a:t>
            </a:r>
          </a:p>
        </p:txBody>
      </p:sp>
      <p:graphicFrame>
        <p:nvGraphicFramePr>
          <p:cNvPr id="37" name="טבלה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69730"/>
              </p:ext>
            </p:extLst>
          </p:nvPr>
        </p:nvGraphicFramePr>
        <p:xfrm>
          <a:off x="3047998" y="2038495"/>
          <a:ext cx="4513944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56972">
                  <a:extLst>
                    <a:ext uri="{9D8B030D-6E8A-4147-A177-3AD203B41FA5}">
                      <a16:colId xmlns:a16="http://schemas.microsoft.com/office/drawing/2014/main" val="2324776139"/>
                    </a:ext>
                  </a:extLst>
                </a:gridCol>
                <a:gridCol w="2256972">
                  <a:extLst>
                    <a:ext uri="{9D8B030D-6E8A-4147-A177-3AD203B41FA5}">
                      <a16:colId xmlns:a16="http://schemas.microsoft.com/office/drawing/2014/main" val="3355504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סה"כ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449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נושא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757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נושא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9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נושא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789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056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233363"/>
      </p:ext>
    </p:extLst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35</Words>
  <Application>Microsoft Office PowerPoint</Application>
  <PresentationFormat>מסך רחב</PresentationFormat>
  <Paragraphs>19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פיאה</vt:lpstr>
      <vt:lpstr>שיעור 3 – חלק ב'</vt:lpstr>
      <vt:lpstr>המשך</vt:lpstr>
      <vt:lpstr>נושא 3</vt:lpstr>
      <vt:lpstr>נושא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שיעור 3 – חלק א'</dc:title>
  <dc:creator>Windows User</dc:creator>
  <cp:lastModifiedBy>eynat livne</cp:lastModifiedBy>
  <cp:revision>6</cp:revision>
  <dcterms:created xsi:type="dcterms:W3CDTF">2020-04-06T13:13:19Z</dcterms:created>
  <dcterms:modified xsi:type="dcterms:W3CDTF">2023-05-07T08:20:16Z</dcterms:modified>
</cp:coreProperties>
</file>