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139E-3A1C-4F4D-A878-A7842593A68F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AF96-9380-4CD7-B0A7-480416C1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515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139E-3A1C-4F4D-A878-A7842593A68F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AF96-9380-4CD7-B0A7-480416C1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964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139E-3A1C-4F4D-A878-A7842593A68F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AF96-9380-4CD7-B0A7-480416C1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97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139E-3A1C-4F4D-A878-A7842593A68F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AF96-9380-4CD7-B0A7-480416C1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485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139E-3A1C-4F4D-A878-A7842593A68F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AF96-9380-4CD7-B0A7-480416C1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591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139E-3A1C-4F4D-A878-A7842593A68F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AF96-9380-4CD7-B0A7-480416C1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69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139E-3A1C-4F4D-A878-A7842593A68F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AF96-9380-4CD7-B0A7-480416C1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206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139E-3A1C-4F4D-A878-A7842593A68F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AF96-9380-4CD7-B0A7-480416C1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55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139E-3A1C-4F4D-A878-A7842593A68F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AF96-9380-4CD7-B0A7-480416C1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39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139E-3A1C-4F4D-A878-A7842593A68F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AF96-9380-4CD7-B0A7-480416C1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32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139E-3A1C-4F4D-A878-A7842593A68F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AF96-9380-4CD7-B0A7-480416C1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5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8139E-3A1C-4F4D-A878-A7842593A68F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FAF96-9380-4CD7-B0A7-480416C1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326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mtClean="0"/>
              <a:t>מצגת </a:t>
            </a:r>
            <a:r>
              <a:rPr lang="he-IL" smtClean="0"/>
              <a:t>שיעור 2</a:t>
            </a:r>
            <a:endParaRPr lang="en-US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80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מסך רחב</PresentationFormat>
  <Paragraphs>1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מצגת שיעור 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שיעור 1</dc:title>
  <dc:creator>talsofer</dc:creator>
  <cp:lastModifiedBy>talsofer</cp:lastModifiedBy>
  <cp:revision>2</cp:revision>
  <dcterms:created xsi:type="dcterms:W3CDTF">2020-09-01T13:06:53Z</dcterms:created>
  <dcterms:modified xsi:type="dcterms:W3CDTF">2020-09-01T13:07:35Z</dcterms:modified>
</cp:coreProperties>
</file>