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1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6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9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8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6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0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5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3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8139E-3A1C-4F4D-A878-A7842593A68F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AF96-9380-4CD7-B0A7-480416C15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mtClean="0"/>
              <a:t>מצגת שיעור 1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שיעור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שיעור 1</dc:title>
  <dc:creator>talsofer</dc:creator>
  <cp:lastModifiedBy>talsofer</cp:lastModifiedBy>
  <cp:revision>1</cp:revision>
  <dcterms:created xsi:type="dcterms:W3CDTF">2020-09-01T13:06:53Z</dcterms:created>
  <dcterms:modified xsi:type="dcterms:W3CDTF">2020-09-01T13:07:04Z</dcterms:modified>
</cp:coreProperties>
</file>